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3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4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537" r:id="rId2"/>
    <p:sldId id="538" r:id="rId3"/>
    <p:sldId id="539" r:id="rId4"/>
    <p:sldId id="559" r:id="rId5"/>
    <p:sldId id="560" r:id="rId6"/>
    <p:sldId id="561" r:id="rId7"/>
    <p:sldId id="562" r:id="rId8"/>
    <p:sldId id="564" r:id="rId9"/>
    <p:sldId id="565" r:id="rId10"/>
    <p:sldId id="566" r:id="rId11"/>
    <p:sldId id="567" r:id="rId12"/>
    <p:sldId id="568" r:id="rId13"/>
    <p:sldId id="581" r:id="rId14"/>
    <p:sldId id="578" r:id="rId15"/>
    <p:sldId id="579" r:id="rId16"/>
    <p:sldId id="582" r:id="rId17"/>
    <p:sldId id="583" r:id="rId18"/>
    <p:sldId id="584" r:id="rId19"/>
    <p:sldId id="585" r:id="rId20"/>
    <p:sldId id="586" r:id="rId21"/>
    <p:sldId id="580" r:id="rId22"/>
    <p:sldId id="519" r:id="rId23"/>
    <p:sldId id="520" r:id="rId24"/>
    <p:sldId id="378" r:id="rId25"/>
    <p:sldId id="379" r:id="rId26"/>
    <p:sldId id="380" r:id="rId27"/>
    <p:sldId id="381" r:id="rId28"/>
    <p:sldId id="382" r:id="rId29"/>
    <p:sldId id="588" r:id="rId30"/>
    <p:sldId id="513" r:id="rId31"/>
    <p:sldId id="521" r:id="rId32"/>
    <p:sldId id="522" r:id="rId33"/>
    <p:sldId id="523" r:id="rId34"/>
    <p:sldId id="552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26" r:id="rId63"/>
    <p:sldId id="427" r:id="rId64"/>
    <p:sldId id="428" r:id="rId65"/>
    <p:sldId id="429" r:id="rId66"/>
    <p:sldId id="430" r:id="rId67"/>
    <p:sldId id="431" r:id="rId68"/>
    <p:sldId id="432" r:id="rId69"/>
    <p:sldId id="433" r:id="rId70"/>
    <p:sldId id="532" r:id="rId71"/>
    <p:sldId id="526" r:id="rId72"/>
    <p:sldId id="528" r:id="rId73"/>
    <p:sldId id="529" r:id="rId74"/>
    <p:sldId id="531" r:id="rId75"/>
    <p:sldId id="533" r:id="rId76"/>
    <p:sldId id="534" r:id="rId77"/>
    <p:sldId id="553" r:id="rId78"/>
    <p:sldId id="554" r:id="rId79"/>
    <p:sldId id="555" r:id="rId80"/>
    <p:sldId id="556" r:id="rId81"/>
    <p:sldId id="557" r:id="rId82"/>
    <p:sldId id="546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41:46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 17506 349 0,'0'0'126'0,"0"0"-120"15,0 0 6-15,0 0-5 0,0 0 7 16,0 0 69 0,0 0-35-16,0 0-8 0,-11 3-21 15,11-3-15-15,0 0 9 16,0 0-13-16,0 0 0 15,0 0-2-15,0 0 2 16,0 1-1-16,0 1-3 16,0-2 4-16,0 3 0 15,1-3 0-15,5 0 1 16,1 0-4-16,7 0 6 16,7 0 5-16,10 0-5 15,15 0 1-15,8 4 0 16,14-4 9-16,4 0-10 15,4 0 4-15,0 0-6 16,-1 0 2-16,7 0-2 16,0 0 2-16,4 0-6 15,-2-7 5-15,9 4-2 0,2-1 4 16,-1 1-4-16,1-1-7 16,-7-2 4-16,-8-3 6 15,0-4-8-15,-11-1 3 16,-7 0 2-16,-13-1 4 15,-13 2-2-15,-12 5-4 16,-10 2 4-16,-7 2-2 16,-6 4 3-16,-1 0-6 15,0 0 0-15,0 0-14 16,0 0-42-16,0 0-101 0,0 8 62 16</inkml:trace>
  <inkml:trace contextRef="#ctx0" brushRef="#br0" timeOffset="1702.8004">2958 15616 525 0,'0'0'14'16,"0"0"-9"-16,0 0 0 16,0 0-2-16,0 0 27 15,0 0-6-15,0 0-14 16,0 0-9-16,0 0-1 15,8 0 0-15,1 12 0 16,1 2 8-16,-1 4 1 16,4 3 1-16,-2 3 26 15,1 0-26-15,1-1 1 16,1 0 7-16,2-4-15 0,-1 0 9 16,3-7-12-16,-3-1 6 15,-3-4-5-15,6-6 3 16,-2-1-4-16,-1 0 13 15,4 0-6-15,5-16 17 16,1-7-13-16,1-2-10 16,-4-1 11-16,-1 1-12 15,-7 0 0-15,-1 2 3 16,-3 2 1-16,-3 1-5 16,1 0 1-16,0 3 0 15,-2 2 1-15,-2 4-1 16,0 4 0-16,1-1-8 15,4 3-17-15,3 0-25 16,7 1-57-16,1-1-28 16,-1-1-143-16</inkml:trace>
  <inkml:trace contextRef="#ctx0" brushRef="#br0" timeOffset="4475.2101">8368 17616 0 0,'0'0'505'0,"0"0"-471"16,0 0-25-16,0 0-9 15,0 0 1-15,0 0 36 16,0 0-5-16,-1 0-20 15,-1 0-10-15,0 0 12 16,-2 0-1-16,1 0-13 16,-2 0 0-16,0 0 22 15,0 0-3-15,2 0-8 0,2 0-6 16,-1-1 0-16,2 1 12 16,0 0-13-16,0 0-1 15,0 0 20-15,0 0-23 16,0 0-13-16,0 0 12 15,0-1 1-15,12-1-7 16,14-4 7-16,4-1 0 16,11-2 0-16,2 1 0 15,2-1 0-15,-3-2 8 16,1 3-5-16,-1-1-6 16,-5 3 2-16,-4-1 1 15,-3 4 0-15,-6 3 0 0,-5 0-5 16,-3 0 5-16,-3 0-16 15,-2 0 6-15,-5 0-10 16,1 0-27-16,-2 0 9 16,-1 0-40-16,-4 0-2 15,5-5-152-15</inkml:trace>
  <inkml:trace contextRef="#ctx0" brushRef="#br0" timeOffset="8763.855">6894 15073 440 0,'0'0'42'0,"0"0"-37"16,0 0 3-16,0 0 4 0,0 0 48 15,8-72 12-15,-8 68-34 16,0 0-22-16,0 4 24 15,0 0-29-15,0 0 2 16,0 0-13-16,0 0-3 16,0 0-6-16,1 8-2 15,7 16 8-15,2 10 3 16,4 5 0-16,1 4 2 16,-1-2-2-16,-1 1 0 15,3-4 8-15,-4-4-8 16,-1-3 0-16,0-3 12 15,-2-3-11-15,-3-1-1 16,0-3 0-16,-2-2 3 16,-1-5-3-16,-3 1 0 15,0-4-3-15,0 3 1 0,0-1-24 16,-9-2-15-16,-7 0-30 16,-2-7-54-16,-4-2-94 15</inkml:trace>
  <inkml:trace contextRef="#ctx0" brushRef="#br0" timeOffset="9198.6887">6726 15420 485 0,'0'0'76'15,"0"0"-76"-15,0 0 9 0,0 0-23 16,0 0 21-1,0 0-7-15,39 34 40 0,-22-13-28 16,4 2 11-16,-1 1-1 16,1-1-5-16,-1 3 6 15,2-1-22-15,1 2 0 16,0 0 9-16,-1 1-4 16,-1-4-2-16,1-1-4 15,-1-4 0-15,-1-5 4 16,-3-3-4-16,-1-5 0 15,0-6 1-15,0 0 3 16,5-5 9-16,6-19-13 16,4-7 3-16,1-10 10 0,-3 1-13 15,-5 2-2 1,-10 1-1-16,-6 7 3 0,-6 5-8 16,-2 5 7-16,0 11 1 15,0 2 3-15,0 6 2 16,0 1-5-16,0 0-29 15,0 8-86-15,-2 12 32 16,-2 3-16-16,3-2-205 16</inkml:trace>
  <inkml:trace contextRef="#ctx0" brushRef="#br0" timeOffset="9689.5373">7821 15325 643 0,'0'0'45'0,"0"0"-45"16,0 0-17-16,0 0-19 16,0 0 36-16,0 0 1 15,74-10 14-15,-31-3 4 0,5 2-19 16,-8-1-11-1,-7 5-52-15,-10 3-64 0,-11 4-113 16</inkml:trace>
  <inkml:trace contextRef="#ctx0" brushRef="#br0" timeOffset="9911.425">7983 15322 547 0,'0'0'85'0,"0"0"-64"15,0 0-16-15,0 0-10 16,0 0 8-16,0 0-3 16,-3 64 51-16,3-37-29 0,6 4-19 15,-3 0 6 1,0-2-8-16,-3 1 9 0,2-2-10 16,-2 1-13-16,1-5-3 15,2-5-61-15,2-4-43 16,-2-10-70-16</inkml:trace>
  <inkml:trace contextRef="#ctx0" brushRef="#br0" timeOffset="10901.0534">8041 15616 615 0,'0'0'58'0,"0"0"-58"0,0 0-16 15,0 0 16-15,0 0-2 16,0 0 4-16,51 0 42 15,-24 0-33-15,3-11-7 16,0-3 11-16,-6-1-15 16,-3-2 0-16,-10 0 2 15,-6-1 1-15,-5 2 2 16,0-2-5-16,-9 1 0 16,-10 2-8-16,-1 1 20 15,2 2-19-15,3 2 14 16,6 4-7-16,5 2 1 15,2 1 5-15,2-2-3 16,0-2-6-16,17-4-4 16,11-3 7-16,7 0 1 15,1 3-1-15,-1 1-9 0,-5 5-5 16,-5 2 13-16,-7 3 1 16,-6 0 0-16,-5 0-12 15,-4 11 3-15,-3 3 8 16,0 6 0-16,0 1 2 15,-3 1 0-15,-4-1 24 16,0-1-25-16,7-3 5 16,0-2-7-16,0-1 4 15,0-5-2-15,10-3 0 16,9-2 6-16,5-4-1 16,8 0-2-16,2-3-3 15,0-13 19-15,-2-1-19 0,-7 0 0 16,-4-2-1-16,-8 0 2 15,-1-1-1-15,-7 2 0 16,-5-1 3-16,0 6-5 16,0 3 2-16,0 7 0 15,0 1-4-15,0 2 4 16,0 0-3-16,0 0-7 16,0 5 9-16,0 12-6 15,0 1 3-15,0-1 1 16,0-5 1-16,4-1 2 15,4-4-6-15,2 0 6 16,0-4 0-16,4-3 11 16,0 0-11-16,6 0 6 15,0-11-4-15,0-5 6 0,1-1-4 16,-6 0-4-16,-4 0 0 16,-3 6 7-16,-5 5-5 15,-1 2-2-15,-2 4 0 16,0 0 2-16,0 0-15 15,0 21 1-15,0 5 12 16,0 2-1-16,0-3 1 16,9-3-7-16,9-8 7 15,1-4-1-15,10-6 8 16,7-4-14-16,7 0 14 16,4-12-15-16,0-8-5 15,-5-6-49-15,-4 2-32 16,-8 0 6-16,-7 4-126 0,-6 8 45 15,-8 6 169-15,-4 6 53 16,-1 0-53-16,-4 0 56 16,0 10-29-16,0 1 56 15,0 0 13-15,0 0-34 16,0-3-61-16,6-1 2 16,8-1 5-16,8-4-16 15,6-2-46-15,2 0-127 16</inkml:trace>
  <inkml:trace contextRef="#ctx0" brushRef="#br0" timeOffset="12275.5977">6939 14774 613 0,'0'0'9'15,"0"0"-7"-15,0 0-2 0,-97 52 0 16,66-25 20-16,2 6-19 16,4 6 3-16,4 7 10 15,5 3-11-15,2 6 19 16,4 3-17-16,10 3-3 15,0 2 17-15,6-2-14 16,22-4-5-16,11-7 0 16,9-7 11-16,8-7-17 15,8-7 6-15,11-9 0 16,9-8 9-16,7-10-9 16,6-2-15-16,7-1-41 15,8-20-115-15,-6-6-228 16</inkml:trace>
  <inkml:trace contextRef="#ctx0" brushRef="#br0" timeOffset="12898.5181">10523 14930 491 0,'0'0'1'0,"35"73"6"16,-21-31 7-16,-4 1-13 15,-7 4 43 1,-3 2 1-16,-2 7-37 0,-20 3 1 16,-16 3-9-16,-8 2-27 15,-15-6-103-15</inkml:trace>
  <inkml:trace contextRef="#ctx0" brushRef="#br0" timeOffset="14374.2357">1128 14701 686 0,'0'0'8'16,"0"0"32"-16,0 0-11 15,0 0-15-15,0 0-7 16,-84-51 17-16,64 51 23 16,-4 0-16-16,3 15-31 15,-2 8 0-15,6 2 7 16,8 2-7-16,9-1-4 15,0 2-2-15,16-5-5 16,15 1 8-16,8-3-1 16,6-6 4-16,4-4 10 0,3 0-10 15,-7 1 0-15,-9 5-4 16,-11 5 10-16,-12 11-14 16,-13 4 8-16,0 9 0 15,-26 3-4-15,-7-3 14 16,3-6-10-16,9-8 0 15,9-11 15-15,5-10-25 16,7-6 10-16,0-3-15 16,0-2 12-16,23-3-38 15,15-18 28-15,13-7 7 16,1-5-33-16,3-3 10 16,-10 2 19-16,-2 0 10 15,-6 5-1-15,-7 2 1 0,-2 1 0 16,-6 1 9-1,-2-1-2-15,-2-3 17 16,-1-1-14-16,-4 0-3 0,-4-5 4 16,0 4-11-16,-6-1 0 15,4 1 1-15,-5 3 2 16,-1 0-3-16,-1 9-3 16,0 7 3-16,0 5 8 15,0 6-8-15,0 1-6 16,0 1 4-16,6 19-7 15,3 7 9-15,8 3 0 16,9-2 0-16,2-1 0 0,4-7 0 16,2-3 4-16,-1-7 0 15,-3-5-3-15,0-5-2 16,-9 0-66-16,-9-10-176 16</inkml:trace>
  <inkml:trace contextRef="#ctx0" brushRef="#br0" timeOffset="14517.5347">1656 14800 641 0,'0'0'60'16,"0"0"-60"-16,0 0-55 16,100-9 45-16,-45-2-8 0,-1-3-142 15</inkml:trace>
  <inkml:trace contextRef="#ctx0" brushRef="#br0" timeOffset="15326.816">2114 14855 641 0,'0'0'78'0,"0"0"-49"15,0 0-16-15,0 0 13 16,-91 20-16-16,82-1-1 16,6 8 7-16,3 2-16 0,0 0 0 15,15-4-4 1,9-4 8-16,4-12-5 0,0-2 1 16,1-7 0-16,-6 0-5 15,-6-1 0-15,-4-14-10 16,-7-2-3-16,-6-5-30 15,0-2-2-15,-3 1 6 16,-16 0 21-16,-2 7 23 16,2 3-3-16,2 5 6 15,5 8 19-15,6 0-19 16,2 0 5-16,4 1-8 16,0 7-12-16,0 3 9 15,10-3 6-15,7-3-1 16,7-4 1-16,1-1 6 15,5 0 25-15,0-12-34 0,-2-5 6 16,-1-3-15-16,-6 0 2 16,0 1-8-16,-4-2 11 15,-6 3-11-15,0 0 15 16,-4 7 0-16,-4 1 3 16,-2 6 16-16,-1 4-12 15,0 0 7-15,0 0 0 16,0 0-9-16,-6 3-5 15,-7 11-13-15,1 4 13 16,-1 4 0-16,7 0 0 0,1 0 0 16,5 1 5-16,0 0-3 15,0-5-2-15,12-3-1 16,5-5 1-16,6-10 3 16,4 0 13-16,0-5 12 15,2-15-12-15,-6-4-14 16,0-2 2-16,-8 0-4 15,-4-1 3-15,-6 2-13 16,-5 3 11-16,0 1-1 16,-3 3 44-16,-7 6-36 15,2 3 34-15,4 2-12 16,1 7-12-16,1 0 5 16,1 5-23-16,-1 18 0 0,-1 9-15 15,3 4 20 1,0 2-5-16,0-2 0 0,5-5-25 15,7-2-17-15,4-9-76 16,4-16-81-16,0-4-125 16</inkml:trace>
  <inkml:trace contextRef="#ctx0" brushRef="#br0" timeOffset="15611.5562">2658 14618 561 0,'0'0'82'16,"0"0"-61"-16,0 0-21 16,0 0 45-16,-1 87-12 0,1-59 3 15,0 2-22-15,-6 1 16 16,-9-1-30-16,-2-2 0 16,0-5 17-16,3-6-17 15,6-7-11-15,6-5-17 16,2-5-31-16,0 0 56 15,0 0-12-15,0 0-5 16,19 0 6-16,3 0 18 16,4 1-4-16,2-1 8 15,8 0-6-15,4 0-4 16,4-7-173-16</inkml:trace>
  <inkml:trace contextRef="#ctx0" brushRef="#br0" timeOffset="16256.9629">3516 14727 586 0,'0'0'51'15,"0"0"-46"-15,-66 97 11 16,35-68 11-16,1-5 21 16,3-7-23-16,6-7-18 0,2-7 14 15,8-3-18 1,0-8-3-16,2-19-5 0,3-8-2 15,4-5-6-15,2-7-11 16,0-4-15-16,3 0 5 16,6 1-12-16,3 3 6 15,3 5 0-15,-1 3 38 16,0 10-2-16,-1 5 8 16,-5 5 2-16,0 5 1 15,-5 4 43-15,-3 2-11 16,0 3 6-16,0 3-16 15,-2 2 9-15,-11 0-26 16,1 5-12-16,-2 15-2 16,-2 7 2-16,10 6-1 0,6 6 7 15,0 1-6-15,14 4 0 16,15 2-14-16,6 0-32 16,2 0-143-16</inkml:trace>
  <inkml:trace contextRef="#ctx0" brushRef="#br0" timeOffset="17726.6078">3950 14965 599 0,'0'0'108'0,"0"0"-62"15,-118 39-23-15,78-18 29 16,7-4-3-16,8 3-10 15,14-2-16-15,8 0-23 16,3 1 0-16,0-3-8 0,18-5 10 16,15-4-5-16,6-7 3 15,6 0 0-15,-1-11-4 16,-6-9 4-16,-10-2-17 16,-9 2 9-16,-7-1 5 15,-7 1 3-15,-4 3 0 16,-1 5 2-16,0 2 9 15,0 5-2-15,0 2-3 16,0 3 10-16,-1 0-13 16,-5 10-6-16,-3 15-9 15,-6 9 12-15,4 2 3 16,-1-2-3-16,2-2 0 16,1-3-2-16,3-6 2 15,1 0-28-15,0-9 3 16,2-5-25-16,0-5 35 0,3-4-40 15,0 0 44-15,0 0 9 16,0-1 3-16,8-11-1 16,9-5 3-16,5-3 2 15,-2 1 19-15,5 0-24 16,1-1 2-16,0 0 15 16,1 0-16-16,0-2 25 15,0-1-8-15,-6 2-14 16,1 1 38-16,-4 2-12 15,-6 0-20-15,-1 0 26 16,0-4-15-16,-6 2-5 16,-2 0-16-16,-3 4 6 0,0 5 2 15,0 4-8-15,0 5 0 16,0 2-5-16,-2 0-14 16,-5 15-6-16,-3 9 20 15,4 5-2-15,1-1-2 16,2-3 9-16,3-3-8 15,0-2-2-15,3-9 18 16,8-4-18-16,5-6 7 16,2-1 3-16,4 0-1 15,2-17 5-15,3-5-4 16,-5-4 4-16,-5-1-4 16,-6 3 0-16,-3 3-9 15,-5 6 18-15,-3 7 1 0,0 5 25 16,0 3-20-16,0 0 0 15,0 1-15-15,-3 13-13 16,-2 4 9-16,0 6 1 16,5-1 0-16,0-4 3 15,0-3 0-15,5-5-7 16,3-1 7-16,5-5-8 16,2-2 3-16,-1-3 10 15,7 0-3-15,-4-3-2 16,0-9 6-16,-2-1-20 0,-5 2 14 15,-4 1-6 1,-3 3 6-16,-1 2 0 0,-2 5 3 16,0 0-3-1,0 0 2-15,0 0-13 0,0 0-5 16,0 11 16-16,0 3 0 16,0 2-3-16,0-2-2 15,0 1 5-15,3-5 0 16,9-1-12-16,0-4 12 15,2-2 0-15,0-3-4 16,5 0 7-16,-4 0-3 16,0-3 0-16,-1-7 10 15,-3-2-10-15,-3-2 0 16,-2-3 0-16,0 0 15 16,2-4-11-16,-3-2 7 15,-2 2-11-15,-3-1 9 16,0 3-10-16,0 4 1 0,0 3 0 15,0 6 4-15,0 5 1 16,0 1-9-16,0 0 4 16,0 0-14-16,-1 12 5 15,-9 7 9-15,-1 5-8 16,5 0 8-16,3 1 0 16,0-2 0-16,3-2-3 15,0-3 3-15,0-3-5 16,1-5 5-16,7-3-10 15,1-5 10-15,4 0 0 16,1-2 0-16,2 0 0 16,2-2 2-16,3-10-2 0,-3 1-103 15,-3-4-115-15</inkml:trace>
  <inkml:trace contextRef="#ctx0" brushRef="#br0" timeOffset="19002.3231">5088 14657 197 0,'0'0'448'0,"0"0"-419"0,0 0-14 16,0 0-11-16,0 0 35 16,90-2-4-16,-68 14 2 15,3 3 7-15,-1 7-31 16,-2 7-2-16,-2 8 14 15,-5 12 15-15,0 14-18 16,-11 5-22-16,-4 2 0 16,0-2 9-16,0-3-9 15,-14-2-9-15,-6 0-21 16,-15-4-56-16,-14-3-48 16,-15-9-248-16</inkml:trace>
  <inkml:trace contextRef="#ctx0" brushRef="#br0" timeOffset="19864.4019">582 14446 343 0,'0'0'183'15,"0"0"-93"-15,0 0-68 16,0 0-2-16,0 0 67 16,0 0-54-16,-80 6-20 15,80 20-4-15,0 12 15 16,0 14 9-16,0 8 8 16,7 10-14-16,6 12 21 0,-3 13-37 15,0 9 2-15,-3 4 5 16,5-3-16-16,2-12 1 15,8-9-3-15,8-12 7 16,7-15-17-16,14-12 10 16,13-12-14-16,18-13-18 15,13-9-60-15,14-11-8 16,6-8-104-16</inkml:trace>
  <inkml:trace contextRef="#ctx0" brushRef="#br0" timeOffset="22092.213">1471 15665 44 0,'0'0'382'0,"0"0"-382"0,0 0 0 16,0 0 35-16,86-9-2 16,-53 7-3-16,5-3 9 15,8 1 8-15,3-1-20 16,5-2 25-16,4 2-33 15,0-3 12-15,2-1-5 16,-2-3-6-16,0 0 6 16,5-4-20-16,1 2 23 15,-1-1-29-15,4 2 10 16,-5 0-10-16,0 1 10 16,-6 0-10-16,-7 4 16 0,-8-1-12 15,-13 4-1 1,-6 0-3-16,-10 1 4 0,-6 1 0 15,-3 3-3-15,-3 0-1 16,0 0 0-16,0-3-25 16,-3 1-54-16,-16-4-263 15</inkml:trace>
  <inkml:trace contextRef="#ctx0" brushRef="#br0" timeOffset="29884.8447">1665 15708 437 0,'0'0'0'15,"0"0"-2"-15,0 0 2 0,0 0 4 16,0 0 29 0,0 0-3-16,0 0 17 0,-33 4-14 15,33-4 0-15,0 0-31 16,0 0 2-16,0 0 20 16,0 0-12-16,0 0-3 15,0 0-5-15,0 0-3 16,0 0-1-16,6 0-14 15,15-8 5-15,13-5 6 16,10-5 3-16,3-3-1 16,2 1 1-16,-2 0 2 15,-4 3 1-15,-4 1-6 16,-5 4-36-16,-4-1 21 0,-3 4-65 16,-11 3-83-1</inkml:trace>
  <inkml:trace contextRef="#ctx0" brushRef="#br0" timeOffset="30155.9277">1644 15709 495 0,'0'0'46'0,"0"0"-31"0,0 0-30 15,0 0 10 1,0 0 5-16,0 0 0 0,63-19 2 16,-29 8 8-16,2-2 3 15,1-1-7-15,3-1-1 16,-1-2-5-16,-4 2 1 16,-3 1-7-16,-5 2-36 15,-5 0-17-15,-10 4-93 16</inkml:trace>
  <inkml:trace contextRef="#ctx0" brushRef="#br0" timeOffset="30355.2311">1732 15722 547 0,'0'0'18'15,"0"0"-13"-15,122-54-3 16,-74 32-2-16,-2 1-11 16,-7 3 8-16,2 1-8 15,-3 0-43-15,-9-2-152 16</inkml:trace>
  <inkml:trace contextRef="#ctx0" brushRef="#br0" timeOffset="30581.2344">1816 15729 609 0,'0'0'21'15,"0"0"-21"-15,0 0-47 16,0 0 33-16,102-51 13 15,-67 33-5-15,-1 0 5 16,2 1-26-16,-6 0-24 16,-8 0-203-16</inkml:trace>
  <inkml:trace contextRef="#ctx0" brushRef="#br0" timeOffset="30760.9329">1830 15780 595 0,'0'0'0'16,"0"0"-90"-16,0 0-192 15</inkml:trace>
  <inkml:trace contextRef="#ctx0" brushRef="#br0" timeOffset="39794.5187">5919 15620 57 0,'0'0'0'15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2:52.58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4793 4738 508 0,'0'0'92'0,"0"0"1"0,0 0-44 16,0 0-4-16,0 0-37 15,0 0 52-15,0 0-31 16,-20-40 6-16,19 37-23 15,-2 1 48-15,3 2-42 16,0-2-7-16,0 2 12 16,0 0-23-16,0 0-6 15,0 0-5-15,0 12-22 16,0 15 29-16,10 9-4 16,4 0 8-16,-1 0-1 15,-2-3 5-15,2-2-4 16,-4-3 0-16,3 1 8 15,1-2-19-15,-4 0 20 0,2 0-9 16,-1-3 0-16,-1-1 2 16,-1-8-10-16,-2-3 8 15,1-5 0-15,-4-2-1 16,-2-3 1-16,1-2 0 16,4 0 12-16,6-7-9 15,9-13 25-15,7-8-27 16,3-3 10-16,7-2-11 15,-4-1 4-15,2 1-4 16,-5 2 0-16,-3 1 0 16,-8 6-12-16,2 5 9 15,-7 2-5-15,0 3 6 0,-1 3-29 16,-1 2-4-16,-4 0-4 16,-1 2-12-16,2-1 0 15,0 2-51-15,-1-2-37 16,-2-2-227-16</inkml:trace>
  <inkml:trace contextRef="#ctx0" brushRef="#br0" timeOffset="1527.3086">5827 6287 476 0,'0'0'19'15,"0"0"46"-15,0 0-46 16,0 0-12-16,0 0 21 15,0 0-24-15,0-52 19 16,-4 49 10-16,4-2 0 16,-1 2-21-16,-2 0 2 15,3 2 11-15,-3 1-11 16,3 0-9-16,0 0-4 0,0 0-2 16,0 0-3-16,0 0 4 15,0 0 0-15,0 0 11 16,-3 0-11-16,3 0 0 15,0 0-3-15,0 0 5 16,0 0-2-16,0 0 0 16,0 0 2-16,0 0-6 15,0 0 4-15,0 0-13 16,0 17 6-16,0 9-4 16,0 11 11-16,0 4 0 15,0 2 4-15,3 1-5 16,4-6 1-16,3-4 0 0,0-5 8 15,-1-5-5-15,1-2-3 16,-1 0 0-16,0-1 13 16,0-1-18-16,0-1 5 15,-2 0 0-15,1-4 3 16,-2-3 1-16,-1-7-4 16,-3 0 0-16,0-5 7 15,-2 0-4-15,0 0 6 16,3 0 43-16,0 0-3 15,3-8-9-15,3-4-29 16,1-5-11-16,7-1 0 16,0-2 11-16,4-1-11 15,2-1-1-15,2-3 1 0,0 2 0 16,2 2-1-16,0 1 1 16,1 3-1-16,-2 4-22 15,-4 4 10-15,-1 1-20 16,0 6 7-16,-5 1-43 15,4 1 11-15,2 0-53 16,-2-3-26-16</inkml:trace>
  <inkml:trace contextRef="#ctx0" brushRef="#br0" timeOffset="4621.8094">13742 4682 634 0,'0'0'69'0,"0"0"-23"16,0 0-16-16,0 0-11 16,0 0-15-16,0 0 8 15,0 0-2-15,-9-6 2 16,9 6 4-16,0 0-16 15,15 0-1-15,21 0-3 16,18 4 8-16,16-1-4 0,15-3 0 16,19 0 0-16,17-3 19 15,15-11-19-15,18-3 0 16,8-1 2-16,4 0 8 16,10 1-13-16,5 0 3 15,15 1 0-15,11 3-6 16,4-2 6-16,2 5 0 15,-1 2 9-15,-2 0-8 16,5-5-1-16,8-5-8 16,4-7 8-16,9-3 7 15,2 0-7-15,5-1 0 16,4 3-5-16,0 0 5 0,-7-2 0 16,-11 4 0-1,-11-2 14-15,-9 3-28 0,-8 0 14 16,-13 1 0-16,-14 3-4 15,-19 2 21-15,-12 3-21 16,-11-1 4-16,-10-2 0 16,-3 4 2-16,-4-3-2 15,-2 2-7-15,2-3 7 16,2 3-2-16,-4 0 1 16,-4 2 1-16,-8 0 0 15,-5 3 1-15,-10 3 6 16,-5 1-7-16,-14 4 0 15,-16 1-2-15,-8 0-3 16,-13 0 5-16,-5 0 0 16,-7 7 2-16,-5 1-2 0,-2-3-6 15,-2 1 2-15,0 0 8 16,-3-1-9-16,-3 1-1 16,0-1 6-16,0 5-1 15,1 2 1-15,2 5 0 16,2 8-2-16,-2 3 2 15,-2 7 0-15,2 8 0 16,-3 2 3-16,0 11-12 16,0 6 13-16,-3 7-4 15,1 9 3-15,1 9 4 16,-1 2-10-16,3 1 3 16,2 2 0-16,0-3 17 0,-2-2-14 15,-1 0-3-15,0-4 15 16,-2-1-10-16,-1-1 27 15,0-6-32-15,0-5 2 16,0-15-5-16,0-14 3 16,0-12 0-16,0-8 0 15,0-9 4-15,0-6-4 16,0-5 0-16,0-1 7 16,-8 0 6-16,-22-1-13 15,-15-12 3-15,-21 1 4 16,-25 1-7-16,-21 3-9 15,-14 2-8-15,-13 3-7 16,5-3 20-16,0 1 4 0,-1-1 0 16,-5 1-12-16,-5 2 12 15,-16 1-14-15,-12 2-20 16,-21 0 23-16,-16 0 5 16,-15 10 6-16,-12 4 0 15,-5 3-4-15,3 3 12 16,11 3 0-16,7-3-8 15,8 4 0-15,1 2-6 16,-2 7 6-16,-3 3-8 16,-3 3 7-16,1-2 2 15,2 0-1-15,-4 4 5 16,9 0 3-16,6 1-6 0,5-2-2 16,10-6 0-16,14-2-3 15,14-8 14-15,17-5-6 16,13-7-5-16,17-2 14 15,17-3-14-15,23-2 2 16,13 2 2-16,11 2 9 16,2 2-7-16,-5 1 0 15,-1 5-6-15,-5 0 0 16,1-5-1-16,8 0 1 16,8-7 0-16,6-2 6 15,5 0-4-15,2-3-2 16,-2 0 0-16,-1 0 12 15,0 0-12-15,-2 0 1 0,0-9-1 16,0-3 17 0,0-4-14-16,1-2 23 0,-3-5-6 15,1-7-19-15,0-6 26 16,-2-9-27-16,3-9 1 16,2-5-10-16,4-8 20 15,8-8-7-15,3-3-4 16,8-1 3-16,3 1 1 15,7 3-4-15,1 3 0 16,0 4-1-16,0 1 10 16,0 3-6-16,0 4-3 15,0-1 0-15,-4 2-3 16,-2 2 3-16,3 4 0 16,-2 4-2-16,0 2 9 0,1 2-5 15,-2-1-2 1,-1-2 0-16,4 5-6 0,-2 5 11 15,1 10-5-15,1 11 0 16,1 5 4-16,-1 3-10 16,2 6 6-16,1-2 0 15,0 5 2-15,0 0-2 16,0 0 0-16,0 0-11 16,0 0-23-16,0 0 16 15,0 0 9-15,0 0-20 16,-3 0 29-16,3 0-11 15,0 0 11-15,0 0 0 16,0 0-4-16,0 0 4 0,0 0 0 16,0 0-2-16,0 0-4 15,0 2 6-15,0 1-19 16,0 4 18-16,0 2-39 16,6 7 22-16,4 7-48 15,5 5-50-15,3 0-42 16,0-1-156-16</inkml:trace>
  <inkml:trace contextRef="#ctx0" brushRef="#br0" timeOffset="5055.2365">14569 4738 696 0,'0'0'13'0,"0"0"3"0,0 0 8 16,0 0-24-16,0 0-20 15,0 0 13-15,34 106 7 16,-10-16 51-16,4 24 2 16,-5 13-42-16,-1 9 13 15,-7-6-22-15,1-17-1 16,-1-18-1-16,3-20 6 15,3-20-5-15,2-9-1 16,5-14 0-16,3-14-5 16,5-18-32-16,10-6-46 15,7-41-75-15</inkml:trace>
  <inkml:trace contextRef="#ctx0" brushRef="#br0" timeOffset="5325.2449">16154 4620 727 0,'0'0'30'16,"0"0"-30"-16,37 82-15 16,-16-15 15-16,-3 14 8 15,-2 8 7-15,-3 8 36 16,-3 5-32-16,-3 0 21 15,-1-7-40-15,5-7 0 16,2-11 9-16,7-10-5 0,5-14-8 16,6-14-16-16,11-16-49 15,9-15 30-15,13-8-60 16,9-41-115-16</inkml:trace>
  <inkml:trace contextRef="#ctx0" brushRef="#br0" timeOffset="5576.1962">17632 4611 721 0,'0'0'26'0,"0"0"-26"0,52 104 3 16,-26-13 8-1,2 16-10-15,-10 6 16 0,-2-4 54 16,-2-6-66-16,4-10 14 15,1-12-4-15,2-12-5 16,8-8-11-16,0-5 1 16,6-14-29-16,6-12 13 15,6-23-76-15,11-11-44 16,10-43-94-16</inkml:trace>
  <inkml:trace contextRef="#ctx0" brushRef="#br0" timeOffset="5805.7954">19194 4572 699 0,'0'0'53'0,"0"0"-53"16,27 103 0-16,-15-19 6 16,-2 10 42-16,-1-5-33 15,-5-5 38-15,1-8-53 16,1-8 10-16,2-11 8 15,6-10-7-15,2-11-3 16,4-8-8-16,7-10-39 16,10-11 37-16,14-7-92 15,10-25-100-15</inkml:trace>
  <inkml:trace contextRef="#ctx0" brushRef="#br0" timeOffset="6004.922">20332 4735 692 0,'0'0'92'16,"0"0"-51"-16,0 0-26 16,0 0 0-16,40 118 0 15,-22-46 69-15,5 8-48 16,-3 5-29-16,0-1-7 16,-4-1 10-16,-5-8-23 15,-4 0-10-15,-5-1-43 16,-2-5-47-16,0-9-89 15</inkml:trace>
  <inkml:trace contextRef="#ctx0" brushRef="#br0" timeOffset="8491.3913">14409 6820 326 0,'0'0'492'16,"0"0"-400"-16,0 0-64 16,0 0-18-16,0 0 23 15,0 0 28-15,-66-60-61 16,56 74-4-16,-7 20-1 15,-3 19 9-15,3 14-4 0,5 1 0 16,12-7 0-16,0-12 6 16,18-16-6-16,12-15 0 15,6-9-8-15,5-9 15 16,1 0-7-16,-1-20 0 16,-8-6 6-16,-10-2 11 15,-7-2-17-15,-12-1 0 16,-4-5 10-16,0-2-10 15,-15-2-7-15,-8 1 5 16,-5 7-10-16,-2 6-1 16,-3 5-2-16,3 8 6 15,2 9 7-15,1 4-32 16,2 0 4-16,4 21-33 0,9 10 1 16,12 7 25-16,7 7-40 15,38-3-29-15,18-9-140 16</inkml:trace>
  <inkml:trace contextRef="#ctx0" brushRef="#br0" timeOffset="9556.6667">21349 6614 715 0,'0'0'96'0,"0"0"-90"0,0 0 10 15,0 0 22-15,0 0 15 16,0 0 57-16,-5 0-51 15,5-10-9-15,0-10-47 16,5-6 18-16,16-6-28 16,9-3 7-16,9 0 0 15,3 4-17-15,-2 5 17 16,-3 11-9-16,-7 8 6 16,-6 7-19-16,-3 2 19 15,-1 19-16-15,-4 9 19 16,-5 2-12-16,-6 1 12 15,-5-5 0-15,0-5-3 16,0-8 11-16,0-6-2 0,0-6-6 16,0-3-12-16,6 0 2 15,9 0-17-15,7-20 15 16,11-7-16-16,4-1-44 16,-6 4 55-16,-6 9 2 15,-8 12 15-15,-3 3-13 16,1 1 8-16,-2 16 1 15,5 4-3-15,1 4 14 16,2 0-3-16,11-2-4 16,6-1-20-16,9-10-55 15,6-12-177-15</inkml:trace>
  <inkml:trace contextRef="#ctx0" brushRef="#br0" timeOffset="10545.3131">14486 9428 112 0,'0'0'105'16,"0"0"-65"-16,0 0 31 16,0 0 73-16,0 0-138 15,0 0 7-15,-7-17 1 16,6 17-8-16,-1 0-6 15,-1 0 0-15,-3 0-8 0,-1 11-49 16,-1 2-40-16,2-3 5 16,6 0-114-16</inkml:trace>
  <inkml:trace contextRef="#ctx0" brushRef="#br0" timeOffset="11146.225">14135 9648 300 0,'0'0'0'0,"0"0"0"16,0 0-51-16,0 0 45 0,0 0 6 15,0 0 0 1,-77-41-37-16,70 38 31 0,4 1 5 15,0 2-55-15,2 0 56 16</inkml:trace>
  <inkml:trace contextRef="#ctx0" brushRef="#br0" timeOffset="12331.3167">14142 9489 560 0,'0'0'63'15,"0"0"14"-15,0 0-77 16,0 0-15-16,0 0 5 16,7 101 20-16,5-34 34 15,0 7-17-15,3 1 0 16,-3-3 24-16,3 0-45 0,0-5 4 16,1-5 13-16,-2-6-22 15,-1-9 9-15,-5-11-10 16,-4-11 16-16,-1-11-28 15,-1-6 12-15,-2-8 0 16,0 0 21-16,0-21 17 16,0-18-17-16,0-17-21 15,0-12-35-15,0-6 34 16,0-2-41-16,-2 0 14 16,-4 1-22-16,-3 2 25 15,-4 5 7-15,-4 7 6 16,-2 5 1-16,-2 9 5 0,3 10 6 15,2 7 0 1,5 8 16-16,4 9-9 0,5 7 8 16,2 4-15-16,0 2-7 15,2 0 4-15,16 2-10 16,15 9 13-16,11 0 8 16,13-1 6-16,7-6 0 15,8-2-14-15,2-2 0 16,2 0 30-16,2 0-27 15,-3-2-3-15,-1-4 3 16,-5-3 5-16,-1 1 1 16,-2 0-9-16,1 3 0 15,3 1 0-15,-1-3 0 16,1 4-4-16,-2 0-1 16,-3 2 5-16,-4-2 5 15,-3 0-5-15,-6-1-4 0,-3 1-2 16,-8 3 12-16,-4 0-5 15,-8 0-1-15,-4 0-6 16,-4 0 6-16,-5 0 0 16,-6 7 3-16,-2 0-15 15,1 1 18-15,0 2-7 16,0 3 1-16,0 3-5 16,2 3 4-16,-1 5 1 15,6 8 0-15,-1 8 0 16,4 12 0-16,-1 10 0 15,5 6 21-15,-4 4-16 0,-3-2 2 16,1-1-7-16,-7-5 0 16,-2-2-10-16,-1-7 18 15,-4-9-10-15,-3-5 2 16,0-11 0-16,0-7-2 16,0-6 2-16,0-6 0 15,-2-2 4-15,-17-1 3 16,-14-1-7-16,-16-3 0 15,-13-1-5-15,-15-3 4 16,-15 0 1-16,-14-3 0 16,-16-2-3-16,-19 3-2 15,-5-2 5-15,-4-2 0 16,-1-5 1-16,3-6 15 16,5-4-3-16,8-2-4 15,17-5 23-15,27 0-8 0,28 4 9 16,23 6-11-16,25 5-13 15,10 6 3-15,5 4-12 16,0 2-8-16,0 1 5 16,9 0-63-16,15 0-21 15,9 0 52-15,10 4-61 16,5 0 19-16,4-4-52 16</inkml:trace>
  <inkml:trace contextRef="#ctx0" brushRef="#br0" timeOffset="12735.7895">15508 9447 554 0,'0'0'2'0,"0"0"15"16,7 123 66-16,1-61-62 15,-2 5 6-15,2-1 25 16,2 1-25-16,-1-4-13 16,3 0 14-16,0-5-19 15,-2-3 3-15,-1-6-12 16,-2-5 6-16,0-5-21 16,-1-7-21-16,0-9-26 15,5-7 0-15,0-16-160 16</inkml:trace>
  <inkml:trace contextRef="#ctx0" brushRef="#br0" timeOffset="13171.4562">15881 9892 699 0,'0'0'69'15,"0"0"-59"-15,0 0-10 16,0 0 0-16,0 0 1 15,0 0 31-15,-3-37-7 16,30 31-15-16,19 1-4 16,15-4 33-16,10 1-32 15,9-2 2-15,6-1 9 16,5 2-15-16,3-3 1 16,-1-1-4-16,-7-2 15 15,-11 1-17-15,-12 3 2 16,-16 0-19-16,-15 2 14 0,-13 3-37 15,-12-3 19 1,-7-3-8-16,-1-3-95 0,-26-1-24 16,-10 1-143-16</inkml:trace>
  <inkml:trace contextRef="#ctx0" brushRef="#br0" timeOffset="13419.0674">16619 9570 249 0,'0'0'37'16,"0"0"112"-16,-84-33-93 15,74 31 6-15,9 2 38 16,1 0-37-16,0 0-63 15,11 0-15-15,12 7 15 16,13 4 10-16,10 3 23 16,5 2-28-16,6-1 11 15,-5 2 2-15,-9 4-18 0,-8 0 0 16,-11 4-3 0,-11 0 9-16,-11 1-7 0,-2 6 2 15,-14 0 26 1,-14 3 7-16,-7-3-24 0,4-3 1 15,4-3-11-15,14 0-18 16,10-6 5-16,3-10-107 16,21-10-263-16</inkml:trace>
  <inkml:trace contextRef="#ctx0" brushRef="#br0" timeOffset="13802.2967">17394 9235 679 0,'0'0'60'0,"0"0"-49"15,0 0-11-15,0 0-2 16,-3 75 2-16,3-32 7 16,0 10 34-16,1 6 8 15,6 8-14-15,-4 3 6 16,0 1-25-16,0-1 30 0,-3-3-38 16,2-5-8-16,0-9 2 15,-2-8 1-15,1-12 4 16,-1-15-7-16,2-11 0 15,-1-7-9-15,1 0 9 16,1-22-12-16,4-19-96 16,-4-18-95-16,-3-12-1 15</inkml:trace>
  <inkml:trace contextRef="#ctx0" brushRef="#br0" timeOffset="14454.3097">17371 9254 243 0,'0'0'263'0,"0"0"-118"15,0 0-88 1,0 0-23-16,0 0 64 0,0 0-50 16,-19-53-21-16,29 48-27 15,8 2 5-15,4 0-4 16,4 1-1-16,-4-2 0 16,10-1-8-16,3-2 15 15,6 0-12-15,9-1 5 16,6-1 0-16,3 1-9 15,6-1 9-15,-2 2 0 16,3 0-7-16,-5 4-3 16,-3 3 3-16,-5 0 5 15,-9 0-1-15,-6 4-17 16,-5 9 20-16,-7 1-5 16,-2 5-1-16,-4 1 2 0,-2-1 4 15,1 2 0-15,-6-1 0 16,4 4-3-16,-6 2 10 15,4 4-7-15,-2 4 0 16,-1 8 2-16,-2 6 10 16,-4 10-8-16,-5 3 11 15,-1 4 0-15,0 0-15 16,0-7-3-16,0-3-5 16,0-9 16-16,0-4-7 15,0-8-1-15,0-6 13 16,0-8-27-16,0-6 22 15,0-7-8-15,0-2 0 0,0-4 0 16,0-1 0 0,0 0 0-16,0 0 13 0,-14 0 24 15,-16 0-29-15,-17-8-2 16,-15-2-2-16,-13-2 10 16,-6-1-14-16,-2-1 0 15,-2 0 6-15,2 2 24 16,6 0-28-16,12 2 14 15,11 0 15-15,18 3-22 16,16 0-6-16,9 1-3 16,4 2-4-16,7-6-3 15,0-4-18-15,0-3-93 16,22-10-39-16,6-10-54 0</inkml:trace>
  <inkml:trace contextRef="#ctx0" brushRef="#br0" timeOffset="14763.9065">17884 9128 610 0,'0'0'96'16,"0"0"-95"-16,0 0-2 15,0 0 2-15,56 97 11 16,-39-54 18-16,1 8 31 0,-1 3 20 16,-1 9-56-16,-2 0-2 15,0 2-9-15,-5-3-4 16,-1-3-3-16,1-9-7 16,0-8 0-16,1-6-6 15,1-8 6-15,2-10-55 16,3-8-28-16,8-10-88 15,2-1-213-15</inkml:trace>
  <inkml:trace contextRef="#ctx0" brushRef="#br0" timeOffset="15361.8549">18282 9682 427 0,'0'0'327'0,"0"0"-247"15,0 0-46-15,0 0-30 16,0 0-4-16,0 0 5 16,105-42-5-16,-54 38 0 15,1 2 24-15,0 0-34 16,-3 1 10-16,-5 1 0 16,-6 0 0-16,-7-2 0 15,-2 0 0-15,-5-1-3 0,1 0 6 16,1-3-10-1,-1-2 7-15,2-1 0 16,6-5 42-16,8-3-33 0,12-3-9 16,3-1 7-16,-2 3-3 15,-11 1-7-15,-8 2 3 16,-15 3 0-16,-6 1 0 16,-4-2 6-16,-10-4-6 15,0-1 0-15,-7-4-2 16,-20 2-20-16,-9 1-39 15,-1 4 61-15,0 5 16 16,7 4 7-16,4 3-23 16,10 3-4-16,7-3 4 15,6 3 14-15,3 0-14 16,0 0-6-16,3 0-3 0,18 0-18 16,7 15 27-1,8 2 1-15,3 4-1 0,-5 1-2 16,-7 1 2-16,-8 0 0 15,-6 2-11-15,-6 1 17 16,-6 4-6-16,-1 1 0 16,-5 3 7-16,-15-1-7 15,-9 4 9-15,-3 1 2 16,-7-2 23-16,0-4-34 16,8-2-2-16,10-6-40 15,15-10-104-15,6-11-143 16</inkml:trace>
  <inkml:trace contextRef="#ctx0" brushRef="#br0" timeOffset="15931.7373">19625 8956 665 0,'0'0'1'0,"0"0"22"16,0 0-23-16,0 93 6 16,0-43 17-16,0 15 47 15,0 8-41-15,-5 4 22 16,-5 3-16-16,1-2-20 16,0 0 26-16,2-6-39 15,-2-5 3-15,7-13-5 16,1-11 4-16,1-14-4 15,0-9 0-15,0-8-4 16,0-12-4-16,0 0-40 16,18-15 7-16,5-28-16 15,-1-14-139-15</inkml:trace>
  <inkml:trace contextRef="#ctx0" brushRef="#br0" timeOffset="16665.1923">19680 8992 350 0,'0'0'136'15,"0"0"-90"-15,0 0 1 16,0 0-40-16,0 0 46 16,96-40-21-16,-74 40-19 15,11 0 22-15,4 1-30 16,8 5 8-16,10-1-5 15,8-2 5-15,8 0-13 0,10-1 4 16,5-1-2-16,1 2-4 16,-1-1-2-16,1 4 4 15,-6 2-6-15,-6 2-9 16,-9 3 10-16,-11 3 2 16,-13 2-1-16,-7 2 4 15,-10-2 0-15,-7 1-6 16,-6-2 6-16,-2-3 2 15,-6 0 4-15,1-1-6 16,-2 2 0-16,-1 2-3 16,2 2 19-16,1 6-18 15,2 1 2-15,-3 5 0 16,2 5 4-16,-2 3 2 16,3 7-6-16,-4 3 2 15,4 2-2-15,-7 4 0 16,0-2 0-16,0-2-8 0,-3-2 3 15,-9-3-8-15,-3-1-1 16,-6-3 7-16,-7-1-19 16,-8-2 16-16,-8-3 9 15,-4-5 1-15,-3-9-6 16,1-7 16-16,8-5-10 16,3-9 46-16,-1-1-17 15,4-1-11-15,-1-18-5 16,-5-6-9-16,-7-6 20 15,-8-5-11-15,-7-3 14 16,-8-3-10-16,-5 0 22 16,2 6-23-16,2 5-15 0,6 5 2 15,7 7 67-15,10 3-51 16,9 4-18-16,13 4 7 16,14 5 4-16,7 3-11 15,7 0-1-15,0 0-3 16,0 0-15-16,0 0-17 15,12 0-47-15,18 2 5 16,22-2 56-16,11 0-105 16,10-33-445-16</inkml:trace>
  <inkml:trace contextRef="#ctx0" brushRef="#br0" timeOffset="16982.1714">20553 9157 574 0,'0'0'62'15,"0"0"-61"-15,0 0 12 16,0 0 6-16,-29 103 2 0,21-39 39 15,2 4 1 1,6 5-15-16,0 1 3 0,0-1-44 16,0-3 16-16,0-9-17 15,0-5-4-15,0-11 10 16,3-11-3-16,8-7-7 16,4-10-62-16,7-11-83 15,5-6 45-15</inkml:trace>
  <inkml:trace contextRef="#ctx0" brushRef="#br0" timeOffset="17633.8348">21006 9607 709 0,'0'0'77'15,"0"0"-75"-15,0 0-2 0,0 0 0 16,94 3 49-16,-44-3-22 16,12-3-11-16,10-4 6 15,8-5-21-15,7 0 11 16,-2 0-12-16,-3-3 3 16,-9 1-9-16,-6-3 6 15,-10 2-14-15,-8 1 14 16,-17-6-43-16,-18-1-2 15,-14-5-5-15,-7-2-59 16,-30-3 52-16,-11 2-15 16,-5 5 42-16,3 7 30 15,7 3 22-15,11 8 115 16,16 2-103-16,7 3-11 0,9 1 22 16,0 0-45-16,0 0 4 15,15 0-14-15,16 0 30 16,14 10-22-16,6 2 2 15,2 3 0-15,-5 2-8 16,-12 0 16-16,-14 2-13 16,-12 5 5-16,-10 5 0 15,-1 5 12-15,-28 7-4 16,-9 4 28-16,-10 0 7 16,-2-2-41-16,3-2 14 15,6-2-12-15,6-3-4 16,10-4-9-16,11-6-145 15,14-13-202-15</inkml:trace>
  <inkml:trace contextRef="#ctx0" brushRef="#br0" timeOffset="18204.5974">22114 9261 628 0,'0'0'13'0,"0"0"4"15,0 0-32-15,0 0 43 16,0 0-21-16,0 0 36 16,0 117-17-16,-12-56 46 15,-4 8-37-15,-4 4-21 16,4 5 25-16,2-6-36 15,3-9 6-15,3-10-9 16,5-8 6-16,2-13-7 16,1-8 1-16,0-10-13 15,0-7 13-15,0-7-55 16,7-7-5-16,9-27-30 16</inkml:trace>
  <inkml:trace contextRef="#ctx0" brushRef="#br0" timeOffset="18870.9731">21968 9160 620 0,'0'0'29'16,"0"0"-16"-16,82-41-13 15,-41 32 0-15,0 1 41 16,1 5-32-16,-1 3 2 15,2-2 3-15,-2 1-10 0,1-2 23 16,3-1-27-16,0-3 12 16,4-2-24-16,6-4 12 15,8-4 0-15,8 2 8 16,7 1-5-16,-2 4-6 16,-6 4 12-16,-10 5-9 15,-11 1 8-15,-4 0-8 16,-8 0 7-16,-6 9-26 15,-5 2 39-15,-7 1-38 16,-6 4 18-16,-5 1 0 16,-3 3 8-16,-5 9 1 15,0 8 15-15,0 8-5 16,0 6-5-16,-7 8 19 16,-2 2-25-16,1 6-8 0,2 3 9 15,1 3-4 1,4-1-4-16,-2-2-1 0,3-3 0 15,0-3-4-15,0-6 4 16,0-7 0-16,0-4 0 16,0-10 0-16,0-8 0 15,0-6-3-15,0-9-10 16,-2-5 3-16,-5-4 6 16,-8-5 4-16,-10 0 0 15,-10 0 0-15,-13-10 0 16,-11-10 0-16,-14-5-1 15,-17-4-5-15,-4-3 9 0,2 1-3 16,8 2 22 0,17 4 3-16,12 4 10 0,15 6-26 15,7 3-1-15,11 2-2 16,6 4-6-16,6-2-22 16,7 5 15-16,3-2-16 15,0-2-19-15,0-7-96 16,16-10-101-16</inkml:trace>
  <inkml:trace contextRef="#ctx0" brushRef="#br0" timeOffset="19207.1452">22854 9189 473 0,'0'0'2'16,"0"0"69"-16,18 110 5 16,-13-63-28-16,-2 1 6 15,0 1-2-15,-2 3-19 16,-1 3 54-16,0 5-82 0,0 0 14 15,0 2 2 1,0-1-21-16,-3-3 0 0,-4-6 0 16,-1-4-6-16,5-9 1 15,3-8-56-15,0-9-69 16,5-18-37-16,11-4-262 16</inkml:trace>
  <inkml:trace contextRef="#ctx0" brushRef="#br0" timeOffset="19755.3718">23053 9691 474 0,'0'0'206'0,"0"0"-169"0,0 0-33 15,0 0 27-15,0 0-2 16,0 0 3-16,92-47 15 15,-50 42-34-15,4 1 8 16,1 0-21-16,2-1 7 16,-2 1 1-16,1-1-8 15,-2 0 0-15,-7 3-4 16,-6-1 14-16,-3 0-19 16,-11 0 9-16,-5 0 0 15,-8 0 6-15,-5-2-5 16,-1-7-1-16,0-2 9 15,-9-4-9-15,-10-5-1 0,-4 1-9 16,-4-4 10-16,2 1 8 16,1 1-8-16,9 3-2 15,4 2 2-15,6 6 1 16,5 4 3-16,0 1-4 16,11 3-3-16,15 3-11 15,11 2 0-15,2 4 4 16,5 16 9-16,-3 6-8 15,-3 1 9-15,-7 2 0 16,-7-2 2-16,-12 2-7 16,-6 0 5-16,-6 2 0 15,0 0 11-15,-8 4-11 16,-17 2 18-16,-6-1 2 0,-7 0-20 16,-1-2 39-16,2-1-39 15,6-2 0-15,3-3-3 16,3-5-84-16,3-12-119 15</inkml:trace>
  <inkml:trace contextRef="#ctx0" brushRef="#br0" timeOffset="23755.3993">14652 10711 382 0,'0'0'229'0,"0"0"-154"15,0 0-45-15,0 0 19 16,0 0-38-16,0 0 53 15,0 0-24-15,-15-27-9 16,15 27-1-16,-2 0-23 16,1 0-10-16,-3 1 3 15,-2 17-12-15,-5 14 10 0,-5 11 2 16,-2 6 0-16,-1 4 7 16,-2 2 1-16,3-1-5 15,2-3-3-15,3-3 0 16,4-2 2-16,4-7-2 15,0-6 15-15,4-9-20 16,-1-6 5-16,2-11 0 16,0-2-8-16,0-5 8 15,0 0 0-15,0-3 20 16,0-16-19-16,0-10-2 16,0-8-5-16,2-4 6 15,1 0-3-15,0-1 19 16,1 2-27-16,0-1 11 0,2-1 0 15,-1 2-2-15,3 1 2 16,0 3-3-16,-2 1 0 16,2 4 3-16,2 5 0 15,2 6-4-15,-1 6 4 16,-2 4-11-16,1 5 11 16,-4 5-6-16,1 0 3 15,4 0-3-15,2 16 6 16,1 9-18-16,1 5 18 15,0 5-3-15,-2 2 11 16,1-3-10-16,-3-2 2 16,1-2-3-16,-1-3 3 15,-1-2 0-15,-1-4 4 0,-1-3-4 16,-5-3-5-16,-2-6 5 16,-1 0-3-16,0-5-45 15,0-3-30-15,0-1-12 16,0 0-58-16,-1-15-111 15</inkml:trace>
  <inkml:trace contextRef="#ctx0" brushRef="#br0" timeOffset="25149.7842">13137 9019 625 0,'0'0'65'16,"0"0"-65"-16,0 0 0 15,0 0 2-15,0 0 10 0,71 99 36 16,-38-60-13-16,6 11-3 15,0 4-3-15,5-1-18 16,0 0 11-16,5-6 0 16,2-6-7-16,2-7 15 15,5-5-27-15,2-7-1 16,-2-3 6-16,-1-4-1 16,-5-5-4-16,-3-4-3 15,-8-3 7-15,-9-1-16 16,-11-2 3-16,-6 0-45 15,-9 0 0-15,-4-14-41 16,-2-10-122-16</inkml:trace>
  <inkml:trace contextRef="#ctx0" brushRef="#br0" timeOffset="25411.0127">13827 9336 688 0,'0'0'100'16,"0"0"-100"-16,0 0-5 16,0 0-5-16,0 0 20 15,0 0 2-15,90 63 27 16,-62-39-38-16,0 3-2 16,-10 2 6-16,-7 4-5 15,-11 4 27-15,0 1-27 16,-20-1 0-16,-14 2 0 0,-6-8 11 15,-6-6-11 1,-1-8-20-16,3-10-72 0,0-7-62 16</inkml:trace>
  <inkml:trace contextRef="#ctx0" brushRef="#br0" timeOffset="26668.9134">12017 8453 646 0,'0'0'55'0,"0"0"-7"15,0 0-48-15,0 0 1 16,99-28 12-16,-37 11 71 16,8-1-79-16,4 1 29 15,2 0-15-15,1 3-2 16,1 0 11-16,4 0-26 15,1-1 9-15,-4-1-12 16,-6-2 6-16,-3-1-5 16,-9 2 0-16,-13 4-1 15,-14 4 1-15,-16 3 0 0,-8 4 3 16,-10 0-12-16,2 2 12 16,-2 0-6-16,0 0-3 15,4 11 6-15,1 12 9 16,7 9-9-16,1 6 0 15,4 8 10-15,1 4-5 16,4 6 8-16,0 2-3 16,2 3-4-16,-3-1-12 15,-2 1 6-15,-1-3 0 16,-1-1 9-16,-1-4-9 16,-2-6 3-16,-1-3-6 15,-3-7 11-15,-1-7-9 16,-1-9 1-16,-4-5 0 15,-2-9-9-15,-2-1 9 16,0-3 0-16,0 1-4 0,-6 2 9 16,-9-1 0-16,-5 1-5 15,-5 0 1-15,-3-1 4 16,-2 0-5-16,0 0 0 16,-3-2-3-16,-3-2 4 15,-5 0-1-15,-4-1 0 16,-7 0 4-16,-5 0 4 15,-6 2 1-15,-8 1-9 16,-8 4 0-16,-5 0 4 16,3-1-4-16,5-1 3 0,14-2 2 15,11-3 15 1,13 2-17-16,11-2 12 0,5 0-15 16,9 0 4-16,7 0-2 15,3 0-1-15,3 0 5 16,0 0-10-16,0 0 5 15,0 0-1-15,0 0 0 16,0 0-18-16,0 1 13 16,0-1 4-16,0 0 1 15,0 0 8-15,0 0-5 16,-3 0 0-16,-3-3-6 16,-2-15 18-16,-4-7-18 15,1-8 3-15,-5-9 0 16,-4-8-13-16,-3-7 1 15,0-6-8-15,-1-2 7 0,5 5-21 16,4 6 34-16,3 6 0 16,0 5 0-16,3 9 11 15,1 2-9-15,1 5-2 16,3 9 0-16,2 5 13 16,1 8-27-16,1 4 14 15,0 1 0-15,0 0-1 16,0 0-33-16,0 0-51 15,0 13 11-15,9 9-3 16,2 3-5-16,-1 1-80 16,-6-4-260-16</inkml:trace>
  <inkml:trace contextRef="#ctx0" brushRef="#br0" timeOffset="27100.945">12479 8743 603 0,'0'0'12'15,"0"0"-12"-15,0 0 9 16,0 0-9-16,0 0 17 15,0 0 45-15,55 82-33 16,-40-55 10-16,2 1 7 16,-3-5-17-16,-3 2-18 0,0-3-11 15,0 0 12 1,0-2-16-16,2-5 4 0,2-3-74 16,3-9-46-16,1-3-116 15</inkml:trace>
  <inkml:trace contextRef="#ctx0" brushRef="#br0" timeOffset="27347.992">12797 8596 662 0,'0'0'114'0,"0"0"-53"15,0 0 3 1,0 0-49-16,0 0-10 0,0 0-5 15,-7 7-2-15,23 17 1 16,0 6 2-16,-1 3 13 16,-2-1-14-16,-4-1-5 15,-3 1-1-15,-1-1 6 16,-5 0-16-16,0-1-66 16,0-6-46-16,0-7-216 15</inkml:trace>
  <inkml:trace contextRef="#ctx0" brushRef="#br0" timeOffset="27538.2349">12646 8895 336 0,'0'0'428'0,"0"0"-291"0,0 0-131 15,0 0-5-15,0 0 21 16,80-62-22-16,-33 44 0 15,6 4-9-15,2 1-14 16,-1 0-89-16,-10-1-102 16</inkml:trace>
  <inkml:trace contextRef="#ctx0" brushRef="#br0" timeOffset="45527.548">1000 4637 511 0,'0'0'48'0,"0"0"8"16,0 0-16-16,0 0 1 16,0 0-14-16,0 0 13 15,0 0-12-15,-36-24-26 16,33 22 32-16,0 1-6 16,-2 1-28-16,1-1-1 15,1 1 1-15,-3 0-4 0,3 0 4 16,-1 0 0-1,-5 2 2-15,1 12-1 0,-10 10-2 16,-1 10-18-16,-2 13 19 16,-6 10-4-16,3 4 4 15,-1 7 0 1,0 0-10-16,-1 1 17 0,5 3-7 16,-1 2 0-16,7 1 4 15,2 1-15-15,8 3 11 16,5 8 0-16,0 4 0 15,0 9 12-15,12 15-10 16,3 8-2-16,-4 11 1 16,8 5-4-16,-6-4 3 15,2-10-3-15,6-13 1 16,-3-11 2-16,7-12 9 0,2-13-9 16,0-8 0-1,-2-10 8-15,-2-9-8 0,1-8-6 16,-4-9 0-16,0-7-19 15,4-5-36-15,1-6-17 16,-1-14-108-16</inkml:trace>
  <inkml:trace contextRef="#ctx0" brushRef="#br0" timeOffset="46938.3384">14749 933 630 0,'0'0'5'15,"0"0"5"-15,0 0-7 16,0 0-2-16,0 0 25 15,0 0 5-15,-24 82-28 0,24-60 38 16,0 2 1-16,0 3-26 16,6 0 11-16,0 1-19 15,2-4 26-15,-1-3-34 16,3-5 11-16,4-6 7 16,5-5-13-16,8-5 19 15,9 0 19-15,13-11 8 16,8-17-2-16,13-8-43 15,5-6-4-15,5-4 11 16,-4-1-13-16,-3 2-18 16,-4 4-7-16,-2 7-68 15,-1 3-79-15,-5-3-195 16</inkml:trace>
  <inkml:trace contextRef="#ctx0" brushRef="#br0" timeOffset="69236.8949">2208 6849 324 0,'0'0'128'0,"0"0"-99"16,0 0-12-16,0 0-6 0,0 0-7 16,0 0 41-16,0 0-28 15,-2 0-3-15,2 0 18 16,-1 0-25-16,-1 0-4 15,2 0-3-15,0 0 0 16,0 0-4-16,0 0 4 16,0 0 0-16,0 0-2 15,0 0 19-15,0 0-17 16,0 0 0-16,0 0 4 16,0 0-11-16,0 0 7 15,2 0 0-15,4 4-5 16,-3 2 27-16,6 1-25 15,-3 0 3-15,6 2 0 0,1 1 6 16,4 0-6 0,1-1 0-16,8 2 16 0,7 1-10 15,8 1 19-15,15 1-25 16,9 0 0-16,10 0 32 16,0 1-32-16,-1-1 0 15,-2 1-4-15,0-6 11 16,2-1-6-16,4-4-1 15,-1-1 0-15,-2-3 16 16,-1 4-6-16,-2-1-10 16,-3 1 15-16,-5-1-10 15,1-2-7-15,-7 1 2 16,-4-2 0-16,-3 0-1 16,-2 0 1-16,-9 0 0 15,-3 0 8-15,-5 0-1 16,-10 0-7-16,-6-2 1 15,-8 1-1-15,-5 1 19 0,0 0-19 16,-3 0 0-16,0 0 10 16,0-1-4-16,0-1 13 15,0 2-19-15,0 0 9 16,0-4-14-16,0-3 5 16,0-5-40-16,0 0-1 15,0-3-66-15,-1-4-90 16</inkml:trace>
  <inkml:trace contextRef="#ctx0" brushRef="#br0" timeOffset="74447.8404">11929 2813 261 0,'0'0'16'0,"0"0"9"0,0 0-16 15,0 0 39-15,-39-87-5 16,28 70-4-16,1 0-17 15,1 0 39-15,0 2-29 16,1 1 16-16,1 2-18 16,3 2-26-16,-2 3 38 15,6 2-36-15,0 2-4 16,0 1 31-16,0 1-15 16,0 0-18-16,0 1-6 15,0-2 6-15,0 2-14 16,6-1 14-16,17 1-5 15,16-4 5-15,19-2 8 16,14-2-8-16,4-5-4 16,7 3 4-16,-2 0-1 0,1 1 1 15,-1 2 0-15,-4 3 5 16,4 3-4-16,-4 1 3 16,-7 0-4-16,-8 0 5 15,-10 4-25-15,-10 4 20 16,-7-3 0-16,-5 0-3 15,-8-1 11-15,-6 2-16 16,-2-1-4-16,-3-1-32 16,1 4 36-16,0 0-26 15,4 3-33-15,1 3 26 16,-4-9-128-16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4:20.0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6936 3198 287 0,'0'0'104'0,"0"0"-68"15,0 0-26-15,0 0 12 16,0 0 0-16,0 0 8 0,0 0 29 16,-6 0-48-16,6 0 18 15,0 0-15-15,0 0-9 16,0 0-9-16,0 0 4 15,0 0-9-15,0 0 1 16,0 0-5-16,0 0 0 16,0 0 1-16,0 0-4 15,0 0 10-15,0 0 4 16,0 0 2-16,0 0-1 16,0 0-5-16,0 0 6 15,0 0 1-15,0 0 1 16,0 0-3-16,0 0 4 15,0 0-3-15,2 0 38 0,1 0-31 16,3 1 0-16,-2-1 14 16,2 1-4-16,0-1-16 15,-2 0-1-15,1 2 0 16,-2-2 7-16,0 3-7 16,-3 1 4-16,3-3-20 15,-1 1 24-15,1-1-8 16,1 2 0-16,0-2 3 15,4 1-12-15,1 1 13 16,1 2-4-16,-1-2 0 16,2-1 0-16,-1 1 0 15,-1-1 0-15,0 0 0 0,0 1 6 16,0 1-6 0,0-1-4-16,-1 0 2 0,2 0 4 15,5 0-2-15,1-2 4 16,2 3-1-16,1-4 31 15,2 3-33-15,2-3 1 16,2 2 8-16,5-1-2 16,0 1 11-16,-1 1-19 15,0-2 2-15,-1-1 7 16,2 2-9-16,4 1 0 16,2-3 16-16,9 0-7 15,3 0 3-15,5 0-12 16,2-3 0-16,0 1 13 15,-2-1-13-15,-2 2-4 16,4 1 4-16,0-2 5 16,-3 2-5-16,2 0-1 15,-2 0 1-15,1 0 9 0,0-1-9 16,2-1 0-16,2-4 0 16,-1 4 2-16,-1 0 5 15,-1 0-7-15,-6 0 0 16,3 1-1-16,-6 1 1 15,2 0 0-15,-2 0 5 16,2 0-1-16,-1 0-4 16,-2 0-3-16,-4 0 3 15,0 0 7-15,-4 0-7 16,-4 0-2-16,-4 0-4 0,-4 0 6 16,-3 0-7-16,-1 0-2 15,-1 0-35-15,-3 0 9 16,-8 0-143-16</inkml:trace>
  <inkml:trace contextRef="#ctx0" brushRef="#br0" timeOffset="23348.2479">627 6116 331 0,'0'0'116'16,"0"0"-90"-16,0 0 49 15,0 0-37-15,0 0 14 16,0 0 6-16,0 0-38 0,0 0 14 15,-5 0-34-15,5 0 0 16,0 0 11-16,0 0-11 16,0 0 0-16,0 0 11 15,0 0 12-15,0 0-32 16,0 0 9-16,1 0 0 16,10 0 6-16,8 0-6 15,10-9 0-15,8-5 3 16,5-6 2-16,-2 0-5 15,1-5 0-15,-7 0 8 16,3-3-28-16,-7 0 16 16,-6 1-9-16,-2-2 11 15,-6 5-17-15,-8 6 14 0,-5 4 2 16,-3 7 6 0,0 2-9-16,-11 1 6 0,-10 4 0 15,-7 0-8 1,-6 2-20-16,-4 15 22 0,-1-1-6 15,7 1 12-15,11-5-26 16,8-7 42-16,13-2-16 16,0-3 0-16,0 0-16 15,21 0 15-15,7-5 1 16,6-1 0-16,7-2-2 16,-1 5 2-16,-6 3 0 15,-4 0-3-15,-7 5 20 16,-4 12-23-16,-7-3 6 15,1 8 0-15,-7 0 11 16,-3 4 0-16,-3 5-11 0,0-1 17 16,-3 4-2-16,-9-5-10 15,-2 3-5-15,6-4 0 16,0-1-15-16,4-1 15 16,1-9-90-16,2-8-132 15</inkml:trace>
  <inkml:trace contextRef="#ctx0" brushRef="#br0" timeOffset="27152.7886">6017 7100 638 0,'0'0'36'0,"0"0"-36"16,0 0-4-16,0 0-29 16,0 0 0-16,0 0 33 15,0 0-1-15,73 20 5 16,-19-20 16-16,19 0-20 15,18 0-18-15,12 0-26 16,2-11-214-16</inkml:trace>
  <inkml:trace contextRef="#ctx0" brushRef="#br0" timeOffset="30535.4762">8165 12388 204 0,'0'0'2'0,"0"0"4"15,0 0 21-15,0 0-25 16,0 0 0-16,0 0 64 0,0 0-25 15,-25-24-19-15,25 24 4 16,0 0-20-16,0 0 44 16,0 0-49-16,0 0 36 15,0 0 20-15,0 0-10 16,0 0-11-16,0 0-10 16,0 0-14-16,0 0 15 15,0 0-16-15,0 0-11 16,0 0 14-16,0 0-12 15,0 0 4-15,0 0-6 16,0 0 0-16,0 0 4 16,0 0-4-16,0 0 0 15,0 0-3-15,0 0 8 16,0 0-5-16,0 0 0 16,0 0 0-16,0 0 9 0,0 0-9 15,0 0 0-15,0 0-1 16,0 0 11-16,-2 0-9 15,2 0-1-15,0 0 12 16,0 0-16-16,0 0 4 16,0 0 0-16,0 0-19 15,0 0 28-15,0 0-20 16,0 0 11-16,0 0 0 16,0 0-18-16,0 7 25 15,0 0-7-15,0 3 0 16,3-1 13-16,3 3-17 0,2 1 4 15,-1-1 0-15,2 2 10 16,0-2-10-16,0 0 0 16,4 1 6-16,1-3 7 15,2 3-3-15,2 0-3 16,3-4 10-16,0 4-1 16,3-2-16-16,1 1 0 15,4-2 16-15,-1 2-9 16,0 0 1-16,2-2-7 15,0 1 1-15,0-2 11 16,-2 0-13-16,2-3 0 16,-2-2-1-16,0-2 5 15,-1-2-4-15,-4 0 0 16,5 0 8-16,-2 0-15 0,2 0 14 16,2 0-7-1,3 0 2-15,1 0-2 0,3 0 0 16,-4 0-4-16,-2 3 4 15,0 2-1-15,-2 0 4 16,2-1-3-16,-1-1 0 16,3-3-3-16,-2 0 3 15,6 0 0-15,1 0 7 16,3-8-17-16,-2 1 10 16,-2-2 0-16,1-1 2 15,2-1 3-15,-4 0-4 16,-2-1-1-16,-4-1 0 0,-2-1 0 15,-3 2 0-15,-6 1 0 16,0 0 3-16,-4 1 5 16,-2 3 0-16,-4-2-8 15,-1 1 3-15,2 1 14 16,-5 1-7-16,-3 3-7 16,0 2-3-16,-2-1 0 15,0 2 8-15,0 0-8 16,0 0 11-16,0 0-26 15,0 0 10-15,5-2-46 16,-2-5-40-16,3-3-152 16</inkml:trace>
  <inkml:trace contextRef="#ctx0" brushRef="#br0" timeOffset="35752.5145">13362 12355 175 0,'0'0'85'16,"0"0"-85"-16,0 0-4 15,0 0 2-15,0 0 2 16,0 0-2-16,0 0-7 16,0 0 9-16,0 4-8 15,0-4 4-15,0 0 8 16,0 0 3-16,0 0-7 16,0 0-5-16,0 2-1 15,0-2 6-15,-2 3 0 16,-2-1-9-16,0-2-18 15</inkml:trace>
  <inkml:trace contextRef="#ctx0" brushRef="#br0" timeOffset="38303.8795">13639 12495 447 0,'0'0'27'16,"0"0"19"-16,0 0-13 16,0 0 42-16,0 0-44 15,0 0-30-15,-7-18 34 16,7 18-35-16,0 0 0 15,0-2 6-15,0 2-3 16,0 0-3-16,0 0 0 16,0 0 0-16,0 0 13 15,0 0-13-15,0 0 0 16,0 0-3-16,0 0 3 16,0 0-2-16,0 0-6 15,0 0 8-15,0 0-9 0,0 6 9 16,4 2 0-16,4 1-3 15,4 4 8-15,3-1-7 16,1 5 2-16,8 2 0 16,1-2 15-16,5 3-15 15,4 4 0-15,2-7-2 16,3 0 12-16,0-8 9 16,-3-4-19-16,-5 0 3 15,-4-4 28-15,-5-1-31 16,-2 2 8-16,-1-2 8 15,2 0-5-15,-2 0-1 16,5 0-10-16,3 0 1 16,1 0 12-16,3 0-13 0,2 0-1 15,1-3-7 1,1-2 16-16,-4-3-6 0,-1-1-2 16,-8 4 0-16,-4-1-1 15,-4 0 1-15,-5 1 0 16,-1-1 36-16,2 1-10 15,-4-1 13-15,0 1-28 16,1-1-6-16,-3 1 10 16,1 2-13-16,-1-2-2 15,-2 4 13-15,3-3-10 16,-2 2-3-16,-3 0-3 16,1-1 3-16,-1 3-5 0,0 0 5 15,0 0 0 1,0 0-1-16,0 0 3 0,0 0-6 15,0 0-16-15,0 0-17 16,0-2 27-16,0-4-75 16,0-2-57-16,0-4-118 15</inkml:trace>
  <inkml:trace contextRef="#ctx0" brushRef="#br0" timeOffset="39682.4515">14870 12451 415 0,'0'0'71'0,"0"0"-68"15,0 0 23-15,0 0 58 16,0 0-21-16,0 0-54 16,0 0 28-16,0 0-31 15,0 0-4-15,0 0 5 16,2 2-3-16,9 0-8 16,3 3 0-16,2 2 4 15,2-2 10-15,0 3-9 16,1-1-1-16,1-3 18 15,-1 0-17-15,-1-2 28 16,1-1-29-16,-2-1 5 16,-5 0 7-16,0 0-9 0,-4 0 1 15,2 0 0 1,-4 0 4-16,1 0-3 0,0 0-5 16,-4 0 2-16,0 0-7 15,0 0 24-15,-1 0-17 16,1 0 5-16,-1 0-5 15,0 0-2-15,0 0-4 16,-1-1 4-16,1-1-12 16,4-2-23-16,-5-3-100 15,-1-2-314-15</inkml:trace>
  <inkml:trace contextRef="#ctx0" brushRef="#br0" timeOffset="41198.25">14879 12444 483 0,'0'0'44'0,"0"0"-44"16,0 0 0-16,0 0 69 15,0 0-26-15,0 0-12 16,0 0-31-16,0 0 15 16,0 0-1-16,0 0-14 15,0 0 8-15,0 0-7 16,0 0-1-16,0 3 0 15,0 0-2-15,0 5 4 0,3 1-4 16,4 2 2-16,2 2 0 16,2 1 6-16,-1-3-6 15,4 2 3-15,0-2 12 16,3-4-13-16,1 0 39 16,-1-1-41-16,2-2 0 15,0-4 23-15,2 0-19 16,-2 0 13-16,5 0 2 15,-2-7-9-15,1-3-2 16,-1 0-8-16,-1 2 0 16,-3 0-1-16,0 1 7 0,-5-1-6 15,-4 3 0 1,-1 1 7-16,-3-1 5 0,2 2-12 16,-2-2 4-16,0 1-6 15,-2-1 3-15,0 2-1 16,3-4 0-16,0 4 7 15,1-1-27-15,-1 1 15 16,-1 1-22-16,-1-1 20 16,1 1-38-16,1 1 1 15,0 0-62-15,-2-1-65 16,-4-1-229-16</inkml:trace>
  <inkml:trace contextRef="#ctx0" brushRef="#br0" timeOffset="43688.6692">13612 12514 286 0,'0'0'34'15,"0"0"-16"-15,0 0-18 16,0 0 5-16,0 0 8 16,0 0 61-16,6 28-26 15,2-19-33-15,2 0 27 16,2 2-33-16,3-1 12 15,0 2 25-15,4-1-27 16,-2-2 6-16,7 1-25 16,-1-1 2-16,1 1 18 0,-1-1-12 15,2 2-8-15,-1-2 3 16,0-1 5-16,0 0-5 16,1-2-3-16,2-1 0 15,0 1 10-15,0-3-9 16,1-1-1-16,0-2 0 15,-1 0 0-15,-2 0 14 16,-2 0-9-16,-2-2-3 16,0-4 44-16,-5-1-46 15,0-2 3-15,0 1 6 16,-2-1-9-16,0-3 27 16,1 1 0-16,-2-2-11 15,0 2 11-15,1-2-27 16,-3 1 0-16,2 0 4 0,-3 1 4 15,2 2-13-15,-1-1 5 16,-2 1 0-16,2 2 0 16,-3 1 0-16,-1 2 0 15,1-1-1-15,-1 0 8 16,-2 2-10-16,-1 0 3 16,-1 0 0-16,-1 3-4 15,-1-1 4-15,1-1 0 16,1 2-1-16,-3 0-21 15,1 0-1-15,-1 0-3 16,0 0-16-16,0 0 31 16,0 0-47-16,0 0-20 15,0 0-53-15,0 0-95 0</inkml:trace>
  <inkml:trace contextRef="#ctx0" brushRef="#br0" timeOffset="45488.5698">14856 12455 443 0,'0'0'166'0,"0"0"-129"16,0 0-28-16,0 0 67 0,0 0-40 15,0 0-5 1,0 0 2-16,0 0-25 0,0 0-5 16,0 0-3-16,0 0 0 15,0 0-14-15,0 3 14 16,0 4 0-16,2 3 0 15,5 4-1-15,5-3 1 16,0 3 0-16,0 0 0 16,5 1-1-16,-2 2 3 15,1-1-2-15,6-2 0 16,-4-3 1-16,1-4-1 16,1-3 0-16,-2-3 0 0,1-1 11 15,1 0-8 1,2 0-3-16,-1-6 12 0,1-8-6 15,-3 4 25-15,1-5-31 16,-5 4 5-16,0 1-10 16,-6-2 11-16,0 3-6 15,0 1 0-15,-3 4 4 16,-3 1-4-16,0 0 0 16,-2 0 1-16,2-1-7 15,-1 1 16-15,1-3-9 16,1 1 23-16,0 0-23 15,1 0 33-15,-1 0-34 16,0-2 2-16,-2 2-4 16,2 0 4-16,-1 3-2 0,1-1 0 15,-3 1 8-15,1 1-15 16,-2 0 7-16,1 1 0 16,-1 0-4-16,0 0 5 15,0 0-1-15,0 0 0 16,0 0 1-16,0 0-11 15,0 0 10-15,0 0-1 16,0 0-14-16,0 0 3 16,0 0-12-16,0 0-5 15,0 1 15-15,0 7 1 16,0-1 13-16,-7 1 0 16,-5 2-7-16,-6 1 15 15,-6-1-9-15,-6 1 1 0,-8 0 0 16,-3-1-26-16,-1 0-7 15,2-3 7-15,6 0 18 16,6-4 0-16,6-1 4 16,5-2-3-16,4 0 2 15,7 0-7-15,1-6 8 16,5-5-18-16,0-1 7 16,0 0-36-16,0 3-20 15,3 1 19-15,4-1-76 16</inkml:trace>
  <inkml:trace contextRef="#ctx0" brushRef="#br0" timeOffset="47829.1372">11248 12643 507 0,'0'0'44'0,"0"0"25"15,0 0-53-15,0 0-14 16,0 0 56-16,0 0-27 15,0 0-8-15,-4 0-23 16,4 0 11-16,0 0-9 16,0 0-2-16,9 0 0 15,12 6-2-15,8 2 8 16,7 3-8-16,8-2 2 16,6 1 0-16,7-3-8 15,7-3 8-15,10-1 0 0,7-2 11 16,6-1-4-1,-4 0-10-15,-7 0 3 0,-6 0 0 16,-9 3-1-16,-7 1 1 16,-6-1 0-16,-1-1 0 15,-6 2 8-15,-2 2-15 16,-3-1 7-16,-5 2 0 16,-3 0-9-16,-4-1 9 15,-2 0 0-15,-5-1-9 16,-2 0 13-16,-6-2-4 15,-2-2 0-15,-4-1 6 16,-3 2-7-16,3-2 1 0,-3 0-2 16,6 0 1-1,-1 0-34-15,3 0-10 0,-3 0-68 16,-2-9-203-16</inkml:trace>
  <inkml:trace contextRef="#ctx0" brushRef="#br0" timeOffset="53510.2322">14472 13989 301 0,'0'0'177'0,"0"0"-102"16,0 0-46-16,0 0 14 15,0 0 19-15,0 0-53 16,0 0 52-16,0 0-38 15,-5 2-20-15,5-4 42 16,0 0-28-16,0 2 3 16,0 0-5-16,0 0-7 15,0 0-14-15,0 0 6 16,0 0-16-16,12 0 13 16,12 0 0-16,9 4 3 15,10 2-4-15,5-2 11 16,5-1-6-16,4 2-1 0,-2 0 0 15,-1-1 6 1,-6-1-6-16,-4-1 0 0,-8 1 3 16,-9-1-3-16,-7 0-2 15,-6-2 0-15,-6 0 4 16,-4 0-1-16,-2 0-1 16,-2 0-8-16,0 0 8 15,0 0 0-15,0 0-22 16,0 0-67-16,0 0-67 15,-5-5-318-15</inkml:trace>
  <inkml:trace contextRef="#ctx0" brushRef="#br0" timeOffset="55070.498">13119 10910 359 0,'0'0'42'0,"0"0"-9"0,0 0 11 16,0 0-7 0,0 0 75-16,0 0-90 0,6 0-4 15,-2 0 14-15,-1 0-29 16,2 0 5-16,2 0-8 15,5 0 0-15,2 0 8 16,0 0-8-16,0 0 0 16,2 0-4-16,-1 0 19 15,3 0-7-15,-1 0 8 16,0 4-12-16,2-1 16 16,1-2-20-16,4 3 0 15,6 0 28-15,3 0-28 16,3 1 12-16,3 0-11 0,0-1 10 15,2 4-3 1,-1-2-8-16,-3 1 0 0,-2 0-1 16,-3-4 7-16,-2 0-9 15,-3-2 3-15,-3-1 0 16,-5 0 31-16,-2 0-31 16,-7 0 0-16,-4 0 24 15,-4 0-16-15,-2 0-2 16,0 0-6-16,0 0 0 15,0 0 5-15,0 0-5 16,0 0-6-16,0 0 4 16,0 0-44-16,0 0 0 0,-9-2-48 15,-5-6-93 1,-2-1-201-16</inkml:trace>
  <inkml:trace contextRef="#ctx0" brushRef="#br0" timeOffset="55694.8517">13590 10674 590 0,'0'0'46'0,"0"0"-46"0,0 0 5 16,0 0 5-16,0 0 5 16,0 0-2-16,-7-5-11 15,7 5-4-15,0 0 7 16,0 0-5-16,3 3 26 16,6 1-19-16,4 2 28 15,0-1-12-15,7 1-21 16,2 0 39-16,1 1-41 15,3 1 0-15,4 2 4 16,2 1 4-16,0 5-11 16,1 0 3-16,3 0 0 15,-3 3-11-15,-6-2 14 0,-3 3-3 16,-8-3 0-16,-4-1 10 16,-2 0-10-16,-5 1 0 15,-2-3 0-15,0 3-4 16,-2-1 4-16,1 1 0 15,-1 3-3-15,-1-3 20 16,0 0-25-16,0 0 8 16,0-1 0-16,0 1 0 15,-9 0 3-15,-6 0-3 16,-3 2 10-16,-7-2-6 16,0 0 18-16,-7-3-15 15,-4 2-2-15,-2-4 32 16,-5 1-26-16,-4-2-4 0,0-1 13 15,-2-3-17-15,7-1 7 16,6-3-10-16,4 0 0 16,6 2-19-16,-1 0-19 15,-2-1-128-15,3-4-173 16</inkml:trace>
  <inkml:trace contextRef="#ctx0" brushRef="#br0" timeOffset="60231.7698">17786 9271 655 0,'0'0'47'0,"0"0"4"0,0 0-51 16,0 0 74-16,0 0-9 16,0 0-14-16,0 0-5 15,-3-22-38-15,8 14-8 16,6-1 0-16,4 0 13 15,5-1-11-15,6 4-2 16,4 2 0-16,3 4-10 16,0 0 12-16,-3 1-2 15,-3 13 0-15,-4 3-1 16,-9 5-13-16,-6 4 14 0,-8 2 0 16,0 5 0-1,-10 0 13-15,-12-1-13 0,-6 1 0 16,0-3 3-16,5-4 4 15,-1-6-7-15,5-3 0 16,7-6-2-16,3-4 2 16,5-3-4-16,4-2 1 15,0-2 6-15,0 0-14 16,0 0-6-16,0 0-19 16,0 0 30-16,0-2 6 15,0 2 0-15,0 0-6 16,0 0 9-16,0 0-18 15,10 4 15-15,3 9-1 16,5 3 1-16,-1 1 3 16,2 2 17-16,0-2-7 0,1-1-10 15,4-4 13-15,-2-1-16 16,3-3 0-16,1-4-6 16,2-4-72-16,2 0-94 15,-3-12-296-15</inkml:trace>
  <inkml:trace contextRef="#ctx0" brushRef="#br0" timeOffset="60533.1015">18472 9232 760 0,'0'0'17'0,"0"0"-17"15,0 0 0-15,0 78 0 16,0-41 84-16,0-1-59 16,0 1 27-16,3-1-27 15,2-6-25-15,-3-1 30 16,0-5-28-16,0-2-2 15,-2-2 0-15,0-8-59 16,0-3-71-16,-4-9-102 16</inkml:trace>
  <inkml:trace contextRef="#ctx0" brushRef="#br0" timeOffset="60723.1872">18330 9528 708 0,'0'0'83'0,"0"0"-78"16,0 0-5-16,0 0 0 16,0 0 77-16,84 5-59 15,-42-5-15-15,2 0-6 16,0 0-4-16,2-10-58 0,-4-2-46 16,-5-5-292-1</inkml:trace>
  <inkml:trace contextRef="#ctx0" brushRef="#br0" timeOffset="61176.1695">19002 9218 737 0,'0'0'44'16,"0"0"49"-16,0 0-38 15,0 0 37-15,0 0-14 0,0 0-45 16,-28-36 4-16,9 36-37 16,-8 11 0-16,1 7 1 15,-2 6 7-15,12 1-16 16,8-3 8-16,2-1 0 16,6 0-12-16,0 1 12 15,10-1-1-15,8 0-6 16,6-1 11-16,4-3-4 15,3 0 0-15,1-2-3 16,-4 0-12-16,-8-1 15 16,-4-1 0-16,-6 2-9 15,-1 2 16-15,-4 1-7 16,-1 3 0-16,-4-1 0 16,0 4-7-16,0-1 7 0,-8 1 0 15,-8 0 12 1,-2 1-11-16,-6-4 20 0,5-3-21 15,2-5 0-15,6-3-11 16,8-8 11-16,1-2-86 16,2 0-58-16,0-17-36 15</inkml:trace>
  <inkml:trace contextRef="#ctx0" brushRef="#br0" timeOffset="61695.825">19462 9188 535 0,'0'0'230'0,"0"0"-230"15,0 0 11-15,0 0 4 16,0 0-6-16,103 56 42 16,-77-18 5-16,-7 2-30 15,-2 5 35-15,-5 4-31 16,-8 0-27-16,-4 4 48 15,-6 3-51-15,-17-3 0 0,-8 2 9 16,-7-6-6-16,-6-4-6 16,-6-8-6-1,-5-8-111-15,-6-10-25 0,-7-9-130 16</inkml:trace>
  <inkml:trace contextRef="#ctx0" brushRef="#br0" timeOffset="62070.9443">17362 9039 573 0,'0'0'47'16,"0"0"10"-16,0 0-33 15,0 0-9-15,-77 74 45 0,69-25-8 16,8 13-8-1,0 4 13-15,21 4-25 0,12 1-1 16,10-4-31-16,12 0 3 16,14 0-19-1,16-6 16-15,13-11-125 0,11-13-44 16</inkml:trace>
  <inkml:trace contextRef="#ctx0" brushRef="#br0" timeOffset="62616.4154">19948 9356 548 0,'0'0'49'15,"0"0"-25"-15,0 0 47 16,0 0-15-16,0 0 35 15,0 0-31-15,23 16-9 16,-2-11 53-16,3-2-76 16,3-2-4-16,1 1 0 15,2 1-20-15,3 0-4 16,1 0-1-16,-1-1 1 16,0 1-2-16,-4-1-8 0,-3-2-65 15,-5 0-80 1,-2 0-108-16</inkml:trace>
  <inkml:trace contextRef="#ctx0" brushRef="#br0" timeOffset="63300.3488">20712 9172 314 0,'0'0'358'0,"0"0"-293"16,0 0-8-16,0 0 17 16,0 0 15-16,0 0-31 15,0-7-27-15,0 7 27 16,0 0-43-16,-6 0 1 16,-7 0-11-16,-2 0 13 15,-4 9-18-15,-2 6 0 16,0 6 0-16,-2 4 12 0,3 1-12 15,3 3 0-15,0 0-3 16,7 5 11 0,3-4-15-16,0 1 7 0,7-3 0 15,0-1 0-15,0-4 0 16,7 0 0-16,8-5 1 16,7-2 2-16,3-4 3 15,0-3-6-15,6-1 0 16,-3-3 3-16,1-1-3 15,-4-1 0-15,-3 0-11 16,0-1-62-16,-2 3-2 16,-2-3-102-16,-6-2-121 15</inkml:trace>
  <inkml:trace contextRef="#ctx0" brushRef="#br0" timeOffset="65166.606">20660 9149 176 0,'0'0'28'0,"0"0"-28"15,0 0 0-15,0 0 0 16,0 0 0-16,0 0-26 16,0 0-58-16</inkml:trace>
  <inkml:trace contextRef="#ctx0" brushRef="#br0" timeOffset="65595.0837">20660 9149 126 0,'-13'11'104'16,"13"-11"-86"-16,0 0 8 15,0 0 82-15,0 0 2 16,0 0-68-16,0 0 68 16,0 0-75-16,0 0 15 15,0 0 1-15,0 0-30 16,0 0 42-16,0 0-43 16,0 0 2-16,0 0 22 15,0 0-43-15,0 0 10 16,0 0-11-16,0 0 5 15,0 0-11-15,0 0 6 0,0 0-10 16,0 0 2 0,0 0-8-16,0 0-1 0,0 0 12 15,0 0-17-15,0 0 19 16,0 0-8-16,0 0 1 16,0 0-2-16,0 0 7 15,0 0 5-15,0 0-3 16,0 0 18-16,0 0-16 15,0 0 1-15,0 0 0 16,0 0 3-16,0 0-3 16,0 0 0-16,0 0 0 15,0 0-17-15,0 0-64 0,0 4-7 16,0 6-15 0,0-2-12-16,3-1-171 0</inkml:trace>
  <inkml:trace contextRef="#ctx0" brushRef="#br0" timeOffset="66240.1444">20687 9218 113 0,'0'0'386'0,"0"0"-306"15,0 0-9-15,0 0-24 16,0 0-12-16,0 0 33 16,-2-10-59-16,-2 6 50 15,4 1-15-15,-2 3-31 16,2 0 41-16,-1 0-32 0,-1 0-21 15,-5 0 19 1,-3 0-15-16,-8 6-6 0,-3 10 1 16,-5 5 0-16,1 1 12 15,0 5-12-15,1 2 0 16,4 2 28 0,3 4-21-16,3 3 9 0,4 1-11 15,5 4-5-15,5-2 28 16,0 0-28-16,2-2 0 15,14-3 8-15,8-2-7 16,6-2 14-16,5-6-10 16,9-7 12-16,2-6-1 15,-2-2-16-15,-1-5 0 16,-5-4 3-16,-2-2 2 0,-3 0 5 16,-1 0-10-16,-3-7 5 15,-5-3-2-15,-5-1-3 16,-7 0 0-16,-7-1 0 15,-3-5 6-15,-2 3 0 16,0-3-6-16,-7-2 0 16,-10-1-3-16,0 1 3 15,-2-1 0-15,1 3-5 16,-2 0 15-16,1 3-13 16,0 2 3-16,-1 2 0 15,-2 5-18-15,-1 0 18 16,-3 5 0-16,-3 0-5 0,2 0 5 15,-1 0 0 1,2 8 0-16,3 3 0 16,2 3-9-16,2 3 9 0,4 0 0 15,1-1-8-15,8-1 9 16,2-3-2-16,4 1-41 16,0 0-39-16,0-1 1 15,13-5-89-15,5-6-198 16</inkml:trace>
  <inkml:trace contextRef="#ctx0" brushRef="#br0" timeOffset="69680.7963">19197 11067 191 0,'0'0'8'0,"0"0"-8"15</inkml:trace>
  <inkml:trace contextRef="#ctx0" brushRef="#br0" timeOffset="69982.9131">19197 11067 267 0,'-96'23'40'15,"96"-25"-40"-15,0 2-9 16,0-1 3-16,0-1 6 16,0 2-23-16,0 0 17 15,0 0-70-15</inkml:trace>
  <inkml:trace contextRef="#ctx0" brushRef="#br0" timeOffset="70264.7981">19115 11059 160 0,'0'0'176'16,"0"0"-142"-16,0 0-19 15,0 0 17-15,0 0-32 16,0 0 17-16,0 0-30 0,0 0 13 16,0 0-5-16,0 0 5 15,0 0 0-15,0 0-1 16,0 0-31-16,0 0-28 15,0 0-14-15</inkml:trace>
  <inkml:trace contextRef="#ctx0" brushRef="#br0" timeOffset="70612.1156">19115 11059 243 0</inkml:trace>
  <inkml:trace contextRef="#ctx0" brushRef="#br0" timeOffset="71073.977">19115 11059 243 0,'-89'-26'312'0,"89"26"-268"0,0 0-14 0,0 0 25 16,0 0-7-16,0 0 20 16,0 0-42-16,11-1-22 15,4-3 28-15,8-2-24 16,2 2-7-16,2 0-1 16,4 1 18-16,-4 3-16 15,2 0-2-15,-1 0 5 16,-3 1 2-16,-4 8-5 15,-6-1-2-15,-3 5 0 16,-8 2 3-16,-4 4 0 0,0 6-3 16,-14-1 0-16,-11 4 11 15,-10-1-1-15,2 0-10 16,-4-2 0-16,1-4 11 16,6-5-14-16,8-5 3 15,8-4-9-15,8-5 5 16,4-2-14-16,2 0 18 15,0 0 0-15,0 0 3 16,0-4-33-16,10-5 29 16,5 1-7-16,-2 2-8 15,-4 1 18-15,-3 5-4 16,-3 0 2-16,0 0-2 16,3 0-8-16,1 0 16 0,4 8-6 15,2 3 33-15,-1 2-29 16,3-2 9-16,-2 2 14 15,4-2-24-15,0 0 7 16,4-4-10-16,2-2 0 16,3 0 8-16,2-2-8 15,3-2-16-15,5-1-117 16,-5 0-90-16</inkml:trace>
  <inkml:trace contextRef="#ctx0" brushRef="#br0" timeOffset="72050.2258">19979 10969 648 0,'0'0'102'16,"0"0"-81"-16,0 0 48 0,0 0-7 16,0 0-8-1,0 0-27-15,-14-9-25 0,2 9 3 16,-7 4-5-16,-5 9 0 15,-3 4 3-15,2-2 10 16,2 1-1-16,7-4-12 16,5-2 4-16,7-1-7 15,1-1 3-15,3-1 0 16,0 0-6-16,0 0 13 16,15 4-8-16,7-3 1 15,5 0 0-15,1 2-1 16,-2-1 1-16,-5 0 0 15,-3-1 14-15,-6 4-11 0,1 1-4 16,-7-1 1 0,-2 4-3-16,0 1-1 0,-4 0 4 15,0 0 0-15,0 0-2 16,-5 3 4-16,-6-1 21 16,-2 1-23-16,1 2 1 15,-3-3 2-15,0 0-3 16,2-6 0-16,1-1 10 15,3-6-2-15,4-3-14 16,1 0 6-16,4-3-96 16,0 0-24-16,3-20-162 15</inkml:trace>
  <inkml:trace contextRef="#ctx0" brushRef="#br0" timeOffset="72530.4457">20419 11008 613 0,'0'0'76'0,"0"0"-76"15,0 0 0-15,0 0 75 16,0 0-44-16,0 0-14 15,0 20 13-15,0-6 6 16,0 4 44-16,0 5-49 16,0 1-28-16,0 4 42 15,0 1-29-15,0 1 13 16,0-2-27-16,-2-1 15 0,2-4-13 16,0-2-4-16,0-4 0 15,0-3-2-15,0-3 2 16,0-2-19-16,0-2-68 15,0-6-50-15,0-1 16 16,0 0-77-16</inkml:trace>
  <inkml:trace contextRef="#ctx0" brushRef="#br0" timeOffset="72823.1619">20253 11226 358 0,'0'0'278'0,"0"0"-197"15,0 0-66-15,0 0 25 16,0 0 47-16,0 0-49 16,-3-3-37-16,9 3 34 15,7-1-20-15,7 1 22 16,1 0-26-16,4 0 0 15,0 0 24-15,4-3-35 16,1-1 6-16,-2 0-7 16,0-1 1-16,1 0-1 15,-6 2-75-15,-1 2-76 16,-6-3-65-16</inkml:trace>
  <inkml:trace contextRef="#ctx0" brushRef="#br0" timeOffset="74004.1647">21242 11015 528 0,'0'0'160'16,"0"0"-114"-16,0 0 4 15,0 0 47-15,0 0-38 16,0 0-45-16,-6-6 25 16,-6 6-39-16,-6 0 0 15,-6 12 21-15,-1 3-13 16,-1 5 16-16,-2 2-19 16,4 3 5-16,4 3 5 15,1 1-8-15,3 4-7 16,2 0 16-16,4 1-11 0,2-5 12 15,7 0-17 1,1-5 0-16,0-2 0 0,11-5 1 16,8-4-1-16,8-4 7 15,3-7-1-15,3-2-12 16,1 0 6 0,-3 0-56-16,-2-8 54 0,-9 0-72 15,-8-1 27-15,-6 2 35 16,-4-2-8-16,-2 1 8 15,0-1-17-15,-5-3 14 16,-7 2-8-16,-4-1 23 16,1 2 0-16,0 4 4 15,2 1-2-15,-3 2 1 16,8 1-3-16,0 1 0 16,1 0-6-16,3 0 6 15,4 0-64-15,0 1-2 0,1 5-84 16,20-2-81-16</inkml:trace>
  <inkml:trace contextRef="#ctx0" brushRef="#br0" timeOffset="74833.7584">21606 11226 309 0,'0'0'193'0,"0"0"-174"16,0 0 67-16,0 0-26 15,0 0 14-15,0 0-28 16,0-8-33-16,0 8 53 15,0-1-61-15,0 1 18 16,0 0 9-16,0 0-23 0,0 0 12 16,0 0-8-16,0 0-9 15,0 0 39-15,0 0-37 16,0 0 7-16,0 0 10 16,0 0-9-16,0 0-2 15,0 0-12-15,0 0 6 16,0 0-12-16,0 0 6 15,0 0 0-15,6 0 2 16,6 0 5-16,-1 0 6 16,6 0-13-16,-2 0 3 15,3 0 6-15,3 0-7 16,-3 0-2-16,2 0 14 16,1 0-14-16,-1 0 0 0,1-2 0 15,-5-2 0-15,0 0 1 16,-3 1-1-16,-3 0 0 15,-6 2 1-15,-3-1 5 16,-1 1-10-16,0 0 4 16,0-1-36-16,0 1 25 15,0 1-85-15,0 0-9 16,0 0-51-16,0 0-98 16</inkml:trace>
  <inkml:trace contextRef="#ctx0" brushRef="#br0" timeOffset="79522.1661">18676 10515 292 0,'0'0'194'0,"0"0"-161"15,0 0 35-15,0 0-17 16,0 0 27-16,0 0-44 16,0 0 1-16,0-3 17 15,0 1-37-15,0 0-2 16,0 1 19-16,0 1-27 15,0 0 42-15,0 0-47 0,0 0 7 16,0 0-6-16,0 0-1 16,0 0 0-16,0 0-4 15,2 0 9-15,8 0-13 16,10 1 8-16,6 5 0 16,7-1 13-16,3-2-4 15,5-1-6-15,8-1 1 16,-1 0 19-16,1-1-22 15,-2 0-1-15,-6 0 0 16,-7 0-2-16,-6 0 5 16,-6 2-5-16,-6-1 2 15,-3 1 0-15,-6-2-1 16,-2 1 1-16,-3-1 0 0,-2 0-5 16,0 0 1-16,0 0-13 15,0 0-17-15,0 0-36 16,2 0 47-16,-2 0-60 15,0 0 17-15,0-10-289 16</inkml:trace>
  <inkml:trace contextRef="#ctx0" brushRef="#br0" timeOffset="80006.2717">18987 10251 577 0,'0'0'83'15,"0"0"-77"-15,0 0 8 16,0 0-10-16,0 0 7 15,0 0 18-15,18 12 1 16,1-5-4-16,2 3-4 16,2-2-19-16,-1 3 63 15,1 0-66-15,1 1 2 0,0 2 9 16,-3 0-5 0,0 3-6-16,-2 2 0 0,-4 1 1 15,0 4-4-15,-3 1 3 16,-3 0 0-16,-3 2 0 15,-5 2 10-15,-1 3-9 16,0-3-1-16,-5 2 0 16,-10-2 11-16,-5 0-11 15,-5-1 8-15,-1-2 15 16,-4-2-21-16,-1-5 13 16,0-3-15-16,2-3 3 15,1-3-18-15,3-3-35 16,3-7-70-16,1 0-104 15</inkml:trace>
  <inkml:trace contextRef="#ctx0" brushRef="#br0" timeOffset="86488.1917">19067 11642 468 0,'0'0'61'15,"0"0"-51"-15,0 0 3 16,0 0 69-16,0 0-38 16,0 0-37-16,0 0 18 15,0 0-23-15,-2 2 13 16,2-2 4-16,0 0-12 15,0 0 29-15,0 0-28 16,-2 0 7-16,2 0 36 16,0 0-44-16,0 0 2 15,0 0 3-15,0 0-3 16,0 0 2-16,0 0-11 0,0 0 0 16,0 0-2-16,0 0 2 15,0 0 0-15,0 3-6 16,0 2-6-16,0 5 5 15,0 0 7-15,4 3 0 16,4 0-6-16,2 1 18 16,2-1-16-16,0-1 4 15,2-1 0-15,0-1 4 16,3 0-3-16,1-5-1 16,-1-3 19-16,1 0-18 15,2-2 23-15,-2 0-14 16,0 0-3-16,-6 0 18 0,1-4-25 15,-7 2 0-15,-2-1 13 16,-2-1-9-16,-1 3-1 16,-1-1-3-16,0 1 5 15,0 1-1-15,2 0-4 16,0-2-25-16,8 2 16 16,1 0-67-16,9 0-32 15,-2 0-9-15,-2 0-260 16</inkml:trace>
  <inkml:trace contextRef="#ctx0" brushRef="#br0" timeOffset="87420.2459">19727 11644 516 0,'0'0'114'0,"0"0"-94"16,0 0 51-16,0 0-30 0,0 0-12 15,0 0-29-15,-3-2 7 16,3 2-8-16,0 0 1 16,0 0 0-16,0 0-6 15,0 0 11-15,0 0-14 16,0 2 8-16,0 6 1 16,0 2 9-16,6 0-9 15,4 2 0-15,-3-3 11 16,2 0-7-16,2-1 6 15,-2-2 10-15,1-3-16 16,2 1 46-16,3-4-38 16,0 0-11-16,3 0 25 15,-2 0-19-15,-1 0 3 16,0 0-10-16,-4-1 0 16,-4-3 2-16,0 2-2 0,-4 1 0 15,0 1-3-15,0-3 10 16,-1 1-14-16,2 0-1 15,1-1-52-15,-1 2 22 16,3 1-51-16,-2 0-26 16,0 0-205-16</inkml:trace>
  <inkml:trace contextRef="#ctx0" brushRef="#br0" timeOffset="88798.5297">22418 12765 686 0,'0'0'28'16,"0"0"2"-16,0 0-14 0,0 0-15 15,0 0-1 1,0 0-12-16,0 6 11 16,5 17 2-16,3 13 8 0,4 8 4 15,0 7 0-15,1 8 31 16,-1 5-22-16,0 3-22 15,0 5 34-15,-5 2-34 16,-2 8 21-16,-4 0-21 16,-1 2 0-16,0 5 10 15,0-3-10-15,-3-8 0 16,-4-7 1-16,1-15 9 16,1-9-15-16,1-8 5 15,0-8 0-15,4-7 6 16,0-7-6-16,0-5-2 15,0-1-14-15,0-5 25 0,0 2-9 16,0-5 0-16,0 0 1 16,0-2-9-16,0-1 8 15,0 0 0-15,0 0 9 16,0 0 3-16,0 0 7 16,14-10-7-16,11-9-9 15,11-1 3-15,8-1-6 16,8 1 0-16,8 3-3 15,5 5 7-15,4 2-4 16,-3 6 0-16,2 1 0 16,-1 1-10-16,-3 2 10 15,1 0 0-15,-3 0-3 16,-4 0 3-16,-6 0-3 0,-6 7-22 16,-5 0 17-16,-7 1 1 15,-5-3 7-15,-8-1 0 16,-7-1 7-16,-6-1-3 15,-4 0-1-15,-2-2 11 16,0 0 3-16,3 0 43 16,3-16-15-16,1-12-43 15,1-5 15-15,1-10-14 16,-2-9 7-16,0-8-10 16,-1-10 13-16,-2-5-19 15,-4-2 6-15,-2 2 0 16,0 4 3-16,3-1 1 0,-2 2 1 15,1 2-5 1,-2 0 0-16,0 1 7 0,0 4-7 16,0 5 6-16,-6 5 0 15,1 9 0-15,0 12-1 16,3 11-5-16,0 8 7 16,2 6-17-16,0 7 10 15,0 0-3-15,0 0-6 16,0 4-39-16,0 14-11 15,0 9 39-15,0 6-29 16,0 4 32-16,0 0-97 16,0 0-48-16,0-9-29 0</inkml:trace>
  <inkml:trace contextRef="#ctx0" brushRef="#br0" timeOffset="90778.6873">22540 13539 625 0,'0'0'83'15,"0"0"-24"-15,0 0-22 0,0 0 16 16,0 0 37-16,0 0-48 16,0-17-41-16,0 17 3 15,8 0-4-15,10-2 0 16,11-1-1-16,11-2 1 16,6 2 0-16,4 2 22 15,3-2-19-15,3-1 6 16,3 1-9-16,2 3 0 15,2 0 28-15,1 0-23 16,-6 0-5-16,-6 0 7 16,-8 0 1-16,-7 0-5 15,-4 0-3-15,-5 0 0 0,-1 0 39 16,-3-2-27-16,-2-3-11 16,-1 3 14-16,-2-1-11 15,-2 1-4-15,-7 2 0 16,-2 0-33-16,-4 0-13 15,3 0-116-15,-7 5-27 16,0 4-24-16</inkml:trace>
  <inkml:trace contextRef="#ctx0" brushRef="#br0" timeOffset="91296.4284">22998 13693 452 0,'0'0'64'15,"0"0"8"-15,0 0-4 16,0 0-5-16,0 0-15 16,0 0-32-16,101-11-11 0,-77 9 34 15,-2 2-39-15,-5 0 0 16,-4 0 3-16,-7 4 7 16,-6 9-6-16,0 1-4 15,-2 5 0-15,-15-1 4 16,-4 0-4-16,-2-1-15 15,1-1 10-15,4-5-7 16,3-4 12-16,8-2-11 16,2-2-1-16,2-3 4 15,3 0 8-15,0 0 0 16,0 0-4-16,0 0 11 16,0 0-7-16,0 0 1 15,6 2-1-15,3 3 9 16,7-1 3-16,1 2-12 15,4-1 18-15,1 0-15 0,1-1 1 16,1-1-4-16,-1-1-43 16,-3-2-65-16</inkml:trace>
  <inkml:trace contextRef="#ctx0" brushRef="#br0" timeOffset="92414.4131">19731 11673 433 0,'0'0'66'16,"0"0"-66"-16,0 0 0 16,0 0 15-16,0 0 13 15,0 0 29-15,4 15-14 16,1-10-28-16,1 1 45 15,4 0-56-15,5 3 25 16,3-2 27-16,8-1-24 16,3 1-4-16,4-4 5 15,3-3-27-15,3 0 31 16,-1 0-37-16,3 0 0 16,0-5 4-16,-4-1-1 15,-2-2 2-15,-10 0-5 16,-5 2 0-16,-10 1-17 0,-5 2-13 15,-2-3-12 1,-3 2-31-16,1 0-33 0,-1 1-163 16</inkml:trace>
  <inkml:trace contextRef="#ctx0" brushRef="#br0" timeOffset="93493.8737">22474 13048 350 0,'0'0'277'0,"0"0"-219"15,0 0-54-15,0 0-3 16,0 0 97-16,0 0-84 16,106 0 13-16,-58 0 21 0,8 0-29 15,7 0 6 1,3 0-18-16,-4 0 6 0,-5 0 14 16,-5 0-26-16,-6 0-1 15,0 5 6-15,-2 1 1 16,-2 2-3-16,-3-3-4 15,-4-1 0-15,-2 1 17 16,-3-2-11-16,-3-3-6 16,-4 3 0-16,-1-3 10 15,-3 0-14-15,0 0 4 16,-1 0-17-16,-3 0 16 16,-2 0-54-16,-5 0-26 15,-4 2-13-15,-4 1-62 16,-2 1-93-16</inkml:trace>
  <inkml:trace contextRef="#ctx0" brushRef="#br0" timeOffset="94019.1445">23015 13198 317 0,'0'0'197'0,"0"0"-187"15,0 0 21-15,0 0 56 16,0 0-25-16,0 0-1 15,-40 0-14-15,30 0-4 16,-2 1-2-16,1 4-40 16,7-1 37-16,-1 0-38 15,5 2-9-15,-1 1-9 16,1 2 18-16,0-2 0 16,0 3-2-16,8 0-5 15,9 2 0-15,0-2 7 16,2 1 0-16,-2-3 5 0,0 2-5 15,-5-1 0-15,-3 2-3 16,-4-2 3-16,-5 2-1 16,0 1-6-16,-6 1 7 15,-11 2 12-15,-3-2-4 16,0 1-8-16,-2-3 19 16,-4-1-5-16,3-3 1 15,-2 2-15-15,0-6-6 16,0 4-4-16,-2-3-81 15,2-2-33-15,0-2-284 16</inkml:trace>
  <inkml:trace contextRef="#ctx0" brushRef="#br0" timeOffset="95743.692">20312 11547 389 0,'0'0'0'0,"0"0"9"15,0 0 43-15,0 0-14 16,0 0-15-16,0 0-7 16,16 31 80-16,-6-25-61 0,6-1-18 15,4 1 12-15,2-3 39 16,4 3-65-16,0-5 5 16,4-1 19-16,2 0-21 15,0 0 14-15,1-1-20 16,-3-8 14-16,-5-1-13 15,-8 1-1-15,-7 1 0 16,-6 0 1-16,-2-1 6 16,-2 1 14-16,0-1-21 15,0 1 9-15,-4 2 1 16,-1 3-10-16,2-3 0 16,3 5-2-16,-1 0-2 15,-1-1-8-15,1 2 6 16,-2 0-18-16,-3 0 18 0,-1 0-26 15,2 4 13 1,-3 5 16-16,-3 4-4 0,-5 0 7 16,-1 1 0-16,-4-1 1 15,-1 0-14-15,-1-1 22 16,-1 0-9-16,3 0 0 16,-3-5 4-16,1-1-10 15,2-1 6-15,4-3 0 16,1-2-11-16,7 0 11 15,1-3 0-15,1-6-1 16,4-3-6-16,2 2 1 16,1 0 6-16,0 1 0 0,0-2-7 15,0 5 7-15,0 1-10 16,0 3 10-16,0 2 1 16,0 0-1-16,0 0-27 15,0 0-25-15,0 0 48 16,6 2-8-16,1 6 12 15,-1-1-6-15,1 1 14 16,-4 0-8-16,3 0 0 16,0 1 0-16,-1-2 4 15,7 0 9-15,-1-1-8 16,5-2 13-16,4-1-15 16,4-2 5-16,0-1-8 15,6 0-32-15,-2 0-51 16,-1 0-249-16</inkml:trace>
  <inkml:trace contextRef="#ctx0" brushRef="#br0" timeOffset="98919.5137">22753 13263 407 0,'0'0'140'0,"0"0"-76"16,0 0-29-16,0 0 3 15,0 0 1-15,0 0-24 16,0 0 52-16,-57-76-42 16,47 57-13-16,-8-3 37 15,1-1-21-15,-5-1 1 16,-5-3-29-16,-3-2 1 0,-5 0-4 15,-8 2 4-15,-7 3-1 16,-10 0 15-16,-4 3-11 16,-6-1-2-16,2 2-2 15,3 1 0-15,4 1-2 16,8 4 2-16,8 3 0 16,7 4-4-16,7 4 8 15,3 3-7-15,1 0 3 16,3 0 0-16,2 1-9 15,5 10 9-15,1 0-1 16,2 1-5-16,3 1 12 16,0-1-8-16,1 0 2 15,-1 0 0-15,2-2 6 16,3-3-6-16,-1 2 0 0,0-3-4 16,-1-1 13-16,0 1-13 15,2-1 4-15,-2 0 0 16,0-1-4-16,2 2 4 15,0 1-15-15,2 1 12 16,4 4-95-16,0 3-28 16,3-4-35-16</inkml:trace>
  <inkml:trace contextRef="#ctx0" brushRef="#br0" timeOffset="100763.9475">22689 13813 478 0,'0'0'61'0,"0"0"-14"16,0 0-12-16,0 0 59 15,0 0-29-15,0 0-37 16,0-10 28-16,0 3-40 15,-5-6 33-15,-3-1-17 16,-2-1-16-16,-2-6 26 16,-5-3-40-16,-3-5 6 15,-5-5 21-15,-4 0-26 16,-2-5 2-16,-2 0 5 16,-4 3 1-16,-2 2 1 15,0 5-12-15,-4-1 0 16,1 4-3-16,-1 2 5 15,-6-1-2-15,4 4 0 0,-10 2-2 16,1 2 1-16,-3 2 0 16,-3 4 1-16,3 3-9 15,6 1 9-15,5 2-11 16,9 3 7-16,7 0 6 16,4 1-4-16,4 0 2 15,-1 1-4-15,4 0-6 16,1 0 10-16,-1 0 0 15,1 0-5-15,3 0 13 16,2 0-14-16,4 0 6 16,4 0 0-16,1 1 2 15,4-1-2-15,0 0-2 0,0 0 0 16,0 0 4-16,0 0 1 16,0 0-3-16,0 0-14 15,0 3 0-15,0 4-40 16,0 4-27-16,0 3-62 15,0-3-61-15</inkml:trace>
  <inkml:trace contextRef="#ctx0" brushRef="#br0" timeOffset="102668.6892">18192 14127 628 0,'0'0'58'0,"0"0"1"16,0 0-52-16,0 0 14 15,0 0 99-15,0 0-54 16,0 0-42-16,-7-70-24 0,-19 70 11 15,-9 0-11-15,-8 10 0 16,-3 9 0-16,-3 2 14 16,3 2-10-16,10 1-4 15,8 1 1-15,8-3 8 16,11-1-18-16,9 0 0 16,0 1 9-16,21-1-9 15,11 0-3-15,13-1 12 16,2 0 0-16,5-3 9 15,-7 1-10-15,-5 0 1 16,-10-1 0-16,-11-1 0 16,-7-3 4-16,-7-4-8 15,-5 2 4-15,0-2 0 16,-7 3 4-16,-15 1-1 0,-8 1 4 16,-6-2 16-16,-4-1-21 15,0 0 5-15,1-2-3 16,3-3 5-16,6 1-18 15,5-2 8-15,4-1-35 16,5-2-38-16,3-1-106 16,5-1-121-16</inkml:trace>
  <inkml:trace contextRef="#ctx0" brushRef="#br0" timeOffset="103891.503">18558 14555 648 0,'0'0'97'16,"0"0"-97"-16,0 0 0 16,0 0 35-16,0 0-12 15,0 0-1-15,-14 43 0 16,2-23-19-16,-3 2 44 16,1 2-24-16,1-1-2 15,-2 1-21-15,3 2 0 16,3-5-2-16,6 1-95 0,3-7-37 15,0-8-89 1</inkml:trace>
  <inkml:trace contextRef="#ctx0" brushRef="#br0" timeOffset="104572.5834">19015 14221 478 0,'0'0'276'0,"0"0"-253"15,0 0 4-15,0 0 15 0,0 0-6 16,0 0 32-1,17-28-68-15,11 23 0 0,5 4-2 16,-2 1 6-16,-1 0-5 16,-5 0 1-16,-3 6 0 15,-5 6-9-15,-8 4 9 16,-5 4 0-16,-4 4 9 16,0 1 0-16,-17 3-6 15,-8 1-3-15,-5-1 0 16,-1-5 1-16,1-1 6 15,5-5-11-15,4-4 4 16,9-6-7-16,5-3-1 16,6-1-9-16,1-3-2 15,0 0 8-15,0 0 7 0,0 0-4 16,0 0-1-16,0 2 9 16,8 0-3-16,6 3-3 15,5 5 12-15,2-1 14 16,3 1 1-16,1 0-4 15,5-3 1-15,2 0 6 16,5 0-20-16,0 0-4 16,0-2 0-16,1 1-10 15,0 1-4-15,1-6-154 16,-5-1-176-16</inkml:trace>
  <inkml:trace contextRef="#ctx0" brushRef="#br0" timeOffset="107190.1947">20354 10899 188 0,'0'0'321'15,"0"0"-319"-15,0 0-2 16,0 0 15-16,0 0 61 16,0 0-8-16,3 0-68 15,-3 0 20-15,0 0 32 16,0 2-40-16,0-2-12 0,0 0 22 15,0 0-17-15,0 0 6 16,0 0-11-16,0 0 0 16,-1 0 9-16,-2 0 18 15,0 0-27-15,3 0 5 16,-3 0 5-16,0 0-6 16,1 0-4-16,-2 0 0 15,-2 0-3-15,-1 0 3 16,-4 0 0-16,1 0-8 15,1 2 17-15,1 1-16 16,-2 2 7-16,-1 3 0 16,2 1-7-16,-4 1 7 0,3-1 0 15,-1 2 0-15,-1-1 8 16,3 1-4-16,2 2-4 16,-2-4 3-16,2 2-13 15,5 4 10-15,-3-3 0 16,2 2-1-16,2 1 10 15,1 1-18-15,0 0 7 16,0 2 2-16,0 1 2 16,0 3-2-16,1 1 0 15,5 1-1-15,1-1 2 16,0 3 8-16,0-1-9 16,1 2 1-16,-4 1-13 15,1 1 12-15,-2 4 0 0,-2-2-8 16,2-1 16-1,3-5-8-15,3-4 0 0,0-2 1 16,3-3-8-16,1-1 7 16,5 0 0-16,2 0 2 15,2-1 8-15,5-3-16 16,0-2 6-16,-1-1 0 16,0-1 2-16,-1-1-2 15,1-2 0-15,-2-1-1 16,1-1 7-16,-3-2-8 15,-2 0 2-15,1 0 0 16,-1 0-3-16,-2-6 4 0,3-4-1 16,-2-4 15-1,0 1-15-15,-2-2 27 0,-5 1-12 16,0-2 1-16,-4-1 29 16,-2-5-42-16,0-2-3 15,-3-4 4-15,-1-2 3 16,-2-2-8-16,0-2 1 15,0 2 0-15,0-1-3 16,0 2 3-16,-1 3 0 16,-6 1 9-16,1 1-4 15,0 2 3-15,1 0-8 16,-2 5 21-16,2 0-31 16,1 5 10-16,-2 1 0 15,0 1 20-15,-1 1-16 0,-1-1-5 16,-1 0 1-16,0-1 0 15,-3-1 14 1,-1 0-14-16,-4-2-4 0,-1 1 4 16,-4-1 0-16,0 1-1 15,1 0-2-15,1 2 3 16,0 1-9-16,0 1 19 16,1 2-10-16,1 1 0 15,0 1-3-15,0 2 1 16,3 1-4-16,0 2 6 15,5 2 3-15,0 0-3 16,2 0-9-16,-1 0 9 16,-4 0 0-16,2 0-2 0,-3 4 0 15,1 0 2 1,1 1-12-16,-2-2 12 0,3-1 0 16,-1 1 0-16,5 1 20 15,1-1-24-15,1 0 4 16,-1 2 0-16,0 4-31 15,-1 0 23-15,3 0-12 16,2 1-5-16,0 1-55 16,2 2 30-16,0 1-38 15,2 0-30-15,7-7-53 16</inkml:trace>
  <inkml:trace contextRef="#ctx0" brushRef="#br0" timeOffset="112676.807">18681 13657 401 0,'0'0'104'0,"0"0"-102"0,0 0 12 16,0 0 65-16,0 0-26 16,-5 76-10-16,3-55-14 15,1 4-23-15,0 1 66 16,-2 6-45-16,2-1-3 16,1-2 30-16,-2 3-31 15,1-3-8-15,-2 0-13 16,-2-1 3-16,1-4 4 15,0-1-9-15,1-6-33 16,0-5-37-16,-4-3-28 0,-2-8-3 16,-7-1-113-1</inkml:trace>
  <inkml:trace contextRef="#ctx0" brushRef="#br0" timeOffset="112898.6714">18463 14011 151 0,'0'0'485'16,"0"0"-425"-16,0 0-14 16,0 0 0-16,0 0 26 15,0 0-17-15,27-24-42 16,-17 21 7-16,7 1-8 16,5 0-12-16,4 0-3 15,2 1 3-15,2-1 2 16,-1-2 2-16,1 3-4 0,2-2-64 15,-1-4-68 1,-4-3-168-16</inkml:trace>
  <inkml:trace contextRef="#ctx0" brushRef="#br0" timeOffset="113580.1289">19228 13503 678 0,'0'0'76'0,"0"0"-65"16,0 0 13-16,0 0 79 16,0 0-58-16,0 0-44 15,33-22 1-15,-5 17 4 16,4 1 2-16,2-2-8 16,5 2 2-16,-2-2 16 15,-3 2-14-15,-4 2-3 16,-6-1 6-16,-1 3-6 15,-8 0 7-15,-2 0-8 16,-7 0 0-16,3 0-5 16,-3 3 5-16,-5 3-3 15,2 2 3-15,-3 5 2 0,0 3 6 16,0 3 0-16,0 3 7 16,-1 2 15-16,-7 0-16 15,-2-1-5-15,5 1-2 16,-1-3-5-16,2-4 6 15,-1-4-8-15,2-3 0 16,-1-3 5-16,1 0 0 16,2-4-10-16,-2 1-10 15,0-1-59-15,3-1-31 16,-2-2-56-16,1 0-121 16</inkml:trace>
  <inkml:trace contextRef="#ctx0" brushRef="#br0" timeOffset="115283.7246">23227 13212 712 0,'0'0'82'16,"0"0"-65"-16,0 0 6 16,0 0 71-16,0 0-60 15,0 0-12-15,-13-10-22 16,2 10 11-16,0 0 3 0,-2 0-6 15,-4 0 3-15,-4 5 8 16,-6 6-10-16,-6 5 0 16,-4 5 5-16,-3 4-11 15,2 0 18-15,4 2-21 16,6-4 0-16,5 1-2 16,8-7 2-16,5-2 0 15,8-4-1-15,2-3-17 16,0 2 4-16,9-3-49 15,8-2 1-15,8-1-31 16,-3-4-67-16,-4 0-356 16</inkml:trace>
  <inkml:trace contextRef="#ctx0" brushRef="#br0" timeOffset="115718.7377">23361 13568 675 0,'0'0'67'0,"0"0"-41"0,0 0-8 15,0 0 7-15,0 0 15 16,0 0-40-16,-4 8 0 16,-12 11 28-16,-1 0-8 15,-7 5 37-15,-5-2-39 16,-3 5-10-16,-4 0 31 15,-3-1-28-15,-1-2 3 16,6-6-14-16,3-2 11 16,8-4-10-16,7-3-1 15,6-1-13-15,5-3-17 0,2-1-72 16,3 1-38-16,0-4-24 16,0-1-320-16</inkml:trace>
  <inkml:trace contextRef="#ctx0" brushRef="#br0" timeOffset="117518.0719">19687 13514 493 0,'0'0'36'16,"0"0"-16"-16,0 0 25 16,0 0 3-16,-8-93 22 15,8 63-34-15,0-1-8 16,0-1 9-16,1-5-16 16,10-3-5-16,6-6 11 15,6-4-16-15,7-4 21 0,7-4-17 16,9-2-10-1,3-1 11-15,7-2-12 0,6 0 6 16,8-4-10-16,8-5 0 16,2 5-1-16,4 2 4 15,-1 8-3-15,0 6 0 16,2 6 5-16,0 5-8 16,-5 4 3-16,-5 4 0 15,-1 6 0-15,-5 6 0 16,1 3 0-16,-3 3-2 15,0 3 7-15,2 5-3 16,1 3-2-16,7 3 0 0,0 0 0 16,-1 0 0-1,-9 4 3-15,-9 4-10 0,-7 0 1 16,-3 2 6-16,-7 0 0 16,-2 1 0-16,-3-2-5 15,-3 2 5-15,-2 2 0 16,0 0 5-16,0 1-4 15,-1 1 6-15,0 0-7 16,-1 2 0-16,-3-3 2 16,0 3 4-16,-4-2-6 15,-1-1 0-15,0 1 2 16,-3-3-4-16,0 2 2 16,-1-1 0-16,0-1 0 15,-2 1 0-15,-4 0 0 16,4-1 2-16,-1 3 1 0,0-1 5 15,-1 3-8-15,1 1 7 16,0 2-7-16,0-2 0 16,-1 1 0-16,-3-2 1 15,0 1 0-15,0-6-1 16,-4-1 0-16,-3-6 3 16,0-1-4-16,-1-2 1 15,-2-2 0-15,0 1-5 16,0-1-7-16,0 0-33 15,0-6-81-15,-8-11-292 16</inkml:trace>
  <inkml:trace contextRef="#ctx0" brushRef="#br0" timeOffset="117863.8202">22386 12425 775 0,'0'0'28'15,"0"0"9"-15,0 0-34 16,0 0 7-16,0 0 65 16,0 0-71-16,42-4-4 15,-18 12 1-15,-2 4 5 0,-2 5-3 16,0 0-3-1,-5 2 0-15,2 2 12 0,-4 2-12 16,-6 6-3-16,-2 0 3 16,-5 0 7-16,0 0-2 15,-8 1-5-15,-12-2 0 16,-5-2 4-16,1-2-4 16,-2-4-17-16,1-5-51 15,-1-4-64-15,4-8-60 16</inkml:trace>
  <inkml:trace contextRef="#ctx0" brushRef="#br0" timeOffset="118659.1176">22913 12521 673 0,'0'0'50'0,"0"0"-49"16,0 0 20-16,0 0 17 15,0 0-20-15,0 0 3 16,-3-3-21-16,3 3 0 15,9 0 39-15,7 7-11 16,3-3 9-16,2-1-11 16,4 0-18-16,5-1 27 15,0 1-34-15,-1 4-1 16,-4-1 0-16,-4 1 11 16,-6 0-17-16,-3 0 6 15,-4 2 0-15,0-2-5 16,-3 1 5-16,-1 1 0 15,-1 1 0-15,-1-1 9 0,0 2 1 16,-2 3 3-16,0 6-9 16,-5-1 49-16,-14 5-33 15,-4-2-13-15,-4 1 14 16,0-2-6-16,3-2-11 16,5-2-4-16,2-3 0 15,7-3 6-15,4-5-6 16,3-1-6-16,-1 0-13 15,4-4-56-15,0 0-50 16,0-1-111-16,8-1-231 16</inkml:trace>
  <inkml:trace contextRef="#ctx0" brushRef="#br0" timeOffset="119910.2621">22478 12401 458 0,'0'0'11'0,"0"0"-7"0,0 0-1 16,-6-72 3-16,6 56 40 16,0 2 1-16,3 4-29 15,0 6 56-15,0 1-69 16,-3 3-5-16,0 0 35 16,0 0-30-16,0 0 15 15,0 0-8-15,0 0-6 16,0 0 1-16,0 0-7 15,0 4-9-15,0 9 8 16,0 7 1-16,3 9 40 16,-1 11 8-16,0 10-5 15,-2 9 21-15,3 4-46 0,0 2-1 16,4-5-5-16,-1 1-12 16,1-3 9-16,5-5-9 15,-1-5 5-15,0-8-4 16,0-5-1-16,-2-8 0 15,0-3-15-15,-1-2-62 16,-4-8-26-16,0-8-127 16</inkml:trace>
  <inkml:trace contextRef="#ctx0" brushRef="#br0" timeOffset="120646.1421">23582 12223 407 0,'0'0'204'0,"0"0"-185"16,0 0-19-16,0 0 0 16,0 0 26-16,0 76-8 15,-1-34 30-15,-2 5-28 16,3 6-14-16,0 6 55 15,0 1-23-15,0 2-8 16,-2-2 41-16,1-3-53 16,1 1-10-16,0-1 16 15,0-3-8-15,0 1-3 0,0-6-13 16,3-6 0-16,1-5 4 16,-1-5-4-1,-3-7 0-15,0-4-4 0,0-7-29 16,0-6 8-16,0-3-69 15,0-6-35-15,0 0-27 16</inkml:trace>
  <inkml:trace contextRef="#ctx0" brushRef="#br0" timeOffset="121913.9996">21081 11702 503 0,'0'0'25'16,"0"0"-7"-16,0 0-8 16,0 0 23-16,0 0 45 15,0 0-39-15,-72-20-36 16,72 20 28-16,0 0-30 15,0 0 23-15,0 0-24 16,0 0 6-16,0 0 6 16,1 0-3-16,15 0 2 15,10 0 45-15,9 0-35 16,4 0 11-16,1-3-32 16,-4 0 0-16,-5-1 12 15,-1 0-11-15,-7 3 4 16,-6-2-5-16,-6 3-1 0,-6 0-22 15,-3 0 6-15,-1 0-71 16,1 0-26-16,-2 0-110 16</inkml:trace>
  <inkml:trace contextRef="#ctx0" brushRef="#br0" timeOffset="123771.23">21202 10933 519 0,'0'0'87'0,"0"0"-57"16,0 0-13-16,0 0 9 15,0 0-25-15,0 0 42 16,0 0-43-16,55-66 0 15,-39 50 23-15,5 1-5 16,4-2 18-16,5 0-36 16,3-2 13-16,9 0 9 15,4 1-22-15,2-2 0 16,7 1 0-16,2 1 3 0,7 1-6 16,6 2-4-16,8 3 7 15,3 2 10-15,2 6-10 16,-4 4 0-16,-5 0-1 15,-4 1 10-15,-3 14-9 16,-7 3 0-16,-5 2 0 16,-8-1-10-16,-9 0 10 15,-5 2 0-15,-5-1-1 16,-2 6 5-16,1 3-6 16,-3 5 2-16,-1 1 0 15,-1 5 7-15,1-1-6 16,-2 5 0-16,1 4 1 15,-4 0 0-15,0 2-1 16,-3 2-1-16,-3 1 0 16,-6 3 10-16,-1 4-10 0,-5-3 0 15,0-5-9-15,0-8 18 16,0-10-7-16,0-9-2 16,0-6 0-16,0-6-3 15,0-3 3-15,0-3-5 16,0 0-4-16,0 1-72 15,0 0 5-15,-11-2-104 16</inkml:trace>
  <inkml:trace contextRef="#ctx0" brushRef="#br0" timeOffset="124505.1733">22480 12356 292 0,'0'0'137'0,"0"0"-63"15,0 0-41-15,0 0 59 16,0 0-48-16,0 0-35 15,3 0 35-15,-3 0-32 16,5 0-12-16,5 2 2 16,8 1-1-16,12 0 48 15,7-1-14-15,14 0-25 16,7-2 18-16,3 1-24 16,2 1 5-16,-1 2-6 15,-1-1 0-15,-1 2 40 16,-3-2-43-16,-5-1 0 15,-9-1 26-15,-4 1-22 0,-5-2 5 16,-3 0 6 0,-5 0-8-16,-4 0 17 0,-3 0-11 15,-5 0-7-15,-4-3 3 16,-2 0-9-16,-2 1 0 16,-3 2-3-16,0 0-14 15,-1 0-33-15,-2 0-82 16,0 0-33-16,0-5-135 15</inkml:trace>
  <inkml:trace contextRef="#ctx0" brushRef="#br0" timeOffset="125083.434">23040 11872 679 0,'0'0'52'0,"0"0"4"0,0 0-27 16,0 0 9-16,0 0 53 15,0 0-83-15,-30-28-1 16,20 28-7-16,-6 5 6 16,-3 7-3-16,-2 4-2 15,3 4 2-15,2 1 19 16,0 3-11-16,6 1 0 15,6 1 6-15,4-1-16 16,0 1 14-16,4-2-15 16,14-2 0-16,3-5 9 15,1-6-6-15,2-3 2 16,0-3-5-16,-2-4 3 0,-5-1-15 16,-4 0 4-16,-5 0 8 15,-4-1-10-15,-4-9 11 16,0-1-1-16,0-5 0 15,-13 2-40-15,-7 0 11 16,0 4 10-16,-2 2-16 16,0 6-10-16,-2 2 1 15,4 0-16-15,1 0-9 16,0 0-80-16,6 9-133 16</inkml:trace>
  <inkml:trace contextRef="#ctx0" brushRef="#br0" timeOffset="125562.0298">22537 11855 569 0,'0'0'93'16,"0"0"-23"-16,0 0-61 16,0 0 45-16,0 0-11 15,0 0-27-15,-17 14-20 16,8 14 4-16,3 5 0 16,2 9 32-16,2 3-13 15,2 3 6-15,0 2-9 16,0 5-11-16,0-4 10 15,3 1-15-15,11-3 0 16,2-5-11-16,2-7 5 0,3-6-50 16,4-7-46-1,3-15-64-15,4-9-381 0</inkml:trace>
  <inkml:trace contextRef="#ctx0" brushRef="#br0" timeOffset="126224.064">23508 11780 597 0,'0'0'109'0,"0"0"-109"15,0 0 0-15,0 0 16 0,0 0-8 16,0 0 48 0,4 97-2-16,-4-52-28 0,0 5 30 15,0 4-24-15,0 5-23 16,-1 3 15-16,-4-2-18 15,1-3 2-15,0-5-8 16,3-5 3-16,1-7-2 16,0-2-1-16,0-4 0 15,0-8-2-15,0-6 2 16,4-4-42-16,3-5-69 16,-3-11-35-16,-4 0-192 15</inkml:trace>
  <inkml:trace contextRef="#ctx0" brushRef="#br0" timeOffset="127932.6651">21631 11546 534 0,'0'0'101'16,"0"0"-63"-16,0 0-38 15,0 0 43-15,0 0-9 16,0 0-21-16,27 0 30 0,0 0-38 16,3 0 30-16,2-3-4 15,1 0-29-15,0-1 18 16,2 1-20-16,-7-1 10 16,-3 1-6-16,-6 0-4 15,-8 1 0-15,-6 1-1 16,-5-2 5-16,0 3-4 15,0 0 0-15,0 0-16 16,0 0 13-16,0 0-93 16,0 0-2-16,-4 9 19 0,-6-2-161 15</inkml:trace>
  <inkml:trace contextRef="#ctx0" brushRef="#br0" timeOffset="129890.0869">21795 10999 465 0,'0'0'36'0,"0"0"21"16,0 0-8-16,0 0-31 16,0 0 49-16,0 0-57 15,0 0 13-15,-19-34-4 16,16 33-13-16,-2 1 5 15,0-2-11-15,-1 2 8 16,-2 0 3-16,-3 0-8 16,-2 0-3-16,0 0 0 15,-5 0 13-15,-3 0 1 16,-2 5-14-16,-3 3 3 0,-3 6 2 16,3-2-5-1,0 2 0-15,3 1 6 0,6 2 15 16,1 1-26-16,7 4 5 15,1 3 0-15,5 5 13 16,3 2-10-16,0 3-3 16,0 2 0-16,0 0 5 15,0 2-5-15,0 0 0 16,12-4 0-16,6-3-1 16,5 0 2-16,5-5-1 15,5 0 3-15,5-5 4 16,3-4 3-16,-1-4-10 15,4-7 0-15,0-4 7 16,-1-3-6-16,0 0-1 0,-2-9 0 16,-4-7 12-16,-7-3-11 15,-6-1-1-15,-5-5 0 16,-8-3 8-16,0-6-8 16,-6-7 0-16,-4-1-8 15,-1-1 18-15,0-1-19 16,-17 2 9-16,-5 0 0 15,-4 1-13-15,-3 2 13 16,1 7-4-16,0 6-3 16,1 6 14-16,2 4-14 15,2 9 7-15,-1 4 0 16,2 3-5-16,3 0-8 0,0 9 12 16,3 10-4-1,3 3-40-15,1 4 31 0,6 5-41 16,3 0-14-16,3 2-31 15,0-3-146-15</inkml:trace>
  <inkml:trace contextRef="#ctx0" brushRef="#br0" timeOffset="131875.9643">23184 12061 621 0,'0'0'115'0,"0"0"-51"0,0 0-52 16,0 0 36-16,0 0 11 15,0 0 1-15,86-77-36 16,-55 57-18-16,1-2 52 16,1-2-49-16,2-3 4 15,-1-1 13-15,1-6-21 16,-5-4 10-16,-2-5-15 16,-5-1 0-16,-5-5 9 15,-6-2-9-15,-5-10 0 16,-7-6 2-16,0-6 3 15,-4-2-8-15,-11 2 3 16,-8 5 0-16,1 2 2 16,-2 2-2-16,-1 1 0 15,-1 0-1-15,3 1 8 16,0-2-12-16,5-1 5 0,1-1 0 16,-2 2 0-16,1 5 0 15,-2 1 0-15,2 9-3 16,-5 1 10-16,1 4-2 15,-1 6-5-15,4 2 0 16,2 9-16-16,4 5 16 16,7 6 0-16,3 9-2 15,3 4-1-15,0 3 3 16,0 0-67-16,0 0-33 16,0 15 69-16,11 7-40 15,8 6-3-15,2 1 8 16,2 2-47-16,2-1-77 0</inkml:trace>
  <inkml:trace contextRef="#ctx0" brushRef="#br0" timeOffset="132797.5928">23303 12735 636 0,'0'0'43'0,"0"0"-5"15,0 0-23-15,0 0 25 16,0 0 25-16,0 0 20 15,38-31-85-15,-13 24 0 16,9-3 34-16,11 0-10 16,2-3 0-16,9 0-18 15,-1-4 0-15,2-7 42 16,-4-2-34-16,-3-10-2 0,0-3 17 16,-6-6-19-16,-7-3 11 15,-3-2-13-15,-9-6-6 16,-5-7 19-16,-5 0-21 15,-6-6-6-15,-6 2 2 16,-2-1 5-16,-1 2-1 16,0 2 0-16,0 1 0 15,-9 3 1-15,-4 5 2 16,0 1-6-16,3 0 2 16,3-3 1-16,4-2 2 15,3-1-2-15,0 0 9 16,0 4-23-16,0 5 16 0,5 6-2 15,3 5 0-15,-3 8 2 16,-2 8-3-16,-3 8 1 16,0 2 0-16,0 7-7 15,0 3 10-15,0 2-3 16,0 1 2-16,0 1 1 16,0 0-6-16,0-1 3 15,0-1 0-15,0 2-2 16,0 0 2-16,0 0-13 15,0 0 8-15,0 0-77 16,0 0-24-16,0 7-22 16,0 7-17-16,0-4-51 15</inkml:trace>
  <inkml:trace contextRef="#ctx0" brushRef="#br0" timeOffset="133233.889">23690 11204 642 0,'0'0'96'16,"0"0"-87"-16,0 0 72 16,0 0-48-16,0 0 37 15,0 0-28-15,29-77-40 16,-15 54 21-16,4-5-20 16,2 3 6-16,2 2-2 15,3 3-7-15,0 6 0 16,-4 6-3-16,3 6 2 15,0 2-4-15,1 2-6 16,2 15 11-16,0 9-8 16,-3 4 4-16,-2 1 4 15,-5 5-4-15,-1-2 13 16,-4 3-10-16,-5 1 1 0,-5 3-78 16,-2 4 13-16,0-2-103 15,-5-7-160-15</inkml:trace>
  <inkml:trace contextRef="#ctx0" brushRef="#br0" timeOffset="137513.4594">22329 9343 460 0,'0'0'64'0,"0"0"-16"16,0 0-7-16,0 0 26 16,0 0-17-16,0 0 7 15,0 0-32-15,-1 0 2 16,-1 1 6-16,2-1-16 16,0 0 20-16,0 0-10 15,0 0-14-15,0 2 27 0,0-2-33 16,0 0 0-1,0 0 2-15,0 0-1 0,11 0 1 16,17-2-9-16,10-6 0 16,3 2-5-16,-1 0 5 15,-2 6 0-15,-4 0-7 16,-7 0 10-16,-6 0-3 16,-4 3 0-16,-4 6-11 15,-7 2 1-15,-2 3 10 16,-4 5-8-16,0 3 8 15,0 4 6-15,0 1-1 16,-7-1-5-16,-4 1 0 0,-1 0-1 16,2-5 1-1,2-1 0-15,1-4-4 0,1-2 14 16,3-4-19-16,-2-3 9 16,4 0 0-16,-2-2-5 15,1 2 5-15,2-3-81 16,0 0-24-16,0-1-29 15,0-4-78-15</inkml:trace>
  <inkml:trace contextRef="#ctx0" brushRef="#br0" timeOffset="137799.0682">22828 9627 648 0,'0'0'77'0,"0"0"-45"16,0 0 36-16,0 0-45 16,0 0 28-16,0 0-32 15,99-10-15-15,-72 3 7 16,0 1-2-16,-6 0-6 15,-3 1-3-15,0 0-2 16,-5 1-12-16,-4 1-54 16,-3-5-44-16,-6-1-75 15</inkml:trace>
  <inkml:trace contextRef="#ctx0" brushRef="#br0" timeOffset="138315.8436">23365 9228 458 0,'0'0'109'15,"0"0"-107"-15,0 0 53 0,0 0-29 16,0 0 25-16,0 0-15 16,-57 41-36-16,42-22 48 15,0 0-13-15,0 3-30 16,-1 5 50-16,2 0-54 16,-1 4 28-16,5 0 11 15,1 2-39-15,4-3 18 16,5-5-19-16,0-2 0 15,0-5-3-15,9-4 4 16,5-2-1-16,2-5 10 16,-1-2-6-16,3-2-1 15,-3-3-3-15,0 0-1 0,-3 0-21 16,-2-5-7-16,-4-5-4 16,-1-2-5-16,-5 2-13 15,0-1 33-15,0 3-2 16,0 2 20-16,-8 0-13 15,-2 5 13-15,0 1-6 16,3 0 0-16,1 0 5 16,3 0-36-16,3 1-42 15,0 6-52-15,0 0-88 16</inkml:trace>
  <inkml:trace contextRef="#ctx0" brushRef="#br0" timeOffset="138889.4706">23881 9296 663 0,'0'0'16'0,"0"0"-8"16,0 0-8-16,0 0 2 15,86-6-11-15,-59 2 9 16,0 3-46-16,-6 1-62 15,-7 0-234-15</inkml:trace>
  <inkml:trace contextRef="#ctx0" brushRef="#br0" timeOffset="139098.4823">23945 9578 614 0,'0'0'56'16,"0"0"-49"-16,0 0-7 15,88 0 4-15,-65-5-4 16,3 3 7-16,2-1-7 16,-3 0-53-16,0-1-74 15</inkml:trace>
  <inkml:trace contextRef="#ctx0" brushRef="#br0" timeOffset="139540.3922">24546 9056 596 0,'0'0'50'16,"0"0"-50"-16,0 0 0 15,0 0 38-15,0 0 0 16,0 0 0-16,0 65 12 15,0-42-12-15,0 2 31 16,0 5-43-16,0 3 12 16,0 1 1-16,0 2-19 15,0 1 13-15,0 1-31 16,0-1 3-16,0-1 10 16,0 0-14-16,0-7-1 15,0 0 0-15,3-6 5 16,0-5-3-16,0-2-2 15,-2-5-19-15,1-2 8 0,0-3-89 16,0-1-18-16,-2-5-63 16</inkml:trace>
  <inkml:trace contextRef="#ctx0" brushRef="#br0" timeOffset="141540.2778">24679 9740 679 0,'0'0'62'0,"0"0"-59"16,0 0 0-1,0 0 15-15,0 0-18 0,0 0 24 16,55 5-22-16,-30 5 11 16,-1 4-6-16,-3 6-1 15,-5 6 4-15,-1 1-1 16,-4 6-8-16,-4 4 24 15,-4 7-12-15,-3 0-9 16,0 6 27-16,-3 1-28 16,-14 8 19-16,-5 2-22 15,-5-1 0-15,-3-2 12 16,0-8-12-16,-2-4 7 16,-2-7-7-16,-2-5 6 15,-4-3-9-15,-2-5 3 16,-4 1 0-16,-1-4 6 0,-5-1 4 15,-1-4-10-15,2-1-6 16,-1 0 6-16,-5-3 2 16,5 1-2-16,-1-5 0 15,0 0-9-15,4 1 6 16,5-2-14-16,7 1-5 16,8 0-23-16,6-2 34 15,5 2-1-15,1 1 9 16,0-1 1-16,3 2-15 15,-4-2-9-15,6 0 17 16,-2-3-60-16,2 0-16 16,2-6-184-16</inkml:trace>
  <inkml:trace contextRef="#ctx0" brushRef="#br0" timeOffset="142343.6352">23271 12481 518 0,'0'0'64'16,"0"0"-53"-16,0 0 42 15,0 0 16-15,0 0-3 16,0 0-23-16,14-6-13 0,-14 6 29 15,0 0-19-15,-4 0-19 16,-7 0-8-16,-6 2-10 16,-6 12 20-16,-6 4-20 15,-2 5-3-15,-6 5 30 16,-4 3-25-16,-1 0 3 16,0-2 12-16,4-6-19 15,8-1 22-15,4-4-22 16,8-6 6-16,6-2 12 15,5-3-19-15,5-4 0 16,1-3-7-16,1 0 16 16,0 0-18-16,0 0 6 0,0 0-38 15,0 0 40 1,3 0-70-16,7-13-15 0,7-4-62 16,-4-9-150-16</inkml:trace>
  <inkml:trace contextRef="#ctx0" brushRef="#br0" timeOffset="142875.6162">23194 11829 285 0,'0'0'338'0,"0"0"-324"0,0 0 9 16,0 0-16-16,0 0 67 16,0 0-14-16,-53 43-39 15,39-32 21-15,-2 2-24 16,-6 4 36-16,-5 3-30 15,-5 2-12-15,-2 3 14 16,-3 0-23-16,-3-1 1 16,5 1 10-16,4-4-4 15,4-2-10-15,7-1 0 16,3-4-13-16,7 1 13 16,5-4-34-16,1 0-56 15,4-1 19-15,0-4-42 16,7-6-57-16,3 0-204 0</inkml:trace>
  <inkml:trace contextRef="#ctx0" brushRef="#br0" timeOffset="144394.0313">24297 10418 300 0,'0'0'75'0,"-65"80"-34"16,34-46-34-16,-2-1 51 16,-4-4-30-16,-2 0 25 15,-3-4 0-15,-5 1-34 16,-2-4 24-16,-1 0-40 16,-2-2 24-16,4 0 4 15,-1-2-25-15,0-1 21 0,4 2-27 16,1-1 2-16,3 1 8 15,4-1-10-15,3 3 0 16,-2 1-3-16,0 3 0 16,-1-2 3-16,1 1 0 15,-2-1 3-15,4 0-12 16,3-4 9-16,4 2 0 16,3-2 8-16,7-1-2 15,4-1 6-15,4 0-12 16,2 1 0-16,1-1-17 15,2 1 17-15,-1-1 0 16,1-3-7-16,-2 3 17 0,0-4-12 16,1 0 4-1,2-3 2-15,2-3 28 0,-1-3-32 16,2-2-1-16,0 1 0 16,0-2 1-16,0-1 2 15,0 0 3-15,0 0 6 16,0 0-22-16,0 0-21 15,0-8-37-15,2-12-171 16</inkml:trace>
  <inkml:trace contextRef="#ctx0" brushRef="#br0" timeOffset="145122.7702">22981 11390 481 0,'0'0'100'0,"0"0"-35"16,0 0 6-16,0 0-5 15,0 0 53-15,0 0-54 16,0 0-31-16,1-63 30 16,1 63-45-16,-2 0-5 15,0 0-5-15,0 0-2 16,0 0-14-16,0 3 0 16,0 11 7-16,0 9 13 15,0 2-6-15,0 1 15 16,-3 3-14-16,-1-1-5 15,2 1 18-15,-1-2-19 16,1-3-2-16,2-3 18 0,0-5-9 16,0-4-10-1,0-7 1-15,0-4 0 0,0-1 2 16,0 0-2-16,0 0 2 16,0 0-6-16,0 0 4 15,0-9-41-15,0-8-103 16,0-7-154-16</inkml:trace>
  <inkml:trace contextRef="#ctx0" brushRef="#br0" timeOffset="160159.9613">4939 16421 473 0,'0'0'65'0,"0"0"-23"16,0 0 0-16,0 0-4 15,0 0 4-15,0 0-12 0,0 0 16 16,0 0-20 0,-14-2-2-16,14 2-15 0,0 0-8 15,0 0-1-15,0 0 0 16,2 0-17-16,23 0 17 15,17 0 1-15,19 0 12 16,18 0-14-16,7 0 1 16,12 2 0-16,3 5 5 15,4 3-1-15,2 4-4 16,-2 1 0-16,-9 2-1 16,-5 0-2-16,-10 0 3 15,-2-4 1-15,-8-7 3 16,-3-3-4-16,-1-3 0 15,-6 0 7-15,-13-3-5 16,-8-3-2-16,-18 2 3 0,-8 1-3 16,-10 2 23-16,-4 1-9 15,0 0 35-15,0 0-14 16,0 0-7-16,0 0 0 16,0 0-27-16,0 0 7 15,0 0-7-15,0 0 4 16,0 0-10-16,0 0-46 15,5 0-88-15,14 2-39 16,11 7 117-16,9-3-155 16</inkml:trace>
  <inkml:trace contextRef="#ctx0" brushRef="#br0" timeOffset="161306.716">11372 16416 514 0,'0'0'32'16,"0"0"4"-16,0 0-29 15,0 0 17-15,0 0 6 16,0 0 2-16,-9-5 12 0,9 5-17 16,-2 0-13-16,2 0-5 15,0 0 1-15,0 0-10 16,0 0 0-16,0 0-4 15,0 0-13-15,0 5 17 16,19 7 0-16,6 3 9 16,11 1-9-16,10-2 5 15,6-1-1-15,4-2 6 16,4 0-10-16,6-5 5 16,4 0 12-16,3-1-11 15,3 0 28-15,1-3-30 16,-2 1-2-16,-1-1 10 15,-3 1-7-15,-4-3-7 16,-3 0 2-16,-5 0 0 16,-6 0 1-16,-8 0-1 0,-3 0 0 15,-4-3 19-15,-5 0-17 16,-6 0-1-16,-10 3-1 16,-7-1-2-16,-6 1-6 15,-4 0 7-15,0 0 1 16,0 0-1-16,0 0 1 15,0 0 0-15,0 0-3 16,0 0-36-16,0 0-28 16,0 0-44-16,0 0-103 15,3 0 10-15</inkml:trace>
  <inkml:trace contextRef="#ctx0" brushRef="#br0" timeOffset="164442.9627">20839 16366 296 0,'0'0'13'15,"0"0"-13"-15,0 0 2 16,0 0 24-16,0 0 54 16,0 0-30-16,0 0-22 15,-16 3 19-15,16-3-38 16,0 0-6-16,0 0 35 15,1 0-8-15,4 0-18 16,-4 0-12-16,1 0 0 16,-2 0 2-16,0 0-2 0,0 0 0 15,0 0 1-15,0 0 6 16,0 0 15-16,0 0-17 16,-2 0-3-16,-14 0 35 15,-9 1-22-15,-8 6-10 16,-6-1 3-16,-10 1 1 15,-5-2 11-15,-13 2 0 16,-8-1-6-16,-13 2 38 16,-9 1-39-16,-8-3 24 15,-3 2 9-15,1-2-27 0,7 4-8 16,6-3-11 0,12 0 8-16,10 0-9 0,12-1 16 15,11 1-15-15,15-5 3 16,12 1-3-16,13-3-6 15,6 0-2-15,3 1-42 16,0-1-8-16,14 3-51 16,15 0 61-16,11 0 15 15,2-3-67-15,7 0-172 16</inkml:trace>
  <inkml:trace contextRef="#ctx0" brushRef="#br0" timeOffset="164913.8509">19967 16425 747 0,'0'0'59'16,"0"0"-59"-16,0 0-3 15,0 0 3-15,-81-47 0 16,53 42 27-16,-2-1-1 15,0 4-21-15,-1 0 31 16,1 2-15-16,0 0-8 16,-1 0 22-16,-1 0-27 15,-2 0-5-15,0 6-6 16,3 0 13-16,1 1-17 0,3 2 12 16,4 0-5-16,3 2 0 15,1-1 1-15,8 2-5 16,-1-2 4-16,1 2 0 15,5-2-5-15,2-2 5 16,2 0-1-16,2 2-4 16,0-3 5-16,0 3 0 15,9 0 0-15,8 0 1 16,5-1-3-16,8-1 7 16,6-2-5-16,4-3 0 15,2-3 2-15,4 0-1 16,-3 0-1-16,-3 0-6 15,-7 2-1-15,-3-1-77 0,-9 3-40 16,-8-4-23-16,-13 0-286 16</inkml:trace>
  <inkml:trace contextRef="#ctx0" brushRef="#br0" timeOffset="166804.8873">11550 9793 500 0,'0'0'2'15,"0"0"-2"-15,0 0 26 16,0 0-10-16,0 0-16 0,0 0 37 16,0 0-15-16,-15-21 10 15,12 21-32-15,-2 7 0 16,-4 7-8-16,0 8 8 15,-3 7 0-15,2 2 42 16,1 5-40-16,2 4 30 16,1 3-29-16,6 3 16 15,0 0-12-15,0 0-7 16,7-4 0-16,8-1 15 16,-1-5-7-16,3-5-2 15,0-2-6-15,-2-5 4 16,-3-6-4-16,-4-7 0 15,-5-6-13-15,0-2 10 16,-3-3-54-16,0 0 37 0,-3 0-22 16,-22 0-72-16,-12-6-182 15</inkml:trace>
  <inkml:trace contextRef="#ctx0" brushRef="#br0" timeOffset="167203.2602">11260 10106 315 0,'0'0'164'15,"0"0"-157"-15,0 0-7 16,0 0 0-16,0 0 12 0,0 0-10 16,-1 23 12-16,1-8-10 15,0 6 63-15,0 7-39 16,1 6-12-16,13 9 21 15,4 3-34-15,2 2 32 16,3-1-35-16,7-6 12 16,-7-6-14-16,3-5 2 15,-2-8 0-15,-3-8-4 16,-4-5 31-16,-2-6-27 16,5-3 0-16,-1 0 0 15,11-17 69-15,5-12-67 16,11-7 6-16,-3-7-8 15,-1-1 8-15,-7-2-8 0,-6 3 0 16,-6 4-10 0,-6 10-1-16,-4 5-14 0,-5 8 3 15,-4 5-16-15,-2 1-76 16,-2 0-20-16</inkml:trace>
  <inkml:trace contextRef="#ctx0" brushRef="#br0" timeOffset="169421.3199">8671 6050 600 0,'0'0'20'0,"0"0"70"0,0 0-90 16,-97-50 1 0,61 42 33-16,-4-1-33 0,1 1 39 15,5-1 10-15,5 4-44 16,6 0 40-16,9 2-31 16,5 3 0-16,-4 0 8 15,-8 17-5-15,-18 20-15 16,-19 23-3-16,-11 10 0 15,-8 9 7-15,7 0-7 16,13-2 0-16,20 0 9 16,19-1-3-16,18 1-6 15,0 3 0-15,20 0 0 16,20-3 1-16,15-5-1 16,17-5 0-16,12-10-1 15,14-7 8-15,12-6-14 0,12-8 5 16,18-3-32-16,18-7 31 15,23-5-49-15,23-9-73 16,17-4 29-16,8-8-73 16,9-8-334-16</inkml:trace>
  <inkml:trace contextRef="#ctx0" brushRef="#br0" timeOffset="170552.5727">22634 5528 522 0,'0'0'91'15,"0"0"-37"-15,0 0-4 16,0 0-11-16,0 0-31 15,0 0 40-15,0-56-33 16,0 45-8-16,7 3 22 0,1 5-23 16,2 1-6-16,10 2 23 15,13 0-21-15,14 5-2 16,10 14 0-16,1 4 5 16,1 5-27-16,-2 3 25 15,-2 6-3-15,-7-1 0 16,-5 3 9-16,-10-1-8 15,-10-1-1-15,-6 4 0 16,-8 2-19-16,-7 9 19 16,-2 8 0-16,-6 10-6 15,-18 5 12-15,-4 6-6 16,-5-2 0-16,-4-5 3 16,-7-6-15-16,-6-7 12 15,-10-6 0-15,-8-2 4 16,-9-9 1-16,-5-5-5 0,-10-7 0 15,-5-9 0-15,-8-4-18 16,-8-6-22-16,-8-4-20 16,-3-1-9-16,1-6-117 15</inkml:trace>
  <inkml:trace contextRef="#ctx0" brushRef="#br0" timeOffset="173994.0273">9286 7071 432 0,'0'0'37'16,"0"0"-14"-16,0 0 5 15,0 0-22-15,0 0 35 16,0 0 3-16,0 0-39 15,7-29 65-15,-7 27-69 16,0 0 19-16,0-1-1 16,0 2-16-16,0 1 10 15,0 0-13-15,1 0 4 0,1 0-12 16,4 0 8-16,7-1 0 16,9-1 0-16,13-1 4 15,8 3-4-15,2-3 0 16,2 3 0-16,1 0 0 15,0 0 0-15,0 0 0 16,-2 3-3-16,3 0 10 16,-7-3-9-16,-2 2 2 15,0-1 0-15,-1-1-11 16,-1 0 11-16,2 0-4 16,3 0 0-16,2 0-36 15,2 0 0-15,2 0-40 0,-5 0-114 16</inkml:trace>
  <inkml:trace contextRef="#ctx0" brushRef="#br0" timeOffset="174429.5893">11605 7098 500 0,'0'0'53'0,"0"0"7"16,0 0-46-16,0 0 14 15,0 0 2-15,0 0-23 16,31 2 35-16,-4-2-42 16,9-10 19-16,9 1-11 15,11-4-8-15,8 2 0 16,11 2-4-16,3 1 14 16,5 2-5-16,-1 3-5 15,-4 3 0-15,-9 0-30 16,-4 0 10-16,-7 3-10 0,-9 5 0 15,2 3-25 1,-1-2 10-16,8 0-6 0,8-2-2 16,5-4 50-16,-1-3-222 15</inkml:trace>
  <inkml:trace contextRef="#ctx0" brushRef="#br0" timeOffset="174634.1692">13466 7112 495 0,'0'0'167'0,"0"0"-120"15,0 0-29-15,0 0-18 0,0 0 5 16,0 0-7 0,91-2 2-16,-58 1 0 0,6 1-11 15,10 0 11-15,7 0-55 16,9 0-30-16,4 0-86 15</inkml:trace>
  <inkml:trace contextRef="#ctx0" brushRef="#br0" timeOffset="174843.041">14765 7174 546 0,'0'0'75'0,"0"0"-69"0,108-3-1 16,-60 2-10-16,-1 1-46 16,-6 0-31-16,-6 0-73 15,-8 4 155-15,-3 9-33 16,0 3 33-16,5-1-37 16,9-4-97-16</inkml:trace>
  <inkml:trace contextRef="#ctx0" brushRef="#br0" timeOffset="174999.4937">15553 7291 307 0,'0'0'133'16,"0"0"-68"-16,0 0-5 15,100 3-31-15,-72-3 22 16,7 0-39-16,4 0 5 0,7 0-24 16,3 2 7-1,-1 1-1-15,-1 4-1 0,-2 2-85 16,-7-5-25-16</inkml:trace>
  <inkml:trace contextRef="#ctx0" brushRef="#br0" timeOffset="181916.5496">13848 12523 105 0,'0'0'329'0,"0"0"-274"16,0 0-39-16,0 0-16 0,0 0 37 15,0 0-21-15,0 0 54 16,0 0-61-16,-22-48-3 15,20 41 39-15,1 4-36 16,1 0 12-16,0 2-10 16,0 1 10-16,0-1-27 15,0 1 6-15,0 0 0 16,7 0-4-16,12 5 4 16,7 7 0-16,8 2-16 15,2 1 23-15,6 0-7 0,5 0 0 16,3 0 1-1,8-2-10-15,5-3 9 0,7-1 0 16,0-1 4-16,-1 2 5 16,0-2-18-16,-1 0 6 15,-6-3 3-15,-4-1 5 16,-4-1-5-16,-9-3-7 16,-5 0 1-16,-7 0 12 15,-8 0-9-15,-8 0 3 16,-8-2-20-16,-5 2 6 15,-4 0-4-15,0 0-31 16,0 0 10-16,-4 0-54 16,-20-1-126-16</inkml:trace>
  <inkml:trace contextRef="#ctx0" brushRef="#br0" timeOffset="186956.4438">6434 15243 333 0,'0'0'173'16,"0"0"-96"-16,0 0-66 15,0 0 16-15,0 0-26 16,0 0 6-16,0 0 31 15,-26-50-32-15,23 44 3 16,2 1 38-16,-1 0-32 16,1 0 12-16,1-1-27 15,0-1 6-15,0 1 2 16,0-4-2-16,0 0-8 16,0-5 2-16,8 0 0 0,8-5 11 15,5-2-11 1,7-2 0-16,0 1-6 0,3-1 6 15,1 3 0-15,-1-1-6 16,3 4 20-16,2 0-22 16,2-1 8-16,0 2 0 15,4-3-11-15,-3 6 15 16,2-2-4-16,-5 0 0 16,-1 4 1-16,-3 2-9 15,-3 1 8-15,-4 2 0 16,-1 2 8-16,-3 0-5 15,0 1-3-15,0 1-7 0,4 0 7 16,2 1 9-16,1-3-9 16,5 1 0-16,3-3-2 15,1 0 2-15,0-1-2 16,4 1 0-16,-1-2-1 16,-4 2 3-16,-5 3 1 15,-6 0 12-15,-7 1-24 16,-3 1 11-16,-7-1-2 15,-4 3 0-15,-3 0 3 16,1 0-1-16,1-4 0 16,0-1 5-16,1-3 7 15,1-2-4-15,-4 1-8 16,-1-2 4-16,0 0 4 16,0 1 7-16,0 0-15 15,-3 1 9-15,-3-1-18 0,1 3 9 16,-1 0 0-16,-2-2 0 15,2 1 9-15,-4 0-4 16,4 1-5-16,0 0 5 16,0 0-5-16,0 1 0 15,2 2 0-15,-1-1 7 16,2 3 11-16,0-3 29 16,0 0-44-16,3 2 5 15,-3-3 11-15,3 0-18 16,-3-1 2-16,0 0 13 15,0-2-10-15,0-2 12 16,2-2-18-16,-1-2 1 0,1 0 5 16,1-2-5-1,0 0-1-15,0-2 0 0,0-4 4 16,0-2-10-16,7 0 6 16,2 0 0-16,1-1-6 15,4 2 8-15,-4 2-2 16,-1 2 0-16,3 2 4 15,-1 1-13-15,2 0 9 16,2-1 0-16,0 1 9 16,1-2-8-16,2 1-1 15,2 0-10-15,2-2 10 16,0 3 4-16,-4 1-4 16,2 1 1-16,-4 1-18 0,5-3 28 15,-1 0-11 1,3 1 0-16,-2-2 4 0,3 1-18 15,6-2 14-15,1-3 0 16,2 3-2-16,1 0 2 16,-4 6 0-16,-5 1 0 15,-5 3 5-15,-4 0-8 16,2 1 3-16,-3-2 0 16,1 0 7-16,-2 2-7 15,-3-1 1-15,-1 0-6 16,0-1 10-16,2-2 3 15,0-4-7-15,4-1 2 16,-2 1-6-16,1 0 4 16,-2 1-1-16,2 0 0 0,-1 1 3 15,-5 1 6 1,2 0-9-16,-5 0 0 0,2 2 2 16,-5-4 3-16,3 3-5 15,-2-5 0-15,-2 0 8 16,-2 0-2-16,0-5-6 15,0 3-5-15,0-3 2 16,-6-1 6-16,-3 2 8 16,-5-1-11-16,-2-1-1 15,-5 2 1-15,2-1 0 16,-4-3 4-16,1 1-6 16,2-1 9-16,0-1-6 15,-4 1-1-15,4 1 0 0,-6-5-3 16,5 3 3-16,-1-2-7 15,0 2 7-15,3 2 0 16,-2 1 5-16,3 4-12 16,-1 5 18-16,4 2-22 15,-4 0 11-15,-2 0 0 16,-3 0-6-16,0-1 8 16,-2 0-2-16,0 4 0 15,2 0 4-15,0 2-16 16,0 0 12-16,-1 2 0 15,1-2 2-15,3 0-2 16,2-2 0-16,1 1-1 0,1 0 9 16,1 1-9-16,7 2 1 15,-1-2 0-15,4 0-4 16,-2 2 6-16,4 0-4 16,-5 0 2-16,4 1 0 15,1 0-1-15,-1 2 1 16,1-1 0-16,2 1 3 15,1 1-3-15,1-1-11 16,0 2-57-16,0 0-70 16,0 0 50-16,0 0 24 15,0 0-91-15,4 3-49 16,1 8 140-16,-4 2-42 16</inkml:trace>
  <inkml:trace contextRef="#ctx0" brushRef="#br0" timeOffset="187240.7713">7516 12739 125 0,'0'0'112'0,"0"0"51"0,0 0-96 15,0 0-10-15,0 0 40 16,0 0-58-16,-34 16 17 16,34-16-9-16,0 0-23 15,-3 0 49-15,1 0-35 16,-1-6-15-16,-1-4 4 16,1-3-24-16,2-4 29 15,1-7-32-15,0-4 0 16,8-3-8-16,9 1 11 15,2 5-6-15,-2 8 3 0,-1 10 0 16,0 7-23 0,7 0 17-16,5 4-14 0,7 21 18 15,3 7-21-15,3 6 5 16,2 6 4-16,6 4-77 16,5 0 63-16,7 4-105 15,5-1 15-15,-4-1-113 16</inkml:trace>
  <inkml:trace contextRef="#ctx0" brushRef="#br0" timeOffset="189354.8903">11361 14727 312 0,'0'0'97'15,"0"0"-39"-15,0 0-27 16,0 0 9-16,85-22 4 16,-68 21-18-16,4 1 17 0,-3 0-27 15,3 0 3-15,-5 0-19 16,-4 1 9-16,-1 7-3 15,-3 2-6-15,-3 0 0 16,-4 3 8-16,-1 4 7 16,0 0-6-16,-17 3-6 15,-12 4-1-15,-8-7 51 16,-14 0-53-16,-8-3 7 16,-7-4 40-16,0-8-47 15,1-2 10-15,-7 0 18 16,-1-12-28-16,-8-8 26 15,-1-8-7-15,-4-9-14 16,2-6 28-16,0-3-13 16,0-5-19-16,3-1-1 0,6 0 20 15,4 4-37-15,4 4 22 16,0 4-5-16,7 4 0 16,5 2 3-16,7 1-3 15,8 4 0-15,3 1-7 16,1 2-2-16,2 3 9 15,-1 4 0-15,1 1-5 16,0 0 6-16,-2 1-1 16,0 4 0-16,-1-1 1 15,-3 0-14-15,1 1 13 16,6-1 0-16,5 3 8 16,2-1-3-16,4-1-5 15,1-1-2-15,-6-1 2 0,3-1 8 16,-1-1-8-16,-3 1 0 15,-4-1-4-15,-7 0 13 16,-3-2-9-16,-5-1 0 16,-1 0 0-16,-2 2-10 15,0 1 10-15,2-1 0 16,1-1 5-16,6 4 2 16,1 1-7-16,6 1 0 15,1 1-3-15,4-3-2 16,9 2 5-16,-3 2 0 15,6 0-9-15,-3 0 18 16,0-2-8-16,0-2-1 0,-1 1 1 16,-4 0-4-16,-5 0 3 15,-6 0 0-15,-3-2-1 16,-1-1 5-16,3 3-4 16,2-1 0-16,4 1 0 15,3 2-1-15,1-5 1 16,2 2-1-16,1-2-9 15,2 0 16-15,0-4-6 16,2 3 0-16,2-3 2 16,0-3-7-16,-3-3 5 15,4 1 0-15,-3-4 10 16,2 1-5-16,3 2-5 16,-1-4 0-16,2 2-3 0,0 0-2 15,3 1 5 1,0 0 0-16,5 3 3 0,3 0 0 15,2 2-3-15,1 0 0 16,0 1-10-16,0 0-2 16,7 1 2-16,2 3 2 15,0 2-6-15,-2 4 14 16,2-1 0-16,0-1 0 16,2-1 3-16,5-6-15 15,1 1 12-15,1-1-5 16,1-4 5-16,-1 0 4 15,-2-2-3-15,-2 0-1 0,-1 3 2 16,-5 1-5-16,-5 3 3 16,0 4 0-16,-3-1 6 15,0 3-6-15,0-1 0 16,-13 3-5-16,-4 0 18 16,-4-2-13-16,-2-1 0 15,-6 1 0-15,2 1 12 16,0 0-5-16,2 2 2 15,2 0-9-15,5 3 9 16,4 4-16-16,4 2 7 16,1 2 0-16,-4 0 0 15,-2 11-2-15,-3 6 2 16,2 4-5-16,0-4-10 16,8 3-7-16,2-4-22 15,4-1 2-15,1 0 37 16,1-4-59-16,0-3 46 0,0-1-17 15,0-3-37-15,0-1 43 16,0-3-14-16,3 0 1 16,7-1 34-16,3-12 8 15,3-4-18-15,-3 2 18 16,-4 2 3-16,0 3 15 16,-7 3 6-16,-2 1 36 15,0 2 13-15,0 1-73 16,-3 3 65-16,-12 0-50 15,1 0-4-15,-12 3-21 16,-4 14 10-16,-6 4 0 0,-6 8 8 16,-6 4-6-16,-1 7-2 15,-2 6 0-15,2-3 11 16,7-1-9-16,8-9-2 16,15-5 0-16,4-9-1 15,12-8 9-15,1-7-12 16,2-4 4-16,0 0 0 15,0 0 3-15,0 0-3 16,11-9 0-16,11-12 18 16,14-8-16-16,7-7 4 15,6-5-6-15,2-1 0 16,0-1 7-16,-1 4-7 0,-3 7-8 16,-1 6 2-16,-6 11 9 15,-4 5-3 1,-1 10 0-16,-3 0 1 0,-1 7-8 15,-1 13 7-15,-1 7 0 16,-5 2 1-16,-4 5 5 16,-6 0-6-16,2 1 0 15,-2-3 2-15,2-5-4 16,1 2 2-16,6-3-42 16,7 1-9-16,-1-7-127 15,-4-11-207-15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8:01.9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3107 14490 627 0,'0'0'92'0,"0"0"-72"15,0 0 27-15,0 0 32 16,0 0-12-16,0 0-12 16,0 0-28-16,-9-14 2 15,5 14-1-15,1 0-12 16,0 0 16-16,1 0-24 16,-2 0-1-16,2 0-8 15,-5 11 1-15,-5 11-1 16,0 6 1-16,3 2 4 15,1 4 6-15,4-1-10 16,4-3 3-16,0-5-4 16,2-6 2-16,11-7-1 15,5-3 0-15,3-6 6 16,4-3-1-16,5-2-4 16,6-13-1-16,3-9 0 0,-5 1-3 15,-4-3 3-15,-6-3 0 16,-7 3 4-16,-6 2-15 15,0 4 10-15,-6 6 1 16,-3 4 12-16,-1 5-10 16,-1 5-2-16,0 0 0 15,0 0 1-15,0 0-3 16,0 9-36-16,0 11 34 16,0 7 2-16,0 4 4 15,0 4-2-15,3-3 15 16,2 1-12-16,-1-2 13 15,4-2-16-15,-1 1 0 0,-1-2-2 16,0-1 13-16,-3-1-11 16,0 3 0-16,-2-5-3 15,1-4-3-15,-2-4-76 16,0-4-73-16,0-6 21 16,0-6-114-16</inkml:trace>
  <inkml:trace contextRef="#ctx0" brushRef="#br0" timeOffset="1204.5926">4544 14384 277 0,'0'0'325'15,"0"0"-281"-15,0 0 2 16,0 0-34-16,0 0 32 15,0 0 5-15,4-30-44 16,11 23-3-16,-3 2 2 16,1 1 4-16,-5 3-7 15,-2-1 10-15,-3 2-11 16,-2 0 28-16,-1 0-28 0,0 0 0 16,0 0-4-16,0 9 14 15,0 5 53-15,-1 3-30 16,-13 2-8-16,-5 7 1 15,-5 1-11-15,-1-1 6 16,2 1-20-16,1-4 12 16,8-3-16-16,4 0 3 15,7-2-1-15,3-4-6 16,0-2 2-16,0-6 1 16,8-1-5-16,8-2 9 15,9-3-1-15,5 0 1 16,1 0 0-16,1 0 0 15,-7 0 3-15,1 0-3 0,-7 0 13 16,-3 0-6-16,-4 2 1 16,-5 9-8-16,0 3 0 15,-3 6 11-15,-4 3-7 16,0 3 11-16,0 0 4 16,-9 4-19-16,-6 1 23 15,-4 1-6-15,1 2-17 16,-9 0 0-16,-1-2 14 15,-4-6-10-15,-2-4-4 16,-4-6-42-16,-1-7 8 16,-5-9-120-16,-2 0-105 15</inkml:trace>
  <inkml:trace contextRef="#ctx0" brushRef="#br0" timeOffset="2893.1284">3951 14529 552 0,'0'0'77'16,"0"0"-35"-16,0 0-34 15,0 0 68-15,0 0-22 16,0 0-34-16,0 0 41 16,0-26-39-16,-1 26 14 0,1 0-2 15,0 0-1-15,0 0-17 16,0 0-16-16,-2 0 2 16,2 0-13-16,0 6 3 15,0 11 8-15,0 8 0 16,2 6 3-16,4 2 19 15,1 0-20-15,-2-2 1 16,1-2 22-16,3 0-25 16,-6-6 0-16,1-3 16 15,-1-3-12-15,-1-2-8 16,-1-5 4-16,1-3-13 16,-2-4-5-16,0-3-83 0,0 0-40 15,-12 0 0-15</inkml:trace>
  <inkml:trace contextRef="#ctx0" brushRef="#br0" timeOffset="3230.5155">3764 14760 538 0,'0'0'177'15,"0"0"-156"-15,0 0 5 16,0 0 45-16,0 0 16 0,0 0-50 16,28-23-37-1,-7 13 11-15,1 3-10 0,3 2 2 16,-5-2 32-16,5 4-21 16,-1-1-7-16,1-1 8 15,-2 0-4-15,1 3-9 16,-5-2-2-16,2 1 0 15,-6 0 0-15,1-1 2 16,-4 3-2-16,-4-1 0 16,-2 1-18-16,-1 1-28 15,-3 0-42-15,4 0-91 16,-6 0-1-16</inkml:trace>
  <inkml:trace contextRef="#ctx0" brushRef="#br0" timeOffset="6694.217">5634 14437 402 0,'0'0'64'16,"0"0"-21"-16,0 0-34 16,0 0 19-16,0 0 54 15,0 0-47-15,-11-12-8 0,11 12-11 16,-1 0 2-16,1 0 14 15,0 0 8-15,0 0-25 16,0 0 26-16,0 0-22 16,0 0 30-16,0 0-23 15,0 0-22-15,0 0 37 16,0 0-41-16,3 0 0 16,12 0 12-16,9 0-9 15,6-5 22-15,1 5-25 16,3 0 7-16,-1 0-14 15,2 0 7-15,0 0 0 16,-1 0 0-16,1 0 16 16,-4 0-15-16,0 0-1 0,-4 0-3 15,-3 7-2 1,-7-1 5-16,-4 2-6 16,-4 1 6-16,-5 2 0 0,-1 1 3 15,-3 5-3-15,0 2 2 16,0 1 3-16,-3 4-5 15,-7 1-2-15,-3 1 2 16,-1 4 5-16,-2 1-5 16,1 2-6-16,-6-1 6 15,2 2 1-15,-4 2-1 16,2 1 0-16,-1 3-1 16,2-5 8-16,4-6-7 0,4-8 0 15,3-4 0 1,5-6 3-16,2-3-3 0,2-2-47 15,0-2 2-15,0-4-60 16,12 0-25-16,8 0-65 16</inkml:trace>
  <inkml:trace contextRef="#ctx0" brushRef="#br0" timeOffset="7933.7154">6896 14469 403 0,'0'0'91'0,"0"0"-37"0,0 0 42 15,0 0-4-15,0 0-16 16,0 0 18-16,0 0-34 15,0 0-16-15,0 0 33 16,0 0-49-16,0 0-18 16,0 0 31-16,0 0-29 15,0 0 10-15,0-3-12 16,10-2-6-16,8-2 7 16,3 0-11-16,3 2-4 15,4 0-2-15,-1 5 6 16,1 0 6-16,-2 0-6 15,-2 0-5-15,-2 10-11 16,-3 2 18-16,-5 2-2 16,1 2 0-16,-9 4 0 15,-6 4-2-15,0 2-14 0,0 7-13 16,-12 0 28-16,-12 1-9 16,-3 2-9-16,-4-2 7 15,1 1 3-15,0-4 6 16,4-2-56-16,3-6 1 15,6-6 44-15,6-6-47 16,5-6 3-16,4-5 8 16,2 0 32-16,0 0 13 15,0-10 5-15,5-5-30 16,9-1 29-16,0 1-7 16,-1 2 8-16,-2 2 11 15,-5 5 0-15,-1 2 9 0,-3 2 10 16,1 2-19-16,3 0-11 15,2 0 6-15,2 3 5 16,6 6 16-16,1-1-11 16,1 0 40-16,2 0-25 15,0-2-30-15,1 1 31 16,4-1-32-16,-1 0 2 16,-1-2 12-16,0-2-14 15,-2 4 10-15,-1-4-10 16,-1 4-14-16,2 0-14 15,-3-1-75-15,-1-3-72 16,-4-2-148-16</inkml:trace>
  <inkml:trace contextRef="#ctx0" brushRef="#br0" timeOffset="9334.1611">6334 14833 436 0,'0'0'89'0,"0"0"-65"15,0 0 59-15,0 0-11 16,0 0-24-16,0 0-2 16,-2 0-30-16,2 0 13 15,0 0 29-15,-1 0-17 16,1 0 8-16,0 0-25 15,0 0-9-15,0 0 22 0,0 0-37 16,0 0 0-16,0 0-1 16,0 0 8-16,0 0-14 15,12 0 5-15,5 0 2 16,6 0 22-16,-1-3-22 16,2 0 0-16,0 1 8 15,1 1-5-15,0-2 0 16,1-2-3-16,-2 3 0 15,1-1 12-15,-1 0-12 16,0 3-9-16,1-3 5 16,-7 0 8-16,-3 3-4 15,-6-2 0-15,-3 2 0 16,-3 0 6-16,0 0-6 16,-2-3 0-16,-1 3-2 15,0-2 7-15,0 1-10 0,0 1 1 16,0 0 4-16,0 0-5 15,0 0-17-15,0-1-37 16,0-1 9-16,0-1-70 16,-1-2-50-16,-5 0-237 15</inkml:trace>
  <inkml:trace contextRef="#ctx0" brushRef="#br0" timeOffset="13474.423">5303 14611 331 0,'0'0'139'15,"0"0"-103"-15,0 0-24 16,0 0 37-16,0 0 5 15,0 0-32-15,0 0 27 16,0 0 8-16,0-29-3 0,0 29-1 16,0 0-25-1,0 0 39-15,0 0-44 0,0 0 8 16,0 0-31-16,0 0 2 16,-2 0 16-16,1 0-18 15,-4 1-6-15,1 11 3 16,-5 4 3-16,-2 3 0 15,-1 3-8-15,-2 2 22 16,0 4-4-16,-2-2-10 16,4 2 0-16,-1 1 3 15,2 0 3-15,2 1-8 16,-1-4 2-16,5 1 0 0,4-8-15 16,-3-7 16-16,4-4-1 15,0-7 2-15,0-1 3 16,0 0-5-16,0 0 0 15,0 0 2-15,0 0-15 16,0-6-6-16,0-4-14 16,0-1-35-16,0-2-76 15,4-2 30-15,-1 1-86 16</inkml:trace>
  <inkml:trace contextRef="#ctx0" brushRef="#br0" timeOffset="14029.581">5119 14630 264 0,'0'0'201'15,"0"0"-148"-15,0 0 12 16,0 0-19-16,0 0 3 16,0 0-11-16,-13-1-6 15,13 1 1-15,-2 0-27 16,2 0 50-16,0 0-47 16,0 0-8-16,0 0 2 0,0 0-2 15,0 0-1-15,0 0 0 16,0 4 4-16,0 6-4 15,0 1 0-15,8 2 0 16,0 2 1-16,9-1 5 16,-2 3 7-16,3 2 5 15,0-2-17-15,1 0 35 16,2 0-31-16,0-3 2 16,3 4 1-16,1-4 7 15,-2-2-6-15,-1-1-9 16,-2-2 9-16,-4-3-12 15,-6-1 8-15,-4-2-4 16,-1-3-1-16,-5 0 13 0,3 0-11 16,-3 0-2-16,0 0 2 15,0 0-9-15,0 0 13 16,0 0-6-16,0 0 0 16,0 0-24-16,0 0-12 15,0 0-22-15,0-12-67 16,0-5-73-16</inkml:trace>
  <inkml:trace contextRef="#ctx0" brushRef="#br0" timeOffset="14613.2168">5127 14519 276 0,'0'0'222'16,"0"0"-131"-16,0 0-38 15,0 0 13-15,0 0 1 0,0 0 12 16,-34-17-45-16,34 17-13 16,0 0 9-16,0 0-26 15,0 0-1-15,-3 0 0 16,3 0 1-16,0 0-8 16,0 0 4-16,0 0-9 15,0 0-4-15,0 3 13 16,0 6-7-16,4 3-2 15,5 3 15-15,-2 1-6 16,1 3 0-16,1 1 18 16,3 4-8-16,-2 1-8 15,1 4-2-15,2-1 21 16,-2 0-14-16,0 2-3 16,1-4 8-16,-4-1-10 0,4-3 8 15,-3-1-10-15,-2 0-5 16,0-6 1-16,2-4 8 15,-4-3 1-15,-2-4-5 16,1 1 0-16,0-5 3 16,-4 0-3-16,1 0-23 15,-1 0-19-15,2 0-37 16,-1-2-45-16,-1-7-79 16</inkml:trace>
  <inkml:trace contextRef="#ctx0" brushRef="#br0" timeOffset="15056.5888">5048 14797 301 0,'0'0'152'0,"0"0"-131"16,0 0 43-16,0 0-12 0,0 0-14 15,0 0-13-15,0 0-14 16,0 0-8-16,0 0 23 15,6 0-23-15,9 0 35 16,6 0 1-16,2-2-12 16,3 0-11-16,0-1-14 15,3 0 17-15,-3-1-19 16,3 1 0-16,1 1 3 16,-3 0 1-16,-2-3-4 15,-1 2-4-15,0-1 0 16,-3 0 4-16,0 1 0 15,0-3-59-15,0 2-30 0,-7-3-92 16</inkml:trace>
  <inkml:trace contextRef="#ctx0" brushRef="#br0" timeOffset="17529.6354">8022 14695 611 0,'0'0'98'0,"0"0"-70"0,0 0-28 15,0 0-11-15,0 0 6 16,0 0 10-16,45 4 14 16,-17-1 48-16,5-1-51 15,4-2 40-15,6 0-5 16,-2 0-43-16,0 0 24 15,-2 0-20-15,-3 0 2 16,-2 0-14-16,-2 0 0 16,-5 0 4-16,-7 0-4 15,-5-3 0-15,-4 0 2 0,-5 0 3 16,-6-1-5 0,0-2 0-16,0-4-61 0,-3-1-7 15,-15-3-35-15,-4 0-70 16,-4-2-42-16</inkml:trace>
  <inkml:trace contextRef="#ctx0" brushRef="#br0" timeOffset="17861.9794">8271 14522 513 0,'0'0'123'16,"0"0"-88"-16,0 0-32 15,0 0 11-15,0 0-12 16,0 0 18-16,22-2-12 15,11 2 37-15,9 0 34 16,6 0-74-16,-2 0 29 0,-4 3-31 16,-5 8-3-16,-7 3 10 15,-7 3-3-15,-4 2-7 16,-8 4 2-16,-5 2 4 16,-6 1 16-16,0 4-5 15,0 1-5-15,-13 0 26 16,-2-1-27-16,-4-1-5 15,2-2 1-15,0-1-4 16,2-4 10-16,4-4-13 16,2-2-4-16,5-4 1 15,1-3-71-15,3-3-48 16,0-6-50-16,4 0-101 0</inkml:trace>
  <inkml:trace contextRef="#ctx0" brushRef="#br0" timeOffset="20060.6662">10246 14509 447 0,'0'0'64'16,"0"0"-64"-16,0 0-10 15,0 0 10-15,0 0 18 16,0 0 9-16,0 0 20 15,0-39-23-15,0 37 29 0,0 0-35 16,0-3 5 0,0-1 35-16,0 1-35 0,0-1 9 15,0 1 12-15,-2 3-18 16,1 1 36-16,-1 1-22 16,2 0-11-16,-1 0 5 15,-2 0-34-15,-4 0-5 16,-3 12-1-16,0 6 6 15,-5 8 2-15,3 2-2 16,5 5 2-16,-2 1 4 16,6 0-2-16,3-4-7 15,0-6 3-15,2-8 0 16,11-3 3-16,3-6 0 16,7-3 3-16,5-4-5 0,6 0-1 15,2-7 8-15,4-10-16 16,-7-2 9-16,-5 1-12 15,-8 1 11-15,-6 1 0 16,-4 3-2-16,-4-2 2 16,-5 1 0-16,-1 0 8 15,0 0-6-15,0 2 3 16,0 2-5-16,0 3 7 16,0 4-16-16,0 3 26 15,0 0-17-15,0 0 0 16,0 0-7-16,0 7-2 15,0 12-13-15,0 9 22 16,5 7 17-16,0-1-7 0,0-1-1 16,1 0 4-16,-4-1 0 15,4 2 35-15,-3-1-48 16,0-3 4-16,-3-1 1 16,0-4-5-16,0-7 0 15,0-5-9-15,0-2 14 16,2-11-11-16,-2 0-61 15,3 0-94-15,5-3-18 16,1-18-93-16</inkml:trace>
  <inkml:trace contextRef="#ctx0" brushRef="#br0" timeOffset="20432.1274">10867 14565 657 0,'0'0'58'0,"0"0"-52"16,0 0-8-16,0 0 4 16,0 0 80-16,0 0-22 15,5 68-14-15,-4-42 22 16,1 2-40-16,-2-2-3 16,0 1-10-16,0-1 4 15,0-4-19-15,0-2 0 16,0-4-2-16,0-6-3 15,0-1-96-15,0-8-69 16,-2-1-87-16</inkml:trace>
  <inkml:trace contextRef="#ctx0" brushRef="#br0" timeOffset="20644.9751">10738 14757 611 0,'0'0'141'0,"0"0"-65"16,0 0-42-16,0 0 10 16,0 0-5-16,0 0-37 15,57-25 12-15,-32 20-14 16,3 1 0-16,-1 1-1 16,1 2-6-16,1 0-28 15,-1-2-83-15,-1-4-96 16</inkml:trace>
  <inkml:trace contextRef="#ctx0" brushRef="#br0" timeOffset="21160.8901">11420 14444 701 0,'0'0'66'16,"0"0"-57"-16,0 0-2 0,0 0 23 16,0 0-18-16,0 0-1 15,-40 17 7-15,23-3 0 16,-2 1-1-16,2 4 19 15,-1 1-32-15,1-1 24 16,2 1-19-16,3-4-7 16,6-1 9-16,3-1-11 15,3-4 0-15,0 0-2 16,1-3 10-16,17-2-14 16,4 0 9-16,4-1-3 15,2 0 15-15,-4 2-15 16,-4 1 0-16,-5 1-6 15,-5 1-6-15,-5 2 11 0,-1 3 1 16,-4 3 0-16,0 4 34 16,0 4-30-16,-4-1 18 15,-8 1 18-15,-4 0-39 16,2-3 24-16,3-2-25 16,2-4 9-16,4-6-31 15,5-3 12-15,0-7-82 16,0 0-112-16,10-20-92 15</inkml:trace>
  <inkml:trace contextRef="#ctx0" brushRef="#br0" timeOffset="21542.0154">11599 14364 542 0,'0'0'204'15,"0"0"-174"-15,0 0-12 16,0 0 22-16,0 0-11 16,0 0 21-16,32 0-28 15,-15 2-10-15,1 8 8 16,-2 5-20-16,1 4 24 15,-2 5-3-15,-3 5-18 16,-5 3 41-16,-2 5-33 0,-5 1 3 16,0 4-4-16,0 0-6 15,-10-1 13-15,-6 1-17 16,3-1 3-16,-7 2 0 16,-2 0-2-16,-2 0-2 15,-7-5-20-15,-8 1-76 16,-7-6-23-16,-11-6-32 15,-8-6-176-15</inkml:trace>
  <inkml:trace contextRef="#ctx0" brushRef="#br0" timeOffset="22211.6465">9633 14458 522 0,'0'0'158'16,"0"0"-97"-16,0 0-50 0,0 0 38 15,0 0 2-15,0 0-19 16,-10 3 9-16,1 11-40 15,-4 4 36-15,2 5-22 16,-1 6-11-16,2 7 44 16,-1 3-46-16,2 3 8 15,3 3 14-15,2 2-9 16,4 3-14-16,0 4 4 16,10 4 3-16,14-3-8 15,1-6 0-15,8-7 10 16,4-6-9-16,4-2 5 15,11-9-5-15,3-6-1 16,6-5 0-16,6-4-42 0,2-3-82 16,1-7-107-16,-5 0-212 15</inkml:trace>
  <inkml:trace contextRef="#ctx0" brushRef="#br0" timeOffset="23578.5614">12465 14540 658 0,'0'0'69'16,"0"0"-65"-16,0 0 21 16,0 0 53-16,0 0-3 15,0 0-9-15,0-15-43 16,0 15-23-16,0 0 11 15,0 1-11-15,-1 14-3 16,-1 9 3-16,1 9 34 16,-4 3 1-16,-2 1 1 15,-3 0-35-15,-1-2 38 16,2-1-38-16,-1-4 3 16,2-4-2-16,5-5 12 0,0-3-15 15,2-4 1-15,-1-4 0 16,1-1-5-16,-1-5-27 15,1 0 4-15,1-1-40 16,-4-3-65-16,-4 0 6 16,-4-5-21-16</inkml:trace>
  <inkml:trace contextRef="#ctx0" brushRef="#br0" timeOffset="23943.4669">12210 14687 460 0,'0'0'188'16,"0"0"-177"-16,0 0-11 15,0 0 0-15,0 0 57 16,0 0-26-16,87 0 23 15,-68 8-18-15,4 1-9 16,0 2 15-16,0 0 4 16,4 3-34-16,0 0 29 15,2 0-25-15,0 1 5 16,2-1-8-16,-4 0-9 0,-2-1 8 16,-7-3-12-16,-4-1 0 15,-7-5 7-15,-2-1-7 16,-4-1-17-16,-1-2-2 15,0 0-67-15,0 0-11 16,0-6-15-16,-10-13-441 16</inkml:trace>
  <inkml:trace contextRef="#ctx0" brushRef="#br0" timeOffset="24348.8121">12322 14505 629 0,'0'0'41'16,"0"0"-40"-16,0 0 0 15,0 0-1-15,0 0 0 16,0 0 0-16,7 21 67 16,4-7-67-16,-3 4 52 15,6 3-12-15,-3 4-17 16,0 4 29-16,2 0-11 0,-3 0-6 16,-1 2-5-16,2 1-15 15,-7 0-14-15,1-1 11 16,-2-1-1-16,0-2-14 15,0-3 3-15,-2-9-2 16,2-3-18-16,3-4-16 16,-3-6-38-16,-2-1-37 15,-1-2-65-15,0 0-178 16</inkml:trace>
  <inkml:trace contextRef="#ctx0" brushRef="#br0" timeOffset="24693.4053">12242 14921 507 0,'0'0'32'0,"0"0"-23"15,0 0 44-15,0 0 34 16,98-71-36-16,-74 62-13 16,1 1-7-16,2 1 5 15,3-2-16-15,7 3-10 16,1-3 5-16,0 2 16 0,5 0-26 16,-5 2-4-16,-5-1-2 15,-3 3 4-15,-8 0-10 16,-1 2 3-16,0-3 3 15,-1 2-6-15,2-1-89 16,-1-1-42-16,0-4-249 16</inkml:trace>
  <inkml:trace contextRef="#ctx0" brushRef="#br0" timeOffset="25616.611">13205 14464 638 0,'0'0'64'0,"0"0"-44"15,0 0 64-15,0 0-12 16,0 0 3-16,0 0-33 15,-23-1-34-15,11 1 9 16,-2 9-6-16,-4 5 0 16,5 3 23-16,-2 5-31 15,6 3-1-15,3 6 16 16,3 4-15-16,1 1 20 16,2 3-9-16,0 0-13 15,0 2 22-15,0 2-21 16,2 1-1-16,4-1-1 15,1-6 8-15,2-6-7 0,5-9-1 16,-2-4 0 0,4-5 7-16,2-4-7 0,9-8-8 15,6-1-21-15,7-5-101 16,0-18-59-16,-5-6-242 16</inkml:trace>
  <inkml:trace contextRef="#ctx0" brushRef="#br0" timeOffset="26110.9641">13447 14645 675 0,'0'0'47'16,"0"0"-47"-16,0 0 14 15,0 0 41-15,0 0-17 16,0 0-7-16,40 0-1 16,-19 0 21-16,4 0-46 15,2 0 12-15,2-5-3 16,-4 2-5-16,0 0-5 15,-5 2-4-15,1 0 0 16,-5-1-5-16,-4 2 5 0,-3 0 0 16,-6 0-8-16,3 0 6 15,-6 12-3-15,0 3 3 16,0 10 2-16,0 1 23 16,-12 3-7-16,0 7 30 15,-4-2-11-15,2 2-20 16,-1 1 26-16,5-5-27 15,1-3-9-15,0-5 13 16,5-7-12-16,0-6-6 16,4-4 0-16,0-3 0 15,0-3-22-15,2-1-72 16,14 0-68-16,1-14-57 0</inkml:trace>
  <inkml:trace contextRef="#ctx0" brushRef="#br0" timeOffset="26433.0613">13990 14900 778 0,'0'0'130'0,"0"0"-130"15,0 0 0-15,0 0 59 16,0 0-36-16,100-12 1 16,-72 8-13-16,-2 3 3 15,2-2-14-15,-1 0 0 16,0-2 1-16,2 0-15 15,0-1-19-15,-4-5-92 16,-3-5-69-16</inkml:trace>
  <inkml:trace contextRef="#ctx0" brushRef="#br0" timeOffset="26965.7984">14433 14604 292 0,'0'0'499'0,"0"0"-445"16,0 0-11-16,0 0 38 16,0 0-40-16,0 0-21 15,1-11-20-15,10 11 0 16,4 3 7-16,1 5-7 15,0 4 0-15,0 2 17 16,-2 1-14-16,-3 2 20 0,-1 3-6 16,-6 2-15-16,-2 1 31 15,-2 4-29-15,0-1-3 16,-6-1 8-16,-10-1-5 16,5-3-8-16,-2-5 4 15,1-3-17-15,3-6 17 16,0-6-38-16,5-1 4 15,1 0 17-15,1 0-4 16,1 0 21-16,1-5-23 16,0 2 23-16,0-1 1 15,0 1 0-15,0 3-1 16,0 0 24-16,0 0-24 0,9 0 16 16,6 0-14-1,6 0 0-15,1 0 36 0,2 3-36 16,1 2 28-16,-4-2-30 15,1 0 11-15,-2-2-12 16,-5-1 1-16,-1 0-67 16,0 0-16-16,-1-5-117 15,-3-14-377-15</inkml:trace>
  <inkml:trace contextRef="#ctx0" brushRef="#br0" timeOffset="27362.6083">14770 14450 700 0,'0'0'39'16,"0"0"-33"-16,0 0-6 15,0 0 69-15,0 0-4 16,0 0-11-16,66 45 10 16,-49-26-60-16,-3 3 53 15,1 1-25-15,-5 5-17 0,-2 1 28 16,-1 2-19-16,-5 4-11 16,-2 1 32-16,0 3-43 15,0 1 16-15,0 4-9 16,-9 1-6-16,1-3 12 15,-2-4-15-15,-2-4 0 16,0-6 9-16,-3-2-9 16,2-2 0-16,-7-5-6 15,-2 1-27-15,-10-4-78 16,-9-8-114-16,-7-5-288 16</inkml:trace>
  <inkml:trace contextRef="#ctx0" brushRef="#br0" timeOffset="31818.0266">15049 14036 560 0,'0'0'50'15,"0"0"-30"-15,0 0 7 16,0 0 12-16,0 0 7 16,0 0-8-16,0 0-37 15,0-2 54-15,0 2-40 16,0 0-3-16,0 0 18 15,0 0-27-15,0 0 11 0,0 0-14 16,0 8 0-16,3 9-2 16,3 10 4-16,1 2 0 15,1 5 23-15,-2 1-12 16,7-1 1-16,-2-3-14 16,1-1 10-16,-1-5-2 15,0-5-8-15,2-3 0 16,-3-4 8-16,-2-5-8 15,4-1 0-15,-2-2-1 16,1-4 1-16,7-1 19 16,2 0-19-16,13-4 30 15,5-13 21-15,5-7-38 16,5-2 0-16,-2-6-13 16,3 1 3-16,-1-1-4 0,-3 0 1 15,-3 4 0-15,-5 2-2 16,-8 7-15-16,1 4-20 15,-2 2-28-15,1 4-31 16,-1 1-20-16,-4 2-110 16</inkml:trace>
  <inkml:trace contextRef="#ctx0" brushRef="#br0" timeOffset="54466.0088">1144 6797 429 0,'0'0'1'16,"0"0"42"-16,0 0-33 15,0 0-6-15,0 0 12 16,0 0 19-16,0 0-15 0,-3-4 52 16,3 2-67-1,0 2 16-15,-1 0 4 0,1-1 0 16,0 1-7-16,-2 0-10 16,2 0 0-16,0 0 17 15,0 0-17-15,0 0-5 16,0 0 17-16,0 0 3 15,0 0 8-15,0-2-28 16,0 2 8-16,0 0-2 16,0 0-9-16,0 0 0 15,0 0-1-15,0 0 7 16,0 0-6-16,0 0 0 16,0 0 0-16,0 0-4 15,0 0 4-15,0 0 0 16,0 0 9-16,0 0-8 0,0 0-2 15,0 0-5-15,0 0 6 16,0 0 5-16,0 0-5 16,0 0-2-16,0 0 2 15,0 0 0-15,0 0-6 16,0 0 6-16,0 0 0 16,8 2 1-16,5-1-1 15,3 2 0-15,4-3 2 16,-2 0 4-16,4 0-5 15,-2 0-1-15,5 0 0 16,-5 0-9-16,2 0 9 16,0 0 0-16,-2 0 8 0,2 0-8 15,0 0-8 1,-1 0 8-16,6 2 0 0,3-2 4 16,4 0-4-16,2 0-2 15,3 0-5-15,2 0 12 16,4 0-6-16,1 0 1 15,1 0 0-15,-1 0-1 16,-1 0 1-16,-3 0 0 16,1 0 2-16,-6 0 0 15,-1 3-2-15,1 1 0 16,2 0 1-16,0 2-4 16,1 1 3-16,5 0 0 0,-5 0 5 15,2-2-5-15,-1 1 4 16,0-2-9-16,-1 0 7 15,3 1-9-15,1-2 7 16,-1 2 0-16,-1 1 9 16,-1 0-9-16,4 1-6 15,0-2 6-15,3 2 0 16,2-1 1-16,3 0-1 16,3-3 6-16,4-1-22 15,4 0 17-15,-4-1-1 16,-2 1 0-16,-6 0 6 15,-3 2-15-15,-7 0 9 16,-1 3 0-16,0-4 4 0,-5 0 4 16,-3 0-11-1,-2-1 3-15,-4 0 0 0,-3-2 26 16,0 0-25-16,-2 0 7 16,2 0 13-16,1 0-13 15,3 0-4-15,4 0 0 16,-1 0 10-16,6 0-16 15,-1 0 2-15,0 0 0 16,-1 0 11-16,0 0-11 16,1 0 0-16,0 0-12 15,-2 0 25-15,-1 0-30 16,4 0 17-16,2 1 0 16,1-1 4-16,1 0-4 15,5 0-2-15,-1 0-1 16,1 0 6-16,-4 0-6 0,-1-1 2 15,-2-1 1-15,1-1 1 16,0 1 2-16,-2 2-3 16,1 0 0-16,0 0 3 15,-1 0-8-15,2 0 8 16,-2 0-3-16,1 3 6 16,-1 1-3-16,-2 3-5 15,-2-2 2-15,-1 1 0 16,-1 4-2-16,2-3 2 15,0 0-2-15,2-2 2 16,0 1 6-16,-5 1-6 16,0-5-8-16,-4 1 8 15,-5 1-6-15,-1-1 6 0,-1 0 0 16,-5 1 1-16,4-1-1 16,-4-1 5-16,3-1-5 15,-3 0-9-15,-2 1 9 16,-2-1 0-16,-1-1-3 15,-2 2-5-15,1-2 10 16,0 0-2-16,-1 0 0 16,0 0 6-16,-2 0-10 15,2 0 4-15,-1 2 0 16,0 1 3-16,-2-3-3 16,1 0-2-16,-3 3 0 15,0-3-12-15,-3 0 6 0,4 0 8 16,-4 0-10-16,4 2 7 15,-2 1-25-15,1 1 19 16,0 1-7-16,-1 1-68 16,-2 0 46-16,0 1-97 15,0-4-79-15</inkml:trace>
  <inkml:trace contextRef="#ctx0" brushRef="#br0" timeOffset="61593.9037">22403 8846 525 0,'0'0'6'0,"0"0"21"15,0 0 35-15,0 0-55 16,0 0 52-16,0 0-41 16,0 0 20-16,5-45 28 15,-5 43-41-15,0-3-12 0,0 2 20 16,0 3-21-16,0 0 25 16,0 0-37-16,0 0 1 15,0 0-4-15,0 0 3 16,0 0-20-16,0 3 14 15,0 11-3-15,0 3 9 16,0 5 0-16,0 5 1 16,0 5-7-16,0 4 13 15,-1 9-7-15,-9 11 7 16,-1 3 1-16,2-1-8 16,-3-3 0-16,3-7 0 15,1-4 0-15,0-1 3 16,2 4-3-16,-2-2 16 15,0 2-12-15,2-1 1 0,0 0-5 16,1-3 3-16,0 1 5 16,2 2-8-16,0 0 0 15,1 0 4-15,0 0 6 16,-1 2-10-16,-1 0 0 16,-1 1 8-16,2-1-5 15,-1 3-3-15,1 4 0 16,-2 4-2-16,0 5 10 15,-2 0-8-15,4-6 0 16,-1-4 7-16,1 0 6 16,1-2-13-16,1 1 0 15,-1-2 26-15,2 2-26 16,-1-2 11-16,1-2-11 0,-2-1 10 16,2 0 6-16,0 1-16 15,0 2 0-15,0 4 13 16,0-2-11-16,2-2 5 15,4 4-7-15,0 2 4 16,0 2-3-16,-1 3-1 16,-3-2 0-16,-2-2-2 15,0-6 6-15,0-2-4 16,0-2 0-16,0 1 1 16,0-2 1-16,0 0-2 15,0-1 0-15,0-3-9 16,0-2 15-16,0 0-6 0,0-5 0 15,0 0 0-15,-2-4-2 16,2-1 2-16,0 2 0 16,-1-4 0-16,1 4 10 15,-3-2-10-15,3-3 0 16,-1-1 0-16,-1-4 8 16,2 3-8-16,0-1-4 15,-1 4 3-15,1 2 2 16,0 0 8-16,0 6-9 15,-2-1 2-15,2 1-4 16,0-1 2-16,0-3 0 16,0 1-5-16,0-2 2 15,0-6 3-15,0 1 0 0,0-7 10 16,0-3-23 0,0-5 13-16,0-4 0 0,0-3 7 15,0-2-7-15,0-2 0 16,0-1-2-16,0 0 10 15,0 0-8-15,0 0 0 16,0 0 0-16,0 0 3 16,0 0-1-16,0 0 2 15,0 0-4-15,2 0 0 16,10 0 3-16,4 0-3 16,14-4 0-16,10-2-4 15,4-1 11-15,6 1-6 0,-2 1-1 16,3-1 1-1,4 2-12-15,4 0 11 0,7 0-16 16,-2 2 15-16,0 1-7 16,-4-1 5-16,-2 0 0 15,2 2 3-15,2 0-2 16,3 0 2-16,-4 0 0 16,3 0-10-16,-3 0 18 15,0 0-9-15,4 4 1 16,-3-4 0-16,3 0 5 15,1 0-5-15,-2 0 0 16,0 1-3-16,1 2 8 16,-6 1-11-16,-5 0 6 15,-11 1 0-15,-10-4-2 16,-14 1 6-16,-8-2-4 0,-8 0 0 16,-1 0 1-16,-2 0-5 15,0 0 4-15,0 0 0 16,0 0 2-16,0 0 1 15,0 0-3-15,0 0 25 16,0 0-11-16,0 0 25 16,3 0-38-16,2 0 6 15,3-9 3-15,4-9-10 16,1-1 0-16,2-8 3 16,2-7-1-16,-1-11-2 15,-2-9-4-15,-1-9 4 16,-4-3-7-16,-5 3 7 0,-1 1 0 15,-3 5-14-15,0 3 28 16,1 1-20-16,1 1 6 16,1 1 0-16,-1-3-1 15,1-4 1-15,0-4 0 16,-2-6 9-16,1-5-3 16,-1-3-4-16,-1-4-2 15,0-1 0-15,0-4 16 16,0 4-16-16,0 2 0 15,2 6 0-15,5 6 8 16,4 3-9-16,-1 1 1 16,0 2 0-16,-1 2-6 15,-3 1 6-15,-4 3 0 16,-2 1-1-16,0 4 17 16,0 0-20-16,0 2 4 0,0 1 0 15,0-3 8-15,-2-1-8 16,-1-5 0-16,2-5 18 15,1-1-6-15,0 2-8 16,0 6-4-16,0 3 0 16,0 3-4-16,0 2 4 15,0 3 0-15,0 4 10 16,0 3-5-16,0 2-2 16,0 5-3-16,0 0 0 15,0 1 9-15,1 2-9 0,2 0 0 16,2-1 4-16,-2 0-1 15,7-2-4-15,-4-2 1 16,0-5 0-16,2-10-1 16,0-5 1-16,0 1 0 15,-4 3-5-15,0 5 16 16,-4 6-18-16,1-1 7 16,1-2 0-16,1 2-4 15,-3 3 4-15,0 3 0 16,4 7-3-16,-4 7 11 15,0 1-12-15,0 7 4 16,0 0 0-16,0 2-1 16,0 0 1-16,0 2 0 0,0-3-9 15,0 2 20 1,0 0-13-16,0-1 2 0,0 0 0 16,0-1 0-16,0 3 0 15,0-1 0-15,0 3-10 16,0-2 21-16,0 3-14 15,0 1 3-15,0-2 0 16,0 2-5-16,0 1 5 16,-4-2 0-16,4 2-4 15,0-1 13-15,0 1-15 16,0-1 6-16,0 1 0 16,0 0-5-16,0 0 5 15,0 0-5-15,0 0-1 16,0 0 2-16,0 0-1 0,0 0-43 15,-5 0-25-15,-3 2 48 16,-4 9 1-16,-4 9-48 16,-3 8-31-16,-8-1-75 15,-12-22-93-15</inkml:trace>
  <inkml:trace contextRef="#ctx0" brushRef="#br0" timeOffset="67391.6275">22195 11989 473 0,'0'0'117'0,"0"0"-108"0,0 0-5 16,0 0-3 0,0 0 32-16,0 0 34 0,0 0-50 15,0-6 9-15,0 6 13 16,0 0-21-16,0 0 55 15,0 0-31-15,0 0-1 16,0 0 26-16,0 0-49 16,0 0-16-16,0 0 6 15,0 0-4-15,4 0-6 16,20 0 2-16,14 0 0 16,18 0 11-16,11 3-11 15,5 0 1-15,7-1-3 0,4 1 16 16,4 3-16-16,1 2 2 15,-3 1 0-15,-9-1-8 16,-7 2 8-16,-8-3-1 16,-1-1 1-16,-4-3 0 15,2 0 6-15,5-2-6 16,8-1 0-16,9 0 14 16,6 0-14-16,0 0 0 15,-7 4-4-15,-9 3 14 16,-11-1-10-16,-13 1 0 15,-11-1 5-15,-12-4-13 16,-6 1 8-16,-6 0 0 16,-3-3-4-16,-2 0 5 15,0 0-1-15,-3 0 0 16,1 0 5-16,0 1-24 0,-3 2-42 16,-1 1-134-16,-1-1-7 15,-30-3-153-15</inkml:trace>
  <inkml:trace contextRef="#ctx0" brushRef="#br0" timeOffset="68145.0747">22869 12330 560 0,'0'0'91'16,"0"0"-17"-16,0 0 3 0,0 0 14 15,0 0-25-15,0 0-34 16,1-13-19-16,-1 13-13 15,0 0-18-15,0 0 13 16,0 13 4-16,-2 7 1 16,-3 3 0-16,4 5 0 15,1-1 25-15,0 0-16 16,0-1 1-16,13-6 4 16,6-3-12-16,4-5 12 15,5-9-11-15,4-3 4 0,5-1 34 16,-1-17-41-16,-5-1 4 15,-3-1 9-15,-10 3-9 16,-4 0 31-16,-7-1-16 16,-2 3-3-16,-4 2 25 15,-1 6-15-15,2 2-11 16,-2 5 5-16,0 0-16 16,0 0-1-16,0 0-3 15,0 0-10-15,0 0 5 16,1 14-21-16,-1 8 25 15,0 7-7-15,0 5 16 16,0 0-9-16,0 0 1 16,0-4 0-16,-6-2-4 15,0-2 6-15,-1-4-2 16,-1-2 0-16,2-3-8 0,-1-1-63 16,-4-3-58-16,-3-6-103 15,-5-7-12-15</inkml:trace>
  <inkml:trace contextRef="#ctx0" brushRef="#br0" timeOffset="70322.4249">8544 7068 610 0,'0'0'60'0,"0"0"-60"0,0 0 2 16,0 0-2-16,0 0 20 16,0 0 27-16,30 4 0 15,-11-4-6-15,4 0-5 16,2 0-31-16,3 0 47 16,2-4-52-16,0-2 0 15,0-2 29-15,0 4-29 16,-4-4 0-16,-2 4-4 15,-4 0 6-15,-2 1-17 16,-3 3-51-16,-5-3-47 16,-7 3-86-16</inkml:trace>
  <inkml:trace contextRef="#ctx0" brushRef="#br0" timeOffset="71998.942">23236 11243 589 0,'0'0'78'0,"0"0"-33"16,0 0 34-16,0 0-4 15,0 0 7-15,0 0-40 16,0 0-6-16,11-37 16 15,-11 37-39-15,0-2-2 16,-9 2-7-16,-18 0 6 16,-11 0-14-16,-6 6 4 15,0 7 0-15,3 4-12 16,2 3 12-16,6 3 0 0,6-1-4 16,9 3 10-1,4-1-14-15,6-2 2 0,7-1 6 16,1-3-15-16,1 1 9 15,20-2 6-15,4 0 7 16,5-2-3-16,-1 2-8 16,1-3 0-16,-2 2 4 15,-9 2-2-15,-7 1 2 16,-6 3-1-16,-6-2-4 16,0 3 3-16,0 0-2 15,-13 3 4-15,-3-2 0 16,-3 3-3-16,-2-4 3 15,2 0 0-15,-5 0 3 16,0-5 0-16,-1-3 10 16,4-2-13-16,-2-5 9 0,6-3-3 15,2-5-6-15,-5 0-3 16,2 0-57-16,1-21-103 16,-3-10-104-16</inkml:trace>
  <inkml:trace contextRef="#ctx0" brushRef="#br0" timeOffset="72802.148">22367 10873 569 0,'0'0'51'0,"0"0"-11"0,0 0-1 15,0 0-19-15,0 0 30 16,0 0-21-16,0-40-7 15,0 37 13-15,0 0-29 16,4-2-1-16,6 2 3 16,4 0-8-16,4-1 0 15,5 2-2-15,6-3 8 16,2 5-5-16,5-3-1 16,6 3 5-16,8 0-3 15,9 0 9-15,2 0-9 0,4 0 15 16,3 1-17-16,0 6-4 15,10 0 1-15,2 2 6 16,4 1 11-16,0-2-14 16,0 1 1-16,-7-1 12 15,-4 0-11-15,-9 3 9 16,-10-2-11-16,-5 3 9 16,-6-2-17-16,-5 1 8 15,0-2 0-15,-2 2 12 16,1-3-12-16,0 0 0 15,-1-1 8-15,0 0-2 16,-3-1 7-16,-3 0-13 16,-6-1 0-16,-5 1-8 15,-4-2 14-15,-2 0-6 0,-2 1 0 16,-5-2 1-16,0 0-1 16,-3-2 0-16,-3 1-2 15,0-2-5-15,0 0 5 16,0 0-25-16,-5 1-54 15,-19-1-34-15,-13 0-6 16</inkml:trace>
  <inkml:trace contextRef="#ctx0" brushRef="#br0" timeOffset="77977.9604">977 6797 235 0,'0'0'115'0,"0"0"-36"15,0 0-16 1,0 0-40-16,0 0 20 0,0 0-27 15,0 0 20-15,0-13-23 16,0 8 5-16,0 0 16 16,0 1-24-16,0 1-10 15,0 2 45-15,0-2-34 16,0 3 1-16,0-1-9 16,0 1 5-16,0 0-7 15,0 0-1-15,0 0 0 16,0 0 0-16,0 0 10 15,0 0 6-15,0 0-15 0,0 0 15 16,0 0 9 0,0 0-25-16,0 0 0 0,0 0-15 15,0 0 26-15,0 0-19 16,0 0 8-16,0 0 0 16,0 0 13-16,0 0-13 15,0 0 0-15,0 0-5 16,0 0 5-16,0 0-4 15,0 0 1-15,0 2-8 16,0 8 11-16,3-2 0 16,3 0 5-16,-1-1-19 15,1-1 25-15,1 1-11 16,-1-2 0-16,3 0 4 16,2 0-18-16,3-2 14 15,0 1 0-15,5-4 10 0,-1 0-6 16,3 0-4-16,1 0 0 15,2 0 0-15,1-5 7 16,1-4-7-16,-2 1 0 16,1 0 3-16,-4-1 0 15,-4 2 1-15,-3 0-4 16,-3-1 4-16,-2 1-4 16,-2 2 0-16,1-4 4 15,-4 2 7-15,1 1-4 16,-4-4 1-16,1-1-8 15,-1 0 7-15,1-1-14 16,-2 1 7-16,0 2-24 0,0 3 2 16,0 4-15-1,0 0-17-15,0 2-34 0,0 0-167 16</inkml:trace>
  <inkml:trace contextRef="#ctx0" brushRef="#br0" timeOffset="79246.5296">1860 6737 486 0,'0'0'77'16,"0"0"-27"-16,0 0-33 16,0 0 39-16,0 0-20 15,0 0-3-15,0 0 3 16,0 0-33-16,0 0 20 16,0 0 15-16,0 0-37 0,0 0 0 15,0 0-1-15,0 0 0 16,0 0 7-16,0 0-7 15,0 0-8-15,0 3 2 16,0 7 1-16,5 3 5 16,2 1 0-16,1-3 7 15,-1 0-14-15,2-5 7 16,2 2 0-16,0-3-2 16,3 1 10-16,1-2-13 15,0 0 5-15,1-2 0 16,4-2 20-16,0 0-17 15,3 0 3-15,-1 0-6 16,3-5 13-16,-1-3-13 16,-1 0 0-16,-5-2 5 0,-2 0 4 15,-2-1-9-15,-3-1 0 16,-2 1 15-16,-4-1-6 16,-2 3-8-16,0-2 15 15,-3-1-8-15,0 1 2 16,0 0-10-16,0 0 0 15,0 5-4-15,0 0 13 16,0 1-14-16,0 5 5 16,0 0-4-16,0 0-8 15,0 0-23-15,0 0-65 16,0 0-14-16,0 3-64 16,-3 5-25-16</inkml:trace>
  <inkml:trace contextRef="#ctx0" brushRef="#br0" timeOffset="80240.5582">1847 6774 302 0,'0'0'312'15,"0"0"-281"-15,0 0 1 16,0 0-28-16,0 0 32 16,0 0 12-16,0-4-18 15,0 4-20-15,0 0-10 16,0 0 0-16,0 0-8 0,0 0 8 16,3 0-12-1,-3 0 12-15,7 0 1 0,-1 9 0 16,3 3-1-16,0 2 0 15,3 1-3-15,-3-1 3 16,3-2 0-16,-3 0-3 16,0-4 9-16,0-4-6 15,0 1 0-15,-2-5 5 16,2 3-3-16,3-3-1 16,3 0-1-16,3 0 24 15,-3-3-14-15,3-3-3 16,0-2-7-16,1-1 15 15,-1 1-26-15,0-2 11 16,-2 1 0-16,-1-2 3 0,0 0-3 16,0-1 0-16,0 0-1 15,-5 2-38-15,1 1 24 16,4 3-89-16,-9 1-105 16</inkml:trace>
  <inkml:trace contextRef="#ctx0" brushRef="#br0" timeOffset="88446.5572">2694 6794 282 0,'0'0'155'15,"0"0"-132"-15,0 0 6 16,0 0 43-16,0 0-6 15,0 0-55-15,0 0 24 16,0-1-18-16,0-1-8 0,0 1-9 16,0 1 10-16,0-2-12 15,0 2 2-15,0-2 0 16,0 2 15-16,-1 0-12 16,1 0 24-16,-2 0-25 15,1 0 9-15,1 0 9 16,0 0-9-16,0 0-4 15,0 0 4-15,0 0-4 16,0 0 14-16,0 0-1 16,0 0-18-16,0 0 14 15,0 0-2-15,0 0-14 16,0 0 0-16,0 0 0 16,0 0 4-16,0 0-4 0,0 0-8 15,0 0 0-15,0 0 3 16,0 0 5-16,0 0 0 15,0 0-3-15,0 0 2 16,3 0 1-16,4 0-4 16,6 0 4-16,-2 0 0 15,6 0 3-15,-1 0-6 16,0 0-2-16,4 0 3 16,-2 0 2-16,2 0 0 15,0 0 11-15,-1 0-11 16,-1 0-9-16,-3 0 9 15,1 0 0-15,-4 0 8 16,0 0-8-16,0 0 0 16,-1 0-8-16,-2 0 8 0,-2-2 0 15,-1 0-3-15,-2-1 8 16,4-2-5-16,2-2 0 16,-1-3 0-16,3-1-1 15,-3 2 1-15,0-1 0 16,-4 1-11-16,-1 2 11 15,-1 1-2-15,-3 0-3 16,1 3 5-16,-1 2-10 16,0 1 10-16,0 0 0 15,0 0-1-15,0 0-4 16,0 0 5-16,0 0-15 16,0 0 0-16,0 0 2 15,0 0 9-15,0 0-9 0,0 9 7 16,-2 0 6-16,-1 3 7 15,-5 0-7-15,5-2 3 16,-3 0-6-16,-3 2 7 16,3-4-8-16,-4 1 0 15,-3 2 0-15,2-3 1 16,-7 2-18-16,3-1-7 16,-3-1 12-16,3-1 16 15,-1-2-6-15,4-3 5 16,-1 1-17-16,0-3-19 15,0 0-20-15,1 0-15 16,3 0 52-16,0 0-78 0,4 0-92 16</inkml:trace>
  <inkml:trace contextRef="#ctx0" brushRef="#br0" timeOffset="89414.0853">2690 6802 364 0,'0'0'125'15,"0"0"-69"-15,0 0-38 16,0 0 21-16,0 0 18 16,0 0-44-16,0 0 30 15,0 0-27-15,0 0-7 16,0 0 27-16,0 0-18 15,0 0-16-15,0 0-2 16,0 0-2-16,0 0 2 0,0 1 0 16,3 3-3-16,4 3 3 15,2 0 1-15,0 0-1 16,0 0 0-16,4 0-3 16,-2 1 6-16,2 0-6 15,1-3 6-15,-2 4 8 16,2-6-11-16,-3 4 0 15,5-4-5-15,-2-3 15 16,2 0-9-16,2 0-1 16,3 0 0-16,-2-3 4 15,-1-6-4-15,-3 2 0 16,-1 0 15-16,-1 0-10 16,-1-1-4-16,-3 0-1 0,3 0-13 15,0 1 11-15,-4-1-40 16,3-2-42-16,0-2-97 15</inkml:trace>
  <inkml:trace contextRef="#ctx0" brushRef="#br0" timeOffset="105028.9111">3185 5920 325 0,'0'0'6'15,"0"0"10"-15,0 0 20 16,0 0 20-16,98 53-12 16,-81-31-27-16,2 7 24 15,-2 4-17-15,0 13-6 16,-3 10 16-16,1 12-28 0,-5 12 17 15,-2 8-7 1,-4 1-12-16,-4 1 15 0,0-1-19 16,0-5 0-16,-9 1 11 15,-9-8-5-15,-4-4-6 16,-5-8-7-16,-4-9 7 16,-7-7-11-16,-9-9-13 15,-11-5-54-15,-8-9-31 16,-4-8-175-16</inkml:trace>
  <inkml:trace contextRef="#ctx0" brushRef="#br0" timeOffset="105620.1081">657 6486 269 0,'0'0'176'0,"0"0"-135"15,0 0-41-15,0 0 12 0,0 0 17 16,0 0-1 0,-55-58 4-16,53 55 5 0,-1 3-16 15,3 0-7-15,0 5-14 16,0 29 14-16,0 22-36 15,16 23 44-15,-1 15-17 16,3 7 28-16,7 7-33 16,4 1 10-16,5-5-10 15,11-1 1-15,16-13-15 16,12-12-4-16,15-20-76 16,18-28-79-16</inkml:trace>
  <inkml:trace contextRef="#ctx0" brushRef="#br0">16493 6855 294 0,'0'0'90'15,"0"0"-41"-15,0 0-14 16</inkml:trace>
  <inkml:trace contextRef="#ctx0" brushRef="#br0" timeOffset="113239.4783">18157 7325 563 0,'0'0'92'15,"0"0"-30"-15,0 0-38 16,0 0 38-16,0 0-29 16,0 0-27-16,0 0 11 15,0-4-17-15,0 8-7 16,-4 14 7-16,0 6 12 16,-4 6 46-16,5 4-33 15,1 1-14-15,1 0 26 16,-1 0-28-16,2-6 7 15,0 1-10-15,0-7 7 16,0-1-7-16,0-8-4 0,0-2-2 16,3-4 0-16,-1-4-10 15,-1-1-50-15,-1-3-64 16,0 0-7-16,-10-2 15 16</inkml:trace>
  <inkml:trace contextRef="#ctx0" brushRef="#br0" timeOffset="113599.5869">17935 7548 567 0,'0'0'130'0,"0"0"-82"16,0 0-20-16,0 0 45 15,0 0-21-15,0 0-10 16,-9-3-14-16,9 1-24 15,0 2 18-15,0 0-22 16,2 0 11-16,10-1-11 16,12-1 5-16,8 1-5 15,11-2 0-15,2-1 17 16,0 1-16-16,-3 2-1 16,-2 1 0-16,-1-1 6 15,-8-1-6-15,-7 2 0 16,-5 0-7-16,-8 0 11 15,-4 0-14-15,-2 0-2 0,-4 0-27 16,1 0 23-16,-1 4-48 16,0 3-24-16,1-1 5 15,1 2-14-15,-3-2-77 16</inkml:trace>
  <inkml:trace contextRef="#ctx0" brushRef="#br0" timeOffset="114957.7881">18900 7364 596 0,'0'0'49'0,"0"0"1"16,0 0-50-16,0 0 0 15,0 0 1-15,0 0 2 16,-15 50-3-16,15-23 0 16,0 3 1-16,0 7 16 15,0 0-12-15,1 0 14 16,4-3 33-16,-3-1-35 16,-1-3-1-16,1-5 2 15,-1-5-12-15,-1-7 28 16,0-8-34-16,2-2 0 15,-1-3 15-15,-1 0 15 0,0-1 42 16,0-18-22-16,0-7-35 16,-7-7-13-16,-1-4-2 15,-4 0 0-15,3-2-4 16,3-2 8-16,-1 3-8 16,7 3-3-16,0 2 6 15,0 2-16-15,3 5 17 16,10 2-24-16,6 4 4 15,3 3-6-15,1 4 13 16,3 5 3-16,-2 6 0 16,-8 2-7-16,0 0 5 15,-3 0-1-15,-6 17 9 16,-1 5-11-16,-6 5 15 0,0 2-1 16,-10 2 7-16,-10 0 16 15,-4-1-11-15,-1-7 7 16,3 1 13-16,5-9-29 15,5-2 9-15,7-4-11 16,4-3-26-16,1-2-86 16,9-4-84-16,18 0-313 15</inkml:trace>
  <inkml:trace contextRef="#ctx0" brushRef="#br0" timeOffset="115850.6928">19318 7549 732 0,'0'0'78'0,"0"0"-11"16,0 0-20-16,-84-17-30 16,59 17 35-16,1 1-49 15,3 15-1-15,2 7-2 16,8 4-3-16,5 2 3 15,6 0-1-15,0-1 3 16,6-6-5-16,12-5 3 16,5-4 0-16,5-9 0 15,2-4 3-15,1 0-3 0,2-9 0 16,-4-8-14 0,-4-9 1-16,-9-2-43 0,-7-2-21 15,-6 2 9-15,-3 4-34 16,-5 5 82-16,-14 9 8 15,-3 9 9-15,-2 1 1 16,-2 0-10-16,6 10 12 16,6 1 10-16,7-2 1 15,5-1-10-15,2 0-1 16,0-4 0-16,10 1 41 16,13-5-41-16,13 0 23 15,1 0 18-15,5-9-41 0,-5-7-4 16,-6 0 1-16,-5-1 6 15,-5 0 1 1,-9 0-4-16,-5 0 0 0,-4 0 28 16,-3 0 27-16,0 0-4 15,0 1-5-15,-6 5-19 16,2 5 38-16,2 3-51 16,1 3-3-16,1 0-11 15,-2 0-13-15,-2 19-7 16,1 6 19-16,-3 4 2 15,4 4-5-15,-1-1 4 16,-1-2 0-16,4-3-8 16,0-5 30-16,0-7-31 0,0-4 9 15,0-8 0 1,0-3 7-16,0 0 2 0,0 0-9 16,3-14 31-16,3-10-27 15,1-6-8-15,-1-7 3 16,0-2 0-16,0-5-18 15,1 0 19-15,3 2-7 16,0 4 7-16,5 7-14 16,-3 11 14-16,3 8-9 15,-3 7-4-15,4 5 12 16,-1 0-36-16,1 11 24 16,-2 9-2-16,-4 7 6 15,-4 2 9-15,-6 3 0 16,0 0 5-16,0-3-18 15,-15 1 13-15,-3-2 0 0,-6-1 9 16,-2-4 1-16,2-3-10 16,4-6 0-16,7 0-77 15,7-9-29-15,6-5-192 16</inkml:trace>
  <inkml:trace contextRef="#ctx0" brushRef="#br0" timeOffset="116556.5305">19955 7345 563 0,'0'0'24'16,"0"0"-11"-16,0 0 22 15,0 0 38-15,-49 80-28 16,33-55-13-16,2 6 40 16,2-1-70-16,1-1 2 15,7 1 33-15,4-4-21 16,0-2-7-16,1-4-9 16,20 0 0-16,4-6 10 15,7-2-10-15,10-2 0 16,-1-3-6-16,4-2 1 15,-2 0-63-15,-5-5-80 16,-7 0-214-16</inkml:trace>
  <inkml:trace contextRef="#ctx0" brushRef="#br0" timeOffset="117315.0717">20399 7400 556 0,'0'0'97'16,"0"0"-46"-16,0 0 45 15,0 0-4-15,0 0-27 16,0 0 15-16,-7-14-47 16,7 14-4-16,0 0-29 15,0 0-17-15,0 8 14 16,1 15-12-16,9 6 15 16,-3 6 4-16,0 4-4 15,-5 3 0-15,-2 0-1 16,0 0 1-16,-5 0-2 15,-11-1 2-15,-2-1-82 0,-8-5-30 16,0-6-87-16</inkml:trace>
  <inkml:trace contextRef="#ctx0" brushRef="#br0" timeOffset="117922.7221">20832 7250 522 0,'0'0'44'0,"0"0"-33"15,0 0 68-15,0 0-4 16,0 0-45-16,-48 95 49 15,33-63-45-15,2 2 4 16,4 0-3-16,1-1-32 16,4 1 34-16,-1-3-29 15,5 2-6-15,0-3 29 16,0-4-31-16,0-1 0 0,1-4-2 16,9-4 14-16,-3-5-16 15,-1-4 4-15,1-3-55 16,2-5 12-16,-1 0-105 15,0-5-81-15</inkml:trace>
  <inkml:trace contextRef="#ctx0" brushRef="#br0" timeOffset="119033.8451">21036 7408 779 0,'0'0'89'0,"0"0"-84"0,0 0 31 16,0 0-9-16,0 0 3 15,0 0-30-15,0 7 17 16,0 6-26-16,3 6 21 16,-2 9-4-16,2 4 38 15,-3-3-44-15,0-2 26 16,0-4-17-16,0-7-4 16,0-5 0-16,0-6-7 0,0-3 0 15,0-2 7 1,0 0-4-16,0 0 31 0,0-6-13 15,0-12-17-15,-4-8 10 16,-3-4-14-16,2-3-3 16,2-5-6-16,3-3-18 15,0-1 20-15,0 1-22 16,2 4 11-16,8 11 6 16,5 6-6-16,0 8-22 15,6 5 22-15,-2 4-10 16,-1 3 11-16,-2 0-19 15,-3 6 26-15,1 10-14 16,-5 4 24-16,-4 4 0 16,-5 3 6-16,0 1-6 15,-5 1 0-15,-11-2 20 0,-8-5-13 16,1-3 21 0,4-3-28-16,6-1 0 0,8-7-1 15,5-1-19-15,2-7-137 16,23 0-23-16</inkml:trace>
  <inkml:trace contextRef="#ctx0" brushRef="#br0" timeOffset="119653.0398">21343 7521 545 0,'0'0'197'16,"0"0"-150"-16,0 0 1 0,0 0 42 15,0 0-63 1,-89 22-8-16,80-9 2 0,7 3-17 16,2-1-6-16,0 0 2 15,8-3 0-15,10-5 1 16,7-4-1-16,2-3 0 16,4 0 7-16,-6-1-7 15,-3-11-15-15,-8 0-16 16,-9 0-33-16,-5-2 30 15,0 1-35-15,-11 2 24 16,-6 1 40-16,3 4-11 16,2 4 16-16,5 0 0 15,4 2 2-15,3 0-7 16,0 0 5-16,0 0-7 0,6 0 7 16,10 0 0-16,2 0 6 15,7 0 0-15,4 0 0 16,-3 0-12-16,0-1 10 15,-6-8-5-15,-3-3 2 16,-5-3-1-16,-2-3 3 16,-4-2-6-16,-2-2 14 15,-1-4 1-15,-3-3-5 16,0-1 12-16,0 4 29 16,0 7-28-16,0 3 14 15,0 9 1-15,0 6-32 16,0 1 41-16,0 0-44 0,0 1-11 15,0 19 8 1,-5 6-7-16,-1 10 10 0,0 1 0 16,0 0 3-16,0-1-1 15,0-3-2-15,0-4 0 16,3-4 0-16,0-7 4 16,3-7-8-16,0-3-17 15,0-7-68-15,0-1-15 16,0-3-78-16</inkml:trace>
  <inkml:trace contextRef="#ctx0" brushRef="#br0" timeOffset="123426.2988">22352 11569 218 0,'0'0'0'0,"0"0"-34"16</inkml:trace>
  <inkml:trace contextRef="#ctx0" brushRef="#br0" timeOffset="123634.0491">22552 11393 239 0,'0'0'36'0,"0"0"47"16,104-58-43-16,-64 42-34 0,6 7-12 15,-1 3 6-15,3 2 0 16,-2 4-1-16,2 0-19 15,-2 0-64-15,-3 0-45 16,-4 4 63-16,-3 3 66 16,-6 0 75-16,-5 0-29 15,-4-2-9-15,-3 0-20 16,1-2-16-16,4-2-1 16,8 2 0-16,12-3-60 15,11 2-49-15</inkml:trace>
  <inkml:trace contextRef="#ctx0" brushRef="#br0" timeOffset="124069.8532">23666 11456 460 0,'0'0'116'0,"0"0"-91"16,0 0-22-16,0 0 79 15,0 0-11-15,0 0 16 16,-45-31-6-16,38 28-60 0,-4 0-4 16,-4 3-16-16,-6 0-1 15,-7 0 0-15,-3 6 0 16,-8 4 11-16,-8 3-11 15,-9 2 0-15,-10 2 5 16,-13 3-2-16,-9 0-3 16,-6 3 0-16,2 2 6 15,10-3-8-15,9 0 2 16,16-2 0-16,17-5-4 16,13-3 4-16,15-6 0 15,5-3-4-15,7-2-11 16,0-1-21-16,0 0-8 0,0 2-19 15,10 0 38-15,9 1-9 16,2 0-47-16,6-3-107 16</inkml:trace>
  <inkml:trace contextRef="#ctx0" brushRef="#br0" timeOffset="124763.4111">23424 12376 492 0,'0'0'84'0,"0"0"-83"0,0 0 30 15,-95 25 11 1,54-12 18-16,-11 4-8 0,-8 3-23 16,-7 1-6-16,-6 2-8 15,3 3-6-15,0 0 36 16,2 1 0-16,9-1-41 15,7-3 20-15,9-1-12 16,9-4-12-16,5-2 0 16,7-5 1-16,10-1-7 15,3-6 6-15,4-1-25 16,4-1-22-16,1-2-14 16,0 0-28-16,0 0-6 15,0-11-162-15</inkml:trace>
  <inkml:trace contextRef="#ctx0" brushRef="#br0" timeOffset="128681.9064">16360 6873 408 0,'0'0'73'0,"0"0"-26"15,0 0-31-15,0 0 30 16,0 0 31-16,0 0-77 0,0 0 34 16,-6 0-34-16,6 0 1 15,0 0 46-15,0 0-44 16,0 0 2-16,0 0 14 15,0 0-17-15,0 0-2 16,0 0 0-16,0 0 11 16,0 0-14-16,6 0 3 15,12 0 0-15,10-1 10 16,3-3-1-16,5-3-4 16,2 1-5-16,-5 0 1 0,2-2-4 15,-9 2 3 1,-4 3 0-16,-7 0-10 0,-8 2 20 15,-2 1-10-15,-4-1 0 16,1-1-4-16,-2 1-5 16,1-1 9-16,1 2-7 15,-1 0-8-15,1 0-4 16,-1 0 12-16,0 0-9 16,-1 0 3-16,0 0-1 15,0 0 9-15,0 0 5 16,0 0 2-16,0 0-2 15,0 0-24-15,0 0-22 16,-7-1-142-16</inkml:trace>
  <inkml:trace contextRef="#ctx0" brushRef="#br0" timeOffset="131009.3178">16912 8661 503 0,'0'0'100'16,"0"0"-44"-16,0 0-30 15,0 0 0-15,0 0 41 0,0 0-48 16,0-7-3-1,0 4 26-15,0 1-38 0,0 2 14 16,0 0 6-16,0 0-20 16,0-2 31-16,0 1-35 15,0 1 0-15,0-2 12 16,0 1-10-16,0-2 2 16,0 0-4-16,0-2 4 15,0 2-7-15,0-2 5 16,0 3-2-16,0 0 28 15,0 2-23-15,0 0 15 16,0 0-15-16,0 0 0 16,0 0-10-16,0 0-8 15,-2 16-4-15,-6 8 11 16,-2 6 12-16,1 2-8 0,2-1 2 16,4-4 0-16,3-6 7 15,0-3-7-15,5-4-9 16,9-3 9-16,4-2 0 15,3-4 2-15,5 0-2 16,4-5 4-16,4 0 14 16,-1 0-18-16,-5 0-3 15,-6-3 1-15,-7-4 4 16,-3-3-1-16,-3-2-1 16,-2-4 9-16,-1 0-5 15,-1-1-4-15,-5 0 0 16,3-2 6-16,-2 2-3 0,1 3-3 15,-2 4 0-15,1 6 0 16,-1 2 10-16,0 2-10 16,0 0 0-16,0 0-4 15,0 0-13-15,0 8 6 16,0 11 10-16,0 6 1 16,2 4-1-16,2 2 9 15,1 0-8-15,-2-1 0 16,1 1 13-16,-2-3-13 15,-2-2 6-15,0-2-1 16,0-2 14-16,0-4-19 16,0-3 0-16,0-3 3 15,0-4 0-15,0-6-6 16,0-2-12-16,0 0-57 16,0 0 9-16,13-16-92 0,5-9-348 15</inkml:trace>
  <inkml:trace contextRef="#ctx0" brushRef="#br0" timeOffset="131346.3149">17458 8712 611 0,'0'0'58'0,"0"0"-58"16,0 0-7-16,0 0 0 16,0 0 14-16,0 0 15 15,13 29 16-15,-8-13-23 16,-3 1 36-16,3 0-31 16,-3 1 17-16,2-1 16 15,-4-1-33-15,3-1 13 16,-3 0-33-16,1-1 0 15,-1 0 10-15,2-3-10 16,-2-2 0-16,0 2-8 16,1-5-61-16,-1 1-23 0,0-4-41 15,0-3-85 1</inkml:trace>
  <inkml:trace contextRef="#ctx0" brushRef="#br0" timeOffset="131555.75">17378 8906 527 0,'0'0'97'16,"0"0"-28"-16,0 0-37 15,0 0 6-15,0 0 72 16,0 0-99-16,63-45 17 16,-40 41-10-16,0 2-11 15,2 0-3-15,1 2-4 16,0 0 2-16,2 0-20 0,-1 0-27 15,-2 0-91-15,1 0-50 16</inkml:trace>
  <inkml:trace contextRef="#ctx0" brushRef="#br0" timeOffset="132132.6703">18068 8623 589 0,'0'0'110'0,"0"0"-32"0,0 0-47 15,0 0 12-15,0 0 37 16,0 0-70-16,-29-5-2 15,13 5-4-15,-1 2 1 16,1 8-3-16,3 4 0 16,-2 1 11-16,3 0-14 15,0 1 1-15,6-1 0 16,3 1-8-16,3-2 17 16,0-1-11-16,0-3 2 15,5 0 0-15,11 0 1 16,4-1-1-16,6-2 7 0,1 0-7 15,-2 1 3-15,-2-2-3 16,-8 1 0-16,-2 2 2 16,-5-2-11-16,-4 2 16 15,-1 2-7-15,-3 0 2 16,0 6 17-16,0 0-23 16,0 0 4-16,-9 3 0 15,-4 1 16-15,1-1-16 16,-2-3 0-16,-4 2 8 15,0 0-6-15,-1-2 5 16,-3 0-7-16,-2-2 5 16,-1-1 6-16,-1-2-11 15,-1-4 0-15,0 1-8 16,1-6-19-16,2-2-24 0,6-1-45 16,3 0-71-1,4-1-289-15</inkml:trace>
  <inkml:trace contextRef="#ctx0" brushRef="#br0" timeOffset="133559.8793">15441 8898 480 0,'0'0'5'0,"0"0"-3"16,0 0 6-16,0 0 13 15,0 0 64-15,0 0-40 16,5 12-36-16,2-8 2 16,5 1-10-16,6 4 42 15,3 0-20-15,4 1-23 16,3 0 28-16,4-1-14 16,4-3 5-16,3-5 31 15,7-1-42-15,3 0 33 16,0-3-2-16,0-8-35 15,-4 1 34-15,-6 0-34 0,-11 2 1 16,-8 4 1 0,-11 0 6-16,-4 3 5 0,-5 1-7 15,0 0-7-15,0 0 35 16,0 0-38-16,0 0 0 16,0 0-2-16,0 0 11 15,0 0-15-15,0 0 6 16,0 0-56-16,0 0 31 15,0 0-93-15,0 0-17 16,0-4-49-16</inkml:trace>
  <inkml:trace contextRef="#ctx0" brushRef="#br0" timeOffset="137112.3983">22222 9733 466 0,'0'0'8'16,"0"0"-2"-16,0 0-12 16,0 0 12-16,0 0-5 15,0 0 88-15,-10 5-38 16,10-3-10-16,0 1-22 0,14 0-8 15,13 1 47-15,8 3-3 16,8-4-24-16,6 2 4 16,-1-1-33-16,5-1 32 15,7 1-19-15,4 3-6 16,10 1 24-16,4 2-33 16,4 4 0-16,3-2-4 15,1 2 15-15,9 3-14 16,0 3 3-16,2 2 0 15,0 2 4-15,-1 3-4 16,-4 0 0-16,-2-1-5 16,-4 1 8-16,-4-4-3 15,-6-2 0-15,-6-1 8 16,-11-2-18-16,-12-1 10 16,-11-1 0-16,-9-3-7 0,-8-1 14 15,-8-1-8-15,1 0 1 16,-8-1 0-16,0-3-14 15,1 1 14-15,-3-4 0 16,-2-2-3-16,0 3-21 16,0 1 4-16,0 2-4 15,0 3-31-15,0 6 13 16,-14-1-58-16,-4-4-79 16</inkml:trace>
  <inkml:trace contextRef="#ctx0" brushRef="#br0" timeOffset="151632.5642">22375 11473 558 0,'0'0'63'16,"0"0"-24"-1,0 0-4-15,0 0 7 0,0 0 18 16,0 0-18-16,0 0 11 16,-85-22 7-16,79 18-43 15,-1-1 17-15,1-1 7 16,0 0-23-16,-3-2-14 16,-3-3 12-16,0 1-12 15,-5-1 9-15,-3 0-13 16,-2 1 0-16,-4-1 4 15,0 0-1-15,-4 2 8 16,-2-2-11-16,-2-1 1 16,-5 0 30-16,-4-2-30 15,0-6 10-15,-3 1 6 16,-2-5 1-16,-7-5-4 16,-11-5-14-16,-10-4 6 15,-15-6-2-15,-8-5 5 0,-4-8-16 16,2-4 13-16,4-7-6 15,3-4 1-15,6-1-1 16,2-4 5-16,2 2-6 16,3 2 2-16,6 2-2 15,3 2 2-15,6 7 3 16,2 6-4-16,0 4-4 16,0 8 4-16,4-3 9 15,3 3-9-15,7-5-5 16,2-5 3-16,6 1 4 0,3-4-4 15,2 2-6-15,3 4 8 16,1-1 3-16,0 4-3 16,1 3 0-16,0 4 5 15,2 7-3-15,-1 4-1 16,0-1-1-16,-5 0 0 16,-3 0-8-16,-3 1 8 15,-1 1 0-15,-3 1-1 16,-1 3 4-16,-2 0-6 15,3 1 3-15,0 7-2 16,7 5-13-16,5 4 12 16,2 1 2-16,1 3-3 15,1 1 4-15,3 1 2 16,2-1-2-16,4 0 4 16,3-1-18-16,-1 3 14 0,0 0 0 15,-2-2-1-15,-3 1 5 16,0-1-8-16,0 0 0 15,3 2 2-15,3-2-8 16,2 3 10-16,4-4 0 16,1 1-3-16,0 0 7 15,2 0-2-15,-2 2-2 16,1 1 0-16,-4 0-11 16,-3 0 11-16,-6 0 0 15,-7 0-1-15,-4 0 2 16,-5 0-2-16,2 0 0 0,-1 1 1 15,3 1-8-15,3-2 7 16,4 0 1-16,4 0 5 16,2 0 4-16,0 0-14 15,-1 0 5-15,-2 0 0 16,-1 0-1-16,4 0 1 16,2 0 0-16,3 0-2 15,3 0 4-15,5 0-3 16,5-2 1-16,2 2 0 15,2-1-3-15,0 1 3 16,0 0 0-16,0 0-2 16,0 0 7-16,0 0-10 0,0 0-27 15,0-1-26 1,-6 1-14-16,-1 0-50 0,-3 0-26 16,4 0-23-16,6-9-89 15</inkml:trace>
  <inkml:trace contextRef="#ctx0" brushRef="#br0" timeOffset="151962.4323">18560 8944 707 0,'0'0'25'16,"0"0"1"-16,0 0-8 0,0 0-18 15,0 0 0-15,0 0 2 16,-63-7 6-16,36 10-6 16,-2 14 5-16,-6 7-5 15,4 3 9-15,3 4-11 16,5 5 0-16,8 6 5 16,5 5-1-16,9 2 3 15,1-2-7-15,10-4 0 16,20-7 13-16,10-6-11 15,15 0 12-15,17-9-8 16,13 1 1-16,13-2-7 16,16 4 0-16,6 5-87 15,0 2-77-15</inkml:trace>
  <inkml:trace contextRef="#ctx0" brushRef="#br0" timeOffset="153396.9021">21779 12470 614 0,'0'0'44'0,"0"0"-38"16,0 0 7-16,0 0-3 15,0 0 32-15,0 0 48 16,-82 34-49-16,67-30 6 15,-6 3-29-15,-3-1-13 16,-6-1-2-16,-5 1-3 16,-10-5 0-16,-9-1 17 15,-7 0-17-15,-7 0 0 0,-3-7-2 16,-3-7 12 0,-7-7-2-16,-1-8-2 0,4-4 0 15,1-10 23-15,2-6-9 16,-2-8 9-16,-4-5-24 15,-6-2 0-15,-9-5 11 16,-13-6-14-16,-8-5-1 16,-5-1 3-16,-2-3 0 15,4-2 5-15,2 0 0 16,6 0-8-16,5 1 6 16,6 7-7-16,6 6 0 15,4 1 2-15,0 2 3 0,-2-3-5 16,0 1 0-1,-1-1 7-15,3 1-7 0,1 1 6 16,8 4-1-16,8 5 2 16,7 4 8-16,11 0 1 15,7 2-11-15,4-3 15 16,2-12-22-16,-2-4 2 16,7 1 0-16,-3 3 3 15,3 12 0-15,2 4 2 16,1-2-5-16,4 1-4 15,3 7-1-15,4 5 5 16,4 1 0-16,1 3-1 16,3 3 1-16,2 3 0 15,4 6 0-15,-2 2 5 16,1 1 12-16,2-3-16 0,-1-1 1 16,1-1-2-16,0-3 2 15,-3 0-2-15,0-4 0 16,-2-10 4-16,-4-9-2 15,0 3-2-15,0 1-6 16,-2 13 6-16,1 9 1 16,1 2-1-16,-1 6-3 15,4 4 3-15,1 5 5 16,4 5-5-16,2 4 0 16,5 1-7-16,-1 2 7 15,4 0-2-15,0 0-14 16,-3 0 0-16,-3 8 12 0,-3 9-6 15,-6 9 10-15,0 7-5 16,0 3-4-16,2 0 4 16,0-2-1-16,4-4-20 15,-1-4 17-15,3-1-23 16,0-6-22-16,1-2 41 16,1-5-45-16,2 0-28 15,2-5-54-15,1-7-60 16</inkml:trace>
  <inkml:trace contextRef="#ctx0" brushRef="#br0" timeOffset="153763.0006">17646 9382 304 0,'0'0'30'0,"0"0"99"16,0 0-40-16,0 0 29 15,0 0-44-15,0 0-15 16,15-29 17-16,-15 19-28 16,0-6-29-16,0-1-8 15,0-3-2-15,1-2-3 0,6-2-6 16,1 4 0-1,4 2-3-15,6 5 3 0,0 5-10 16,1 4 5-16,2 4-9 16,-4 0 11-16,0 13-16 15,0 6-1-15,-4-2 12 16,-2 0-42-16,-5 0-21 16,-6 1 25-16,0 2-60 15,-14-3-53-15</inkml:trace>
  <inkml:trace contextRef="#ctx0" brushRef="#br0" timeOffset="156063.3629">16060 8456 595 0,'0'0'28'0,"0"0"4"15,0 0-24-15,-3-95 31 16,15 69-31-16,-1 2 32 16,0 2 7-16,1-1-6 15,2 0 11-15,2-2-46 16,2 0 6-16,2-3 8 16,2 2-20-16,5-2 0 15,2-2-1-15,9 0 9 16,4 1 11-16,10 2-19 15,9 4 0-15,2 3-4 16,2 3 4-16,0 1-1 16,-2 4 0-16,0 2 0 15,1 2-1-15,0 1 2 0,5 2 0 16,3-2-2 0,5 0 2-16,7 1 0 0,7-1 6 15,4 1-3-15,6 2 12 16,5 4-15-16,-2 0 1 15,-4 0 8-15,-5 4-4 16,-8 9-8-16,-6 2 3 16,-2 5 0-16,-1 3 2 15,-1 4-2-15,0 0 0 16,2-2-4-16,-6 1 4 16,0-1 0-16,-8 0 3 15,-5 2 3-15,-5 0-9 0,-4 0 3 16,0 4 0-16,1 0-8 15,-3 1 17-15,3 5-11 16,1 1 2-16,-5 3 0 16,-1 4 2-16,-2-2 0 15,1-2-2-15,-4 0 0 16,1-5-1-16,-4-2 1 16,-2-3-2-16,-4 1 13 15,-2-3-11-15,-1 0 0 16,-3 0 0-16,1 5 15 15,1-4-11-15,1 2 8 16,-1-1-2-16,6 1 1 16,-2-2 13-16,2 0-24 15,1 0 5-15,0-1 1 16,0 1-6-16,-3 0 0 0,-2 0-1 16,0 2 4-16,-1-1-2 15,-2-2-1-15,4 3 4 16,-1-4-6-16,0 1 2 15,4 0 0-15,5-2 5 16,2 0 1-16,1 4 23 16,3-1-29-16,-7 2 10 15,2-2-3-15,1-1-2 16,6 1-3-16,-1 0 12 16,4-1-10-16,-3-4-2 15,2-1-2-15,-3-1 1 16,-7-1-1-16,-7-2 0 0,-4-1 0 15,-7-4-3-15,-4-1 11 16,-2 0-2-16,-1 1-6 16,-2-3 1-16,1 0-7 15,1 0 9-15,-1 1-3 16,0-1 0-16,3 2 7 16,0 1-13-16,0-1 6 15,2 1 0-15,1 1 0 16,-2 1 0-16,1-2 0 15,1 0-1-15,-1-1 7 16,-1-1-5-16,0 0-1 16,-2-3 1-16,-4 0-6 15,0 2 5-15,-3 0 0 16,1-1 0-16,2 3 2 16,-1-2-4-16,1 5 2 0,-1-1 0 15,2 2 6-15,0 1-4 16,-1 0-2-16,0 3 2 15,3-2 3-15,-3-4 0 16,2 4-5-16,-3-8 0 16,1 5 7-16,2-1-4 15,1 0-3-15,0 1 16 16,1-3-14-16,0-2 11 16,-4 2-13-16,1-4 0 15,-2-1 6-15,1-1-6 0,-2-2 0 16,-2-2-7-1,-2 0 14-15,1-1-6 0,0-3-1 16,1 0 2-16,4 0 5 16,-2 0-7-16,-1 0 0 15,1 0-4-15,-2 0 2 16,1-3 2-16,0-2-19 16,-2-1-13-16,1 1 29 15,-2 2-27-15,-3-3-2 16,-1 0-31-16,-1-4-41 15,-1-4-22-15,3-1-25 16,0-4-44-16,-1-1-80 16</inkml:trace>
  <inkml:trace contextRef="#ctx0" brushRef="#br0" timeOffset="156532.1196">21404 10106 469 0,'0'0'63'0,"0"0"-33"16,0 0 31-16,0 0-5 0,0 0-2 15,0 0 4 1,0 0 22-16,91 34-60 0,-59-30 8 16,-4 3-5-16,2 1-16 15,-6 1-2-15,-2 2-5 16,-6 3 7-16,-5 0 7 16,-2 3-14-16,-3 3 0 15,0 4 17-15,-5-2 1 16,-1 2 3-16,0 4-14 15,0-1-6-15,-8 0 45 16,-6-3-45-16,-2 0 18 16,-4-1-2-16,-1-3-6 0,-2-2 1 15,0-1-12 1,-2-3 0-16,1-2-1 16,2-5 1-16,5-3-37 0,2-1-1 15,0-2-74-15,-1-1-35 16,2 0-112-16</inkml:trace>
  <inkml:trace contextRef="#ctx0" brushRef="#br0" timeOffset="159844.8939">23197 10076 440 0,'0'0'36'15,"0"0"-27"-15,0 0 50 16,0 0 17-16,0 0-46 0,0 0 22 15,-41-33-44-15,36 30 39 16,-1 1-25-16,-1 1-3 16,-2 0 26-16,-3 1-42 15,-2 0-3-15,-2 0 6 16,-5 0-2-16,3 0 4 16,0 4-8-16,3 4 0 15,0 1-5-15,3 5 5 16,1 2-3-16,2 6-5 15,0 4 15-15,-1 5-16 16,3 2 9-16,1 0 0 16,5-4 6-16,1-3-6 15,0-5-2-15,0-3-5 0,9-5 14 16,9-4 9-16,4-2-5 16,4-5-11-16,8-2 32 15,0 0-29-15,-1-2 1 16,-3-7-4-16,-9-1 11 15,-4-1-9-15,-6 0-2 16,-5-1 0-16,-3 0 14 16,-3-3-10-16,0 0-2 15,0-1-2-15,0-1 12 16,0 3-9-16,0 2 5 16,0 4-6-16,-2 3 20 15,2 3-4-15,0 2-6 16,0 0-12-16,-1 0-24 15,1 4 17-15,0 16-5 0,-2 6 12 16,2 6-6-16,0 5 7 16,0 1-1-16,0 5 3 15,0 1 3-15,0 4 19 16,-4 0-18-16,-2-1-1 16,0-3 13-16,-1-6-16 15,3-7-3-15,3-9 0 16,-1-4 5-16,2-9-4 15,0-3-1-15,0-3 3 16,0-1-9-16,0-2 6 16,0 0-20-16,0-20-67 0,0-10-137 15,0-6-438-15</inkml:trace>
  <inkml:trace contextRef="#ctx0" brushRef="#br0" timeOffset="163936.0933">17261 6995 575 0,'0'0'76'0,"0"0"-72"0,0 0 6 15,0 0 22-15,0 0 28 16,0 0-29-16,0 0 1 16,0 0-21-16,27 0-8 15,-15-3-3-15,1 2 11 16,2-3-1-16,3 1 6 15,3-3 4-15,4-5-9 16,7 2 30-16,3-4-31 16,1 2-10-16,0 2 0 15,-3 3 1-15,-8 1 3 16,-8 2-4-16,-7 1 0 16,-7 2-2-16,-3 0 4 0,0-2-2 15,0 2 0 1,0 0 6-16,0 0-1 0,0 0-5 15,3-1-58-15,0-6-28 16,1-3-93-16</inkml:trace>
  <inkml:trace contextRef="#ctx0" brushRef="#br0" timeOffset="165752.1488">23017 9249 518 0,'0'0'98'15,"0"0"-98"-15,0 0 5 16,0 0 2-16,0 0 76 15,0 0-26-15,0-9-41 16,0 7 33-16,0 2-48 16,0-1 8-16,0-1-2 15,6-1-1-15,1-1 3 16,1 0-9-16,2 0 1 16,-2 2-8-16,-1-1 7 0,-1 3 0 15,1-2-2-15,-4 0 2 16,-1 1 0-16,-2 1 0 15,0 0 9-15,4 0-19 16,0 0 20-16,0 0-8 16,1 0 19-16,3 0-20 15,1-2 27-15,3 1-11 16,5-2-4-16,1 0 7 16,3 3-14-16,-3-3-6 15,2 3 4-15,0-2 7 16,-1 2-11-16,-4 0 0 15,-2 0 7-15,-1 0-6 16,-3 0-1-16,0 3 0 16,-3 5-2-16,-3 3 10 15,-1 6-8-15,-2 2 3 0,0 6 6 16,-2 3 9-16,-14 4 0 16,-2-1 11-16,-4 5-2 15,-1-2-25-15,4-2 18 16,-1-1-16-16,5-5 1 15,0-2 3-15,5-3-5 16,0-5-3-16,5-5 1 16,1-5 10-16,-1 4-22 15,1-3 6-15,-1-2-46 16,-4 2-13-16,0-3-89 16,0-4-29-16,-4 0-162 15</inkml:trace>
  <inkml:trace contextRef="#ctx0" brushRef="#br0" timeOffset="166615.9913">22498 8961 582 0,'0'0'49'15,"0"0"-10"-15,0 0-30 16,0 0 43-16,0 0-8 16,0 0-42-16,59-30 39 15,-38 26-5-15,3-1-8 16,2 3 2-16,2 1-12 16,5 1-2-16,6 0 10 15,8 0-3-15,6 0 16 16,5 0-39-16,5 0 0 15,6 3 0-15,3 2 9 16,7-1-9-16,3 2 0 16,2 4 4-16,-1 0-6 15,-4 2 2-15,-10 2 0 0,-10 0-7 16,-12 0 14-16,-6 0-4 16,-3 0-3-16,-2 0 2 15,2 1-5-15,1-4 3 16,0 2 0-16,-2-3-4 15,-1 3 2-15,-5 1 2 16,-1 1 0-16,-3 1 5 16,-5-2-14-16,-3 1 9 15,-3-1 0-15,0-4-8 16,-1 0 13-16,1-3-5 16,-2-2 0-16,-2 1 3 15,1 0-3-15,-1-2 0 0,1-1 0 16,-2 0-3-16,-3 0 9 15,-1-2-6-15,-6 1 0 16,-1-2 0-16,0 0-2 16,0 0 2-16,0 0 0 15,0 0 0-15,0 0-86 16,-22-8-80-16,-14-12-292 16</inkml:trace>
  <inkml:trace contextRef="#ctx0" brushRef="#br0" timeOffset="168067.7631">18196 6855 568 0,'0'0'76'0,"0"0"-60"16,0 0 33-16,0 0-29 15,0 0 49-15,0 0-12 16,-5-11-29-16,5 9 4 16,0 2-25-16,0 0 2 0,0 0-9 15,0 0 0-15,0 0 6 16,0 0-6-16,0 0 0 15,0 0 3-15,0 0 0 16,0 0 5-16,-1 0-7 16,-1 0 1-16,-6 0 33 15,-3 0-19-15,-7-1 17 16,-3-2-24-16,2 3-4 16,5-2 3-16,6 2 3 15,6 0-9-15,2-1 4 16,0 1-3-16,0 0-3 15,0 0 0-15,0 0 1 16,-1-1 14-16,-1 1-15 0,-1 0 0 16,-7 0 6-16,-7 0-6 15,-7 0 0-15,2 4 16 16,6 2-11-16,8-5 2 16,7 0-7-16,1 2-2 15,0-3-8-15,0 0 10 16,0 0 0-16,0 0 6 15,0 0-6-15,0 0-5 16,6 4-1-16,5 1 6 16,11 0 6-16,4 0-6 15,4-3 0-15,3-2 4 16,1 0 3-16,-1 0-5 16,0 0-2-16,-3 0 0 15,-3 0-9-15,-5 0-9 0,-4 0-30 16,-6 0 2-16,-6 0-31 15,-3 5-30-15,-2 2-44 16,-1-4-42-16,0-3-210 16</inkml:trace>
  <inkml:trace contextRef="#ctx0" brushRef="#br0" timeOffset="169434.4974">23105 8303 653 0,'0'0'41'0,"0"0"-36"0,0 0 29 15,0 0 17-15,0 0 35 16,0 0-73-16,96-58-8 15,-73 56 45-15,0-1-49 16,-1 3 2-16,-1 0-3 16,-5 0 4-16,0 12-10 15,-3 3 6-15,-7 7 0 16,-3 3-2-16,-3 3 2 16,0 3 0-16,-20 1-2 15,-4-1 12-15,-2-5-11 16,0-5 1-16,5-3 0 15,2-5-13-15,5-6 10 16,6 0-4-16,1-4 6 0,7 0 1 16,0-1-15-16,0 0 9 15,0 0-5-15,2 6-7 16,11 1 8 0,4 4 10-16,8 2 0 0,2 1 10 15,0 1-11-15,-1-3 1 16,-4 1-10-16,-3-1 0 15,-7-2-90-15,-5-3-48 16,-7-1-168-16</inkml:trace>
  <inkml:trace contextRef="#ctx0" brushRef="#br0" timeOffset="170333.6733">22514 7908 549 0,'0'0'57'0,"0"0"-5"16,0 0-41-16,0 0 58 16,0 0-12-16,0 0-33 15,15-69-4-15,-15 57 32 16,0-1-37-16,0-1 10 16,0-4-25-16,0-3 4 15,-3 2 7-15,-5-1-9 16,4 1-1-16,-3 1-1 15,1-1 8-15,-1 2-8 16,1 3 1-16,2 4-1 0,1 6 28 16,2 4-27-1,1 0 4-15,-2 0-5 0,2 0-7 16,-3 0-1-16,0 6-2 16,-1 12 10-16,-6 8-7 15,4 6 7-15,-2 3 0 16,0 2-9-16,0 2 22 15,0 4-13-15,1 3 0 16,-3 9 0-16,2 7 4 16,1 8 3-16,3-3-7 15,-2 0 8-15,2-2 5 16,-3 1-3-16,4 1-10 16,0 0 1-16,0 0 1 15,0-5-2-15,1-6 0 0,1-3-5 16,1-5 13-16,0-8-13 15,0-7 5-15,6-6-47 16,3-4 6-16,7-6-62 16,-4-5-25-16,-2-8-113 15</inkml:trace>
  <inkml:trace contextRef="#ctx0" brushRef="#br0" timeOffset="171174.0893">24285 7775 270 0,'0'0'166'16,"0"0"-135"-16,-36 81 5 15,24-29-17-15,3 15 58 16,2 7-31-16,5 1-11 0,2 2 26 16,0-4-8-1,0 0 15-15,0-3-31 0,0 3 0 16,0 1-12-16,-1-1-7 15,-5 1-14-15,-2 0 6 16,-4 1-5-16,0-4 5 16,3-8-10-16,-1-4 1 15,1-11-3-15,2-2 2 16,2-9 0-16,0-10-3 16,0-6 13-16,2-9-6 15,0-2-4-15,1-6-35 16,-1-2 1-16,-3-2-75 15,-9-2-5-15,-6-24-256 16</inkml:trace>
  <inkml:trace contextRef="#ctx0" brushRef="#br0" timeOffset="172608.1953">18938 6903 573 0,'0'0'58'16,"0"0"-43"-16,0 0 61 15,0 0-25-15,0 0-18 16,0 0 7-16,0-4-16 15,0 4 16-15,0 0-39 16,0 0-1-16,0 0 7 0,0 0-4 16,0 0-4-1,0-2 1-15,0 2 0 0,0 0-10 16,0 0 10-16,0 0 0 16,0 0-8-16,0 0 18 15,0 0-17-15,0 0 7 16,7 0 0-16,12 0 16 15,5 0-16-15,3 0 0 16,3 0 10-16,0 0-5 16,4-2-8-16,-3 2 3 15,-1-3 0-15,0 3-1 16,-6-3 1-16,-6 0 0 0,-5 0-4 16,-4 0 13-1,-4 1-11-15,-2 2 2 0,-2-3 0 16,1 3-2-16,-2-2 2 15,0 2 0-15,4-3 12 16,-4 3-12-16,0-1-2 16,1 1-8-16,-1 0-70 15,2 0 6-15,-1 0-33 16,-1 0-93-16</inkml:trace>
  <inkml:trace contextRef="#ctx0" brushRef="#br0" timeOffset="180945.8659">17465 7059 435 0,'0'0'74'16,"0"0"-55"-16,0 0-19 16,0 0 96-16,0 0-85 15,0 0-2-15,0 0 14 16,-12-19-12-16,12 17 1 15,0 2-8-15,0 0 1 16,0-1 33-16,-1 1-37 0,1-2 10 16,0 2 0-1,0 0 0-15,0 0-9 0,0 0-2 16,0 0 7-16,0 0-7 16,0 0 0-16,0-1 0 15,0 0-3-15,0-1 15 16,9-1-9-16,7-1-3 15,5 1-5-15,4-1-5 16,7 1 13-16,0 2-3 16,10-3 0-16,4-1 6 15,4 0-8-15,-1 0 2 16,0-3 0-16,-4 1-5 16,-3 2 5-16,-1-2 0 15,-6 1-4-15,-4 2 13 0,-7 0-10 16,-7-1 1-1,-7 2 0-15,-7 2 5 0,1-1-5 16,-2 1 0-16,-2-1 22 16,0 1-14-16,0-1-8 15,0 2 0-15,0 0 2 16,0-2 16-16,0 2-18 16,0 0 0-16,0 0 24 15,0 0-16-15,0 0 13 16,0 0-21-16,0 0 0 15,0 0-3-15,0 0-38 16,0-1-21-16,0-1-42 0,0-4-142 16</inkml:trace>
  <inkml:trace contextRef="#ctx0" brushRef="#br0" timeOffset="181439.5451">17418 7103 469 0,'0'0'49'15,"0"0"-22"-15,0 0-16 16,0 0-4-16,0 0 87 16,0 0-66-16,71-4 21 15,-37-6-25-15,7 0-19 16,6 1 11-16,3-2-8 15,-1 2-8-15,4-1 0 16,-3 1 2-16,-3 1-8 0,-3 0 6 16,-4 2 0-16,-7-1 1 15,-10 0-1-15,-6 4-1 16,-9 0-6-16,-7 0 14 16,1 1-9-16,-1 2 2 15,0-2 0-15,2 1-16 16,-3-1 16-16,0 2-48 15,3 0 0-15,2 0-97 16,4 0 88-16,0-1-410 16</inkml:trace>
  <inkml:trace contextRef="#ctx0" brushRef="#br0" timeOffset="183217.6797">22264 9281 324 0,'0'0'61'16,"0"0"-24"-16,0 0-26 15,0 0 12-15,0 0 23 16,0 0-37-16,0 0 11 16,0 0-17-16,0 0 8 15,0 0-8-15,1 0-3 16,1 0-3-16,2 0-7 0,-1 0-4 15,0 0 6 1,0 0 7-16,0 0-11 0,0 0 3 16,-1 0-28-16,3 0-15 15,-2 0-94-15</inkml:trace>
  <inkml:trace contextRef="#ctx0" brushRef="#br0" timeOffset="183378.9737">22264 9281 132 0</inkml:trace>
  <inkml:trace contextRef="#ctx0" brushRef="#br0" timeOffset="184439.8644">22264 9281 132 0,'50'0'269'0,"-50"0"-212"0,0 0-27 0,0 0-7 15,0 0-12-15,0 0 20 16,0 0 32-16,0 0-38 16,0 0-25-16,0 0 25 15,0 0-17-15,0 0 5 16,-8 1 19-16,-1 0-30 16,0-1 37-16,0 2-28 15,-3-2 9-15,-1 0 13 16,-4 0-21-16,2 0 11 15,-6 0-7-15,-3-3-11 0,0-5 26 16,2-3-29-16,-2-1 15 16,0-4 21-16,2-1-23 15,2-8-6-15,1-3 18 16,-2-3-17-16,6-4 21 16,-1 1-31-16,2 3 0 15,4 0 25-15,0 1-20 16,6 4 9-16,3-2-14 15,1 3 7-15,0 0 5 16,0-1-12-16,0 1 0 16,8-1-2-16,6-1 6 15,-1 1-6-15,3-2 2 16,-3-1 0-16,-2-1 6 16,3 1-6-16,-1-2 0 15,-2 0 2-15,-2-2-1 0,-1-1-2 16,-1-3-3-16,-2-5 4 15,-2 2 6-15,-3-5-6 16,0-2 0-16,0-4 1 16,-8-4 8-16,-2-7-14 15,-5-2 5-15,-2-1 0 16,1 4 4-16,-3 3-4 16,1 2 0-16,-2 3-3 15,-4-1 9-15,1 2-6 16,-7-1 0-16,-1 7 0 15,-1-3 11-15,1-1-10 16,1 2 5-16,0-4-4 0,0 0 3 16,3 0-2-16,-1 1-3 15,2 5 0-15,-3 2 9 16,2 3-9-16,0 4 0 16,0 1-6-16,5 3 12 15,1 5 7-15,3 0-12 16,-1 4 6-16,-2 1 0 15,2-1-7-15,-4 1 0 16,1-3 2-16,0 3 0 16,-1 0-2-16,-1-4-1 15,-1 4 1-15,4 1 7 16,-1 4-7-16,4 6 0 16,7 6 1-16,2 2 2 0,1 0-6 15,3 1 3-15,-1 1 0 16,0 0-8-16,-3-3 8 15,0 2 0-15,-1-2 6 16,-2 0 0-16,-1-2-10 16,0 0 4-16,-2 0 0 15,0-1 0-15,1-1 0 16,-2-1 0-16,0-2-1 16,1-1 7-16,-4-5-7 15,-2-4 1-15,-3-3 0 16,3 0 2-16,2 3-2 15,1 3 0-15,0-1 0 0,0-2 1 16,3 3 0-16,-1-1-1 16,6 6 1-16,2 5-4 15,3 1 3-15,1 5 0 16,4 1-3-16,-2 2 5 16,2-1-4-16,0-1-1 15,0 2-7-15,0-1-2 16,0 1-7-16,0 0-44 15,0 0-1-15,0 0-101 16,0 0-94-16,0 3-148 16</inkml:trace>
  <inkml:trace contextRef="#ctx0" brushRef="#br0" timeOffset="186098.2273">22483 8322 378 0,'0'0'38'0,"0"0"25"16,0 0-11-16,0 0 13 16,0 0 39-16,0 0-64 15,18-21 6-15,-18 21 32 16,0 0-39-16,0 0 21 0,0-1-20 16,0-2-6-16,0-1 30 15,-2-3-59-15,-5 0 2 16,-4-3-6-16,-2-2 10 15,-5 2-6-15,-4-1-5 16,2 1 0-16,-5-1-1 16,-6-3 1-16,-4 0 0 15,-2-3-6-15,0-2 13 16,-1 0-5-16,3-6-2 16,0-1 0-16,4-8 1 15,0 0 3-15,1-4-4 16,0 0 0-16,2-2 7 15,2 3 0-15,1-3-7 16,1 1 0-16,3-2-2 0,0 0 3 16,1 2-1-16,3 0 0 15,1 0-2-15,2 0-1 16,2-3 3-16,3-2 0 16,5 2-1-16,-1 1 1 15,5-1 0-15,0 2-4 16,0 1 16-16,0 2-11 15,0 4-1-15,0 6 0 16,0 3 2-16,0 1 3 16,0 0-5-16,0-2 11 15,0-1-7-15,0 0 17 16,0-4-21-16,-3-4 3 16,0-5-3-16,2-4 0 0,-2 0-1 15,2 3-2 1,-2 6 3-16,-2 6 0 0,-3 1 0 15,-1 1 8-15,-1-1-19 16,0 0 11-16,-4-2 0 16,1 5 1-16,-3-2 13 15,-1-1-17-15,1 1 3 16,-2 0 0-16,0-2 2 16,0 0 2-16,-3 1-6 15,0-2 2-15,2 5 0 16,-2 3-3-16,-1 3 3 15,-5 1 0-15,-1 0-11 0,-5-2 11 16,-2 2 0 0,1 0-11-16,3 2 21 0,1 1-12 15,0 1 2-15,0 1 0 16,0 2-1-16,0-1 1 16,5 5 0-16,4 0-3 15,6 1 10-15,5 2-8 16,0 0 1-16,3 0 0 15,3 2 4-15,1-1-4 16,0 1 0-16,-2 1-7 16,1-2 20-16,0 0-16 15,1 2 3-15,1 0 0 16,-1 0-7-16,0 0 7 16,2 0 0-16,1 0-5 15,0 0 12-15,0 0-16 0,0 0 9 16,0 0-28-16,0 0 19 15,0 0-36-15,0 0 16 16,0 0-45-16,-2 0-49 16,-3 2 21-16,1 10 42 15,-5-1-69-15,5-5-39 16</inkml:trace>
  <inkml:trace contextRef="#ctx0" brushRef="#br0" timeOffset="187995.3673">18693 4863 522 0,'0'0'34'16,"0"0"17"-16,0 0 8 15,0 0-43-15,0 0 35 16,0 0-21-16,0 0-14 16,-8-10 32-16,6 10-23 0,2-3-4 15,0 3 28-15,-1 0-42 16,1 0 37-16,0 0-35 15,0-2-4-15,0 2 12 16,0 0-17-16,0 0 0 16,0 0 4-16,0-1 14 15,9-5-10-15,11-1-8 16,6 0 0-16,4 1-6 16,0-1 6-16,-3 4 0 15,-1 3-3-15,-4 0 10 16,0 0-18-16,-1 0 11 15,-3 6 0-15,0 4-9 16,-3 1 9-16,-2 1 0 16,-4-1 0-16,-3 2-22 0,-4 2 22 15,-2 4 0-15,0 5 0 16,-3 3-3-16,-11 2 6 16,-5 3-3-16,-5 2 3 15,3 2 5-15,-4-2-3 16,4-4-5-16,6-5 0 15,2-3 0-15,3-5 0 16,6-6 0-16,1-3-9 16,3-5 19-16,0-2-20 15,0-1 8-15,0 0-69 16,12 0-26-16,13 0-36 16,7-18-267-16</inkml:trace>
  <inkml:trace contextRef="#ctx0" brushRef="#br0" timeOffset="188484.206">19358 5058 613 0,'0'0'120'16,"0"0"-96"-16,0 0-21 15,0 0 54-15,0 0-5 16,0 0 9-16,12 0-44 16,7 0-7-16,10-7-10 0,2 4 0 15,0 0 1-15,2 1-6 16,-1 2 5-16,-4 0 0 15,-4 0 0-15,-1 0 5 16,-7 0-21-16,-6 3 11 16,-3 1-79-16,-1 2 40 15,-1-2-51-15,-4 0-19 16,-1-4-112-16</inkml:trace>
  <inkml:trace contextRef="#ctx0" brushRef="#br0" timeOffset="189074.3326">19730 4754 465 0,'0'0'143'16,"0"0"-117"-16,0 0-10 15,0 0-13-15,0 0 28 16,0 0-8-16,59-5 9 16,-46 11-8-16,-2 5-22 15,-3-2 22-15,2 1-19 0,-3 0 9 16,-1 2 4-16,-1 2-10 15,-1 3 14-15,-4 3-22 16,0 2 0-16,0-2 10 16,0 5-10-16,-10-1 0 15,-5-2 6-15,0-1-1 16,0-3-7-16,4-3 2 16,4-4 0-16,1-5-4 15,3-2 4-15,2-4 0 16,1 2 8-16,0-2-8 15,0 0 0-15,0 0 0 16,0 0 2-16,0 0 48 16,0 0-46-16,0 2 1 0,1 2-5 15,8 3 8-15,3 3 1 16,4 1 19-16,1-1-23 16,-2-1 44-16,-2-1-49 15,1-2 0-15,-4 0 5 16,1-1-1-16,-1 1-4 15,2 0 0-15,1-3-17 16,-2 2-47-16,2-5-114 16,-5 0-86-16</inkml:trace>
  <inkml:trace contextRef="#ctx0" brushRef="#br0" timeOffset="189988.7953">20123 4821 421 0,'0'0'315'15,"0"0"-225"-15,0 0-82 16,0 0 9-16,0 0 68 16,0 0-40-16,-4 0 4 0,4 0-49 15,13 0 4 1,1-2 6-16,3 0-10 0,-2-1 0 15,3 2-6-15,-5-1 6 16,6 1-1-16,-4 1-34 16,2 0-32-16,-1 0 38 15,0 0-77-15,-4 0-2 16,-2 3-2-16,-4 5-135 16</inkml:trace>
  <inkml:trace contextRef="#ctx0" brushRef="#br0" timeOffset="190279.3439">20139 5068 493 0,'0'0'90'0,"0"0"-84"15,0 0 101-15,0 0-58 16,0 0 22-16,0 0 6 15,2 3-29-15,1-3-17 16,6 0-31-16,6 0 18 16,2 0-15-16,5 0-3 15,-1 0 0-15,5 0-8 16,0 0 8-16,-1 0 0 16,4 0-22-16,-4 0-58 15,0 0 2-15,-4 0-92 0,-6 0-295 16</inkml:trace>
  <inkml:trace contextRef="#ctx0" brushRef="#br0" timeOffset="191579.8529">20935 4685 515 0,'0'0'141'16,"0"0"-134"-16,0 0-3 16,0 0 59-16,0 0-17 15,0 0 8-15,-13-33-16 16,6 30-24-16,0 0 17 15,-1 2-31-15,-2 1 0 16,-3 0 6-16,-3 0 3 16,-3 9-11-16,0 5 2 0,-2 3 0 15,0 1 0-15,-1 0 0 16,2-1 0-16,5 0-4 16,3 0 17-16,6-1-10 15,1-2-3-15,5-3 0 16,0 0-18-16,0-2 18 15,0 1 0-15,13 0 1 16,3 1 14-16,4-1-15 16,2 0 0-16,2-2 9 15,-5 0-22-15,1 0 13 16,-7-2 0-16,0 0 6 16,-4 2-3-16,1-3-2 0,-3 2-2 15,0 2 7-15,-1-1-22 16,0 2 16-16,-3 1 0 15,0 0 5-15,0 3-5 16,-3 3 0-16,3 0-14 16,-3 0 14-16,0 2-7 15,0-2 7-15,0-3 0 16,-9 1 7-16,2-3-3 16,-1-2-8-16,-3-1 0 15,0-1 4-15,-3 1 17 16,-2-3-17-16,-5 0 0 15,2 0 5-15,3 0-5 16,0-1-1-16,5 2-99 0,0-3-30 16,4 0-88-1</inkml:trace>
  <inkml:trace contextRef="#ctx0" brushRef="#br0" timeOffset="192850.226">23506 9294 454 0,'0'0'28'0,"0"0"30"16,0 0 20-16,0 0-24 16,-18-76-23-16,17 65 49 0,1 5-57 15,0 4 18 1,0 1 19-16,-2 1-26 0,-1 0-2 16,-1 0-16-16,-4 0-15 15,-8 0 23-15,-9 0-18 16,-12 5-1-16,-4 7 10 15,-7 0-9-15,-4 2 21 16,1-1 2-16,-1-1-28 16,0 1 44-16,6 1-42 15,3-4 4-15,10-2 18 16,12-2-20-16,6-4 11 16,10 1-16-16,4-3 0 15,1 0-4-15,0 0 4 16,0 0 0-16,0 0-2 0,0 0-18 15,0 0-15-15,0 0-23 16,0 0-41-16,0 0 14 16,3 0-43-16,6 0 6 15,0 0-3-15,-3-3-223 16</inkml:trace>
  <inkml:trace contextRef="#ctx0" brushRef="#br0" timeOffset="193583.8023">23545 8294 505 0,'0'0'95'0,"0"0"-91"16,0 0 30-16,0 0 22 15,-86 16-13-15,59-8-8 16,-5 2 3-16,-3 1-35 15,-4 3 47-15,-4 2-44 16,1-2-3-16,6 1 32 16,1 1-24-16,6-2 6 15,5-1-17-15,3 2 1 16,6-4 0-16,2-1-1 16,4-2 0-16,3-1-2 15,1-2 18-15,2-2-16 16,3 0 0-16,0-3-31 0,0 0 22 15,0 1-38-15,0-1-7 16,0 0-2-16,0 3-48 16,0-2-35-16,5 2-127 15</inkml:trace>
  <inkml:trace contextRef="#ctx0" brushRef="#br0" timeOffset="199355.894">22381 7836 381 0,'0'0'248'0,"0"0"-207"16,0 0-19-16,0 0 33 16,0 0-46-16,0 0 48 15,0 0-26-15,7-15-30 16,-2 13 54-16,0 2-55 16,-2 0 12-16,3 0 21 15,1 0-12-15,4 0 7 16,8 0-20-16,6 0 12 15,5 0 18-15,9 0-38 0,8 2 0 16,11 7 8 0,10 0-3-16,5 2-8 0,3 3 3 15,0 0 0-15,-4-2-1 16,-1 3 3-16,-3-4-2 16,-6 1 0-16,-4-4 2 15,-4 1 5-15,-4-1-7 16,8-3 2-16,0 2-13 15,3 0 19-15,-1-2-8 16,-2 4 2-16,-6 0 2 16,-4 2-8-16,-4-2 4 15,-1 4 0-15,-4-2 2 16,-3 0-2-16,-5 0 0 16,-2-2-1-16,-8-1 9 0,0-4-18 15,-4-1 9-15,-4 0 1 16,-1-1 7-16,-1-2-7 15,-2 0-5-15,0 0 5 16,0 0 0-16,-4 0-6 16,-5 0-8-16,0 0-53 15,0-16 8-15,-18-7-218 16,-10-3-300-16</inkml:trace>
  <inkml:trace contextRef="#ctx0" brushRef="#br0" timeOffset="200135.1172">23465 7313 401 0,'0'0'291'16,"0"0"-210"-16,0 0-17 15,0 0 6-15,0 0 12 0,0 0-20 16,0 0-38-16,-16-14 35 16,6 10-45-16,-7 3-2 15,-4 1 4-15,-4 0-10 16,-5 0-3-16,-1 8-3 16,4 3 0-16,3 4-2 15,8-3 7-15,6 2-5 16,2 2 0-16,3 0 5 15,5 1-15-15,0 2 8 16,0 0 2-16,11-2 4 16,4 3-4-16,4-3 0 15,4-1-1-15,-5 0 11 0,4-3-6 16,-6 3-4 0,-2-2 0-16,-3 1-5 15,-4 2 5-15,-1-1 0 0,-3 4-10 16,-3-1 22-16,0 3-10 15,0-2-2-15,-9 1 0 16,-7-1 0-16,-1-3 0 16,-1-3 0-16,-3-4-6 15,3-5 6-15,-4-1-6 16,-2-2-63-16,-1-2-16 16,-5 0-25-16,-1-9-110 15,5-9-261-15</inkml:trace>
  <inkml:trace contextRef="#ctx0" brushRef="#br0" timeOffset="200765.5206">22456 6994 526 0,'0'0'99'16,"0"0"-50"-16,0 0-21 15,0 0 2-15,0 0 19 16,0 0-49-16,-3 6 8 16,-7 11-1-16,-5 8 24 15,3 5 8-15,3 7-15 16,7 7-13-16,2 6 52 15,0 12-61-15,0 4 38 16,3 3 16-16,-1 4-50 16,-2-3 27-16,0-2-32 15,0-5 4-15,-2 0 6 0,-6-7-11 16,1-3-6 0,7-10-33-16,0-9-110 15,15-18-80-15,8-16-254 0</inkml:trace>
  <inkml:trace contextRef="#ctx0" brushRef="#br0" timeOffset="201590.0077">24222 7002 379 0,'0'0'84'0,"0"0"-75"16,0 0 41-16,0 0 56 16,0 0-69-16,-4 90 27 15,-4-59-32-15,2 2-6 16,-1 3 35-16,-2 5-47 15,3 0 44-15,-1 4-25 16,3 0-15-16,-2 2 31 16,-1-1-30-16,1 3 7 15,-1-5 18-15,2 2-9 16,-2 1-12-16,2-2-9 16,1-1-8-16,4-1 16 15,0-4-22-15,0-3 0 0,0-5 3 16,0-6 2-16,0-6-3 15,3-4-2-15,1-6-25 16,3-4 7-16,-1-2-44 16,5-3-42-16,4 0-41 15,-3-10-113-15</inkml:trace>
  <inkml:trace contextRef="#ctx0" brushRef="#br0" timeOffset="210337.8037">11664 11388 188 0,'0'0'38'0,"0"0"-17"16,0 0 33-16,0 0-19 0,0 0-7 15,0 0 32-15,0 0-58 16,-25-12-4-16,25 12 2 15,0 0-1-15,0 0 0 16,0 0 1-16,0 0 0 16,0 0 12-16,0 0-12 15,-3-1 0-15,1-1 7 16,-2 0 8-16,-3-2-15 16,2-2 0-16,-1 3 14 15,3-1-14-15,-1 1 0 16,1-1 3-16,1 4 38 0,1 0-31 15,1-3 40-15,-4 3-21 16,4 0-22-16,0 0 21 16,0 0-4-16,-2 0-19 15,2 0 12-15,0 0-15 16,-2 0 29-16,1 0-1 16,1 0-29-16,-2 0 70 15,2 0-54-15,0 0 21 16,0 0-4-16,0 0-20 15,0 0 26-15,0 0-24 16,0 0-10-16,0 0 7 16,0 0-8-16,0 0 19 15,0 0-24-15,0 0 0 16,0 0 14-16,0 0-14 0,0 0 0 16,0 0-3-16,0 0 5 15,0 0-4-15,14 0 2 16,8 0 0-16,7 0 7 15,2 0-7-15,1 0 4 16,-2 0-8-16,-1 0 8 16,-2 0 1-16,-8-3-5 15,-5 1 0-15,-4 1-2 16,-6 0 2-16,-2-1 0 16,1 2-4-16,-2 0 9 15,1 0 0-15,-1 0-5 16,2 0-13-16,-3 0 11 15,2 0-39-15,-2 0-12 0,1 0 11 16,1 0-30-16,5 0-43 16,2 3 45-16,-1 3-106 15</inkml:trace>
  <inkml:trace contextRef="#ctx0" brushRef="#br0" timeOffset="211191.5938">12339 11389 267 0,'0'0'289'0,"0"0"-221"0,0 0-43 16,0 0 56-16,0 0 2 15,0 0-7-15,-15 0-30 16,15 0-33-16,0 0 25 16,0 0-26-16,0 0 4 15,0 0 20-15,0 0-29 16,0 0 0-16,13 0-5 16,4 0-2-16,3 0 7 15,1 1-7-15,-3 3 0 16,-2 0 3-16,1 1-1 15,-1-3-2-15,2 0 0 0,-1-2 2 16,-1 0-2 0,-2 0 0-16,-1 0 0 0,-4 0-1 15,-2 0 4-15,-2 0-3 16,-3 0 0-16,-2 0-12 16,0 0 7-16,0 0-19 15,0 0-3-15,0 0 10 16,0 0-31-16,0 0-37 15,0 0-27-15,0 3-23 16,0 0 12-16,1-3-321 16</inkml:trace>
  <inkml:trace contextRef="#ctx0" brushRef="#br0" timeOffset="212249.0709">13044 11285 435 0,'0'0'94'16,"0"0"-75"-16,0 0 28 0,0 0-3 15,0 0-13-15,0 0 28 16,-1 0-28-16,1 0-14 15,0 0 44-15,0 0-45 16,0 0 23-16,0 0-11 16,0 0-24-16,0 0 30 15,0 0-34-15,10-5 8 16,3 1-2-16,0 3-5 16,0-2 0-16,0 0-1 15,4 3 3-15,-2-1-7 16,2-1 4-16,0 2-3 15,-1-3 3-15,1 2 0 0,-4-1 1 16,-2-1-3-16,-4 1-9 16,-1 2 5-16,-5 0-15 15,-1 0-23-15,0 0 18 16,3 0-67-16,2 0-37 16,1 0-22-16</inkml:trace>
  <inkml:trace contextRef="#ctx0" brushRef="#br0" timeOffset="213764.4693">22754 12460 231 0,'0'0'8'15,"0"0"-16"-15</inkml:trace>
  <inkml:trace contextRef="#ctx0" brushRef="#br0" timeOffset="221250.0505">13275 11073 258 0,'0'0'102'16,"0"0"-60"-16,0 0-24 15,0 0 20-15,0 0-22 16,0 0 18-16,0 0 2 0,0 0-29 15,-7 0 2-15,7 0-1 16,-3 0-8-16,2 0 56 16,1 0-45-16,-2 0 25 15,1 0-14-15,-1 0-16 16,1 0 17-16,-3 0-23 16,2 0 0-16,0 0-3 15,0 0 8-15,2 0-10 16,0 0 0-16,0 0-46 15,0 0 48-15,0 0-20 16,0 0-5-16,0 0-1 16,0 0 11-16,0 0 18 15,0 0 0-15,0 0 1 0,0 0-12 16,-4 0-15-16,-1 0-68 16,0 0-157-16</inkml:trace>
  <inkml:trace contextRef="#ctx0" brushRef="#br0" timeOffset="221402.3055">13275 11073 582 0</inkml:trace>
  <inkml:trace contextRef="#ctx0" brushRef="#br0" timeOffset="221894.9157">13275 11073 582 0,'-53'23'95'0,"53"-23"-51"0,0 0-18 0,0 0-23 0,0 0 18 16,0 0 27-16,0 0-28 15,0 0 6-15,0 0-20 16,0 0-5-16,0 0-1 16,0 0-3-16,0 0 3 15,0 0 0-15,0 0 1 16,0 1-7-16,0-1 7 15,0 1-1-15,7 1 0 16,6-1 12-16,6-1-12 0,4 0 0 16,3 0 1-1,0 0-11-15,1 0 21 16,-6-1-11-16,0-3 0 0,-3-2 1 16,2 1-1-16,-4 1-7 15,-7 1 7-15,-4 1 9 16,-1 2-9-16,-4 0-10 15,0 0 10-15,0 0 2 16,0 0 1-16,0 0-5 16,0 0 4-16,0 0 10 15,0 0-12-15,-2 0 9 16,-5 0-27-16,-2 0 13 16,0 0 5-16,-6 0 0 15,1 0-9-15,-5 4 7 16,-1 3 2-16,1-1-9 0,-2 2-1 15,4-2 15-15,4-1-5 16,5-2 0-16,-1-1 14 16,4-1-23-16,1 0 9 15,2-1-20-15,2 0 19 16,0 0-42-16,0 0 25 16,0 0-49-16,0 0-3 15,6 0-15-15,3 0-168 16</inkml:trace>
  <inkml:trace contextRef="#ctx0" brushRef="#br0" timeOffset="224884.9788">22265 10514 643 0,'0'0'22'0,"0"0"-17"16,0 0-5-16,0 0 0 15,0 0 0-15,0 0 64 16,0 0-37-16,8-54-3 16,-7 53 31-16,-1 1-32 15,0 0 4-15,0 0-26 16,0 0 1-16,0 0 10 16,0 0-12-16,0 0 0 0,0 0 11 15,0 0-7 1,0 0 5-16,0 0-9 0,0 0 0 15,0 0 29-15,0-3-25 16,-7-1-4-16,1-4 9 16,-6 3-1-16,-2-1-13 15,-4 1 5-15,-4-1 0 16,-6 1-10-16,-2-1 10 16,-2 1 0-16,1 2-4 15,-3-2 14-15,-5 4-14 16,2 1 7-16,-5 0-3 15,-1 0 8-15,-2 0-3 0,-1 11-5 16,-2 4 2 0,-3 2 11-16,-4 4-19 0,-6 4 6 15,0-1 0 1,3 1 10-16,10-1-10 0,5 2-4 16,10 3-9-16,3 2 14 15,0 1-3-15,3 4 2 16,-1 0 0-16,-4 5-1 15,-3 2 1-15,-5 4 0 16,-9 1-2-16,-1 3 7 16,-4-2-10-16,5-4 5 15,7-4 0-15,5-1-5 16,6 0 5-16,1-1 0 16,3 5-5-16,-1 1 21 15,-2 6-23-15,2 3 7 0,-5 2 0 16,-2 0 6-1,0-3-6-15,-2-1 0 0,-2 3-7 16,3 0 16-16,0 2-12 16,2-1 3-16,1-1 0 15,-1-1 12-15,-1 2-12 16,0-3 0-16,-1 0-9 16,1 2 24-16,-2 2-28 15,2 3 13-15,-4 3 0 16,3 5 20-16,0-1-20 15,3 1-1-15,8-1 1 16,4-5 5-16,6-2 0 16,6-4-5-16,5 1 0 15,1 1-11-15,1 1 20 0,2-1-9 16,0-2 1-16,0-3 2 16,0 2-3-16,0-4 0 15,0 0 0-15,0 0 8 16,2 0-8-16,8-2 0 15,6-1 12-15,1-1-12 16,4-3 10-16,-3 1-10 16,0 2 0-16,-2-2-3 15,-4-3 3-15,2-5 0 16,-1-4 1-16,-1-2 8 16,1-4-8-16,-2-2-1 15,0-1 0-15,-2-2-2 16,1 0 2-16,0 1 0 0,-1-1 2 15,-2 0 0-15,-2-2-1 16,-1-6-1-16,-1-4 0 16,0-4-2-16,-3-5 2 15,3-1-13-15,-1 0 0 16,-1 0-33-16,-1 0 19 16,0-7-64-16,0-12-100 15,0-6-71-15</inkml:trace>
  <inkml:trace contextRef="#ctx0" brushRef="#br0" timeOffset="225291.9714">19647 13808 606 0,'0'0'42'0,"0"0"-42"16,0 0 0-16,0 0 44 15,0 0 1-15,48 83 40 0,-18-55-6 16,4 4-13-1,5 1-15-15,3 2-18 0,1-3-23 16,2-7 27-16,0-3-22 16,-2-11-9-16,2-11 9 15,1 0-12-15,0-26 26 16,5-18-29-16,-8-14 2 16,-7-11-15-16,-9-10-4 15,-8 0-35-15,-8 0-37 16,-7 4-63-16,-4 0-24 15,0 0-336-15</inkml:trace>
  <inkml:trace contextRef="#ctx0" brushRef="#br0" timeOffset="227545.0448">22414 7546 420 0,'0'0'32'0,"0"0"-31"16,0 0 38-16,0 0-29 0,-82-6 62 15,60 2-23-15,0 1-19 16,-1-1-27-16,-1 0 4 16,5 0 40-16,-2-1-26 15,-3 0-12-15,-1 0 14 16,-2 0 18-16,-2 1-28 16,-2 2-6-16,0-1-5 15,-8 1 23-15,-4 2-25 16,-9 0 0-16,-5 0 1 15,-1 0 0-15,0 9 0 16,1 0-1-16,5 2 14 16,-1-1-3-16,6 1-7 0,2 2-1 15,2 1 10-15,3 1-12 16,-1 6-2-16,0 4-2 16,-4 4 3-16,-5 9 6 15,-2 2-6-15,-4 6 0 16,-4 0-1-16,0 1 13 15,-1 4-3-15,1 2-9 16,4 1 0-16,1 1-6 16,-2-2 6-16,-1 1 0 15,-6 1-1-15,0 2 1 16,4-2 0-16,5 1 0 16,4 2 7-16,-4 0-11 15,-2-1 4-15,2 2 0 16,1-1 9-16,6 0-9 0,4 2-7 15,2 1 7-15,1 5 0 16,1 1-5-16,3 4 5 16,3 1 0-16,2-2 3 15,9-5 3-15,2-6-4 16,4-6-2-16,0-4 2 16,6 1-5-16,-1-1 3 15,0 4 0-15,0 2-1 16,-1 3 2-16,3 1-1 15,2 0 0-15,-1 0 0 16,3 3 0-16,-3 2 0 0,-3-1 0 16,0 0 4-1,0 6-4-15,-1 1 8 0,4 0-8 16,-1 1 10-16,1-3-9 16,1 0-1-16,0 3 0 15,3 1 13-15,3 0-13 16,-1-2-2-16,0-5 0 15,0-5 4-15,2-1-3 16,-1-3 1-16,2-2 0 16,-1 0 4-16,1-2 3 15,-2-1-7-15,1 0-8 16,1 2 8-16,-3 2-2 16,1-4 6-16,-2-3-4 15,-1-2 5-15,-2-6-5 16,1 0 0-16,0-3-7 0,1 1 24 15,1 0-20-15,-2 1 3 16,-1 0 0-16,1 0-5 16,0 0 8-16,-1 1-6 15,-2 2 0-15,4-1 3 16,-3-1 2-16,4 0-2 16,-2-2 0-16,-1 1 2 15,2 0-2-15,-1 2 0 16,0-2-1-16,1 0 3 15,-2 0-2-15,0 2 0 16,-1 2 3-16,-3 7 3 16,3-1-4-16,-1 0 0 0,1-1 3 15,1-7 0 1,-4 3 7-16,2-8-12 0,0 1 0 16,1-1 12-16,0-2-6 15,2 2-5-15,0 0-1 16,-1-2 7-16,2 2-8 15,0 1 1-15,1-1 0 16,1 0 11-16,3 3 3 16,-1-3-11-16,-1 1-2 15,-1 1 7-15,0-2-5 16,-1-1-3-16,1-2 0 16,0-3 18-16,1-2-18 15,0-2 7-15,2-1-15 16,0 1 22-16,0-1-27 15,0 2 13-15,0 1 0 16,0 1 7-16,0 3-7 0,0-5 0 16,0 2-3-16,0-8 8 15,0-4-4-15,0-5-1 16,0-7 0-16,0-3-10 16,0-2 10-16,0 0-37 15,0 0 2-15,4-11-25 16,-1-12-32-16,-3-8-129 15,0 1-192-15</inkml:trace>
  <inkml:trace contextRef="#ctx0" brushRef="#br0" timeOffset="228052.1403">18844 13438 657 0,'0'0'24'16,"0"0"-1"-16,0 0 3 15,0 0-23-15,0 0 52 16,0 0-40-16,-5-5-2 0,5 5-13 15,0 2 0-15,2 13 0 16,7 11 12-16,4 6-7 16,-2-1 53-16,8 6-32 15,-3-1 4-15,8 6 3 16,0 1-32-16,1 4 14 16,0-3 3-16,-3-2-11 15,0-6 2-15,-2-2-9 16,0-5 0-16,-1-5 21 15,1-6-20-15,-5-5-1 16,1-3-2-16,-2-4 2 16,5-5 18-16,1-1-18 0,5 0 0 15,0-14 21 1,2-1-10-16,-3-2-4 0,-6-2 2 16,1-1 3-16,-4-2-5 15,3-4-7-15,1-8-20 16,2-4-17-16,6-3-69 15,1-3-60-15,-2 9-84 16</inkml:trace>
  <inkml:trace contextRef="#ctx0" brushRef="#br0" timeOffset="229529.9086">18621 15270 555 0,'0'0'101'15,"0"0"-32"-15,0 0-52 16,0 0 37-16,0 0 42 15,0 0-26-15,-18-41 5 16,8 36-45-16,0 2 0 0,-1 1-2 16,-1 2-26-1,-4 0 22-15,-5 0-24 0,-9 14 0 16,-5 7-18-16,-5 4 19 16,-2 1-1-16,1 1 0 15,2-1 8-15,3-1-3 16,8 1-5-16,4-2 3 15,8-4-13-15,9-3 10 16,7 0-8-16,0-2 4 16,5-2 8-16,18-5-4 15,8-2 0-15,9-5 2 16,3-1 16-16,-1 0-18 16,-8-8 0-16,-11-5 0 15,-5 4 10-15,-10-4-3 16,1 4-7-16,-4-4 6 0,-2 1 2 15,0 0-6-15,-1-2-2 16,-2 3 14-16,1 6-13 16,-1 2 16-16,0 3-17 15,0 0 12-15,2 0-28 16,2 5 7-16,5 15-1 16,3 8 4-16,0 3 3 15,1 3 3-15,-4-1-3 16,-1 2 16-16,-1 0-14 15,-3 1 1-15,-1-3-2 16,-3 0 1-16,0-3 1 16,0-5-1-16,0-3 1 0,0-2 0 15,-1-4 8 1,-1-3-8-16,0-3-3 0,2 0-15 16,0-6-38-16,0 1-38 15,0-5-65-15,16 0-6 16,2-14 42-16</inkml:trace>
  <inkml:trace contextRef="#ctx0" brushRef="#br0" timeOffset="230046.3375">19198 15395 614 0,'0'0'76'0,"0"0"-52"16,0 0 33-16,0 0 18 15,0 0 29-15,0 0-70 16,2-12-10-16,-2 12-24 15,0 11 5-15,0 11 2 16,-9 10 31-16,-4 7-34 16,-3-2 59-16,-1 4-55 15,0-3-4-15,-4-4 5 16,1-1-1-16,1-5-8 16,3-8 0-16,3-4-15 15,3-6 10-15,5-6-82 16,3-4-10-16,2 0 6 0,0-16-14 15,7-8-234-15</inkml:trace>
  <inkml:trace contextRef="#ctx0" brushRef="#br0" timeOffset="230251.1998">19052 15582 446 0,'0'0'136'0,"0"0"-26"16,0 0-55-16,0 0 32 15,0 0-59-15,0 0-24 16,0-12-4-16,13 12 14 15,7 7-3-15,8 6 22 16,2 0-26-16,2 0 46 16,0-1-53-16,1 0 0 0,2-3 3 15,2 0-3-15,-3-2-6 16,-4-3-85-16,0-3-61 16,-8-1-57-16</inkml:trace>
  <inkml:trace contextRef="#ctx0" brushRef="#br0" timeOffset="230885.403">19680 15394 363 0,'0'0'352'0,"0"0"-341"16,0 0-11-16,0 0 0 16,0 0 30-16,0 0-5 15,-21 15 8-15,15 1 7 16,0 3-26-16,2 4 43 16,0 2-31-16,4-1 0 15,0 0-6-15,0-2-14 16,8-5-7-16,6-3 1 15,1-6 0-15,3-5 19 16,2-3-16-16,4 0 19 0,3-9 11 16,-6-7-32-1,0-1 16-15,-7 0-17 0,-4 1 0 16,-4-1 12-16,-3-3-7 16,-3 3-5-16,0-3 0 15,0 6-1-15,0 2 1 16,0 3 0-16,0 4 5 15,0 5-8-15,0 0 3 16,0 0 0-16,0 0-3 16,0 0-16-16,0 1 12 15,0 13-11-15,0 6 18 16,0 5 4-16,0 1-4 16,0 2 0-16,0 2 24 15,0 1-21-15,0-1 17 16,0-2-1-16,0-2-19 0,0 1 19 15,0-3-6-15,0-3-10 16,0-2-2-16,0-4 2 16,1-4-3-16,2-2 0 15,-1-4 0-15,-1-3-5 16,2-2-63-16,0 0-51 16,5 0 2-16,1-10-44 15,3-12-373-15</inkml:trace>
  <inkml:trace contextRef="#ctx0" brushRef="#br0" timeOffset="231905.375">19978 15285 458 0,'0'0'121'0,"0"0"-85"15,0 0 23-15,0 0 44 16,0 0-17-16,0 0-9 15,36-23-12-15,-36 23-29 16,0 0 20-16,0 0-34 0,0 0-20 16,0 0 11-16,-10 0-13 15,-5 0 0-15,-10 6 18 16,-8 5-9-16,-5-5-5 16,-5 0-2-16,3 2 0 15,1-4-1-15,6 1 3 16,11-5-4-16,10 3 3 15,8-3 24-15,4 0-16 16,0 0-11-16,0 0 12 16,0 0-24-16,0 0 12 15,0 0-16-15,0 0 13 16,7 7-8-16,0 4 11 16,3 7 0-16,0 4 12 15,-3 7-21-15,-1 5 9 16,0 2 0-16,-3 4 9 0,2 2-9 15,-1-2 17-15,-1-1-17 16,0 1 1-16,0-5-2 16,-1-4 1-16,-1-8 0 15,-1-6 0-15,2-9 0 16,-1-5 0-16,-1-3-4 16,3 0 4-16,0 0 30 15,12 0-24-15,10-14 5 16,11-7-3-16,9-1-2 15,-4 0-3-15,-5 6-3 16,-7 6 4-16,-8 5-18 16,-3 2 11-16,-6 3 3 0,-1 0-11 15,-3 0-2 1,1 6 5-16,0 8-8 0,-2 1 16 16,1 6-16-16,-5 2 16 15,-3 0 0-15,0 4 0 16,0-1 6-16,-2 3-7 15,-11 0 1-15,-5-1 0 16,-3 2 13-16,0-2-8 16,-3 0-1-16,-3-3-1 15,-2-4-1-15,-4-2 24 16,-2-3-26-16,4-5 0 16,4-4 9-16,8-2-9 15,7-5-10-15,6 0-29 0,6-5-44 16,0-21-206-1</inkml:trace>
  <inkml:trace contextRef="#ctx0" brushRef="#br0" timeOffset="232477.2667">20786 15405 675 0,'0'0'92'0,"0"0"-76"15,0 0-14-15,0 0 112 16,0 0-43-16,0 0-9 16,-5 0-18-16,5 0-37 15,0 0 14-15,8 0-21 16,18-3 0-16,12-7 14 15,11-3-14-15,4 3-2 16,-2 3 0-16,-5 4-46 16,-4 3-43-16,-9 0-3 0,-10 12-61 15,-13 8-12-15,-10 4-169 16</inkml:trace>
  <inkml:trace contextRef="#ctx0" brushRef="#br0" timeOffset="232666.568">20932 15744 474 0,'0'0'81'16,"0"0"-48"-16,0 0 1 15,0 0 56-15,0 0 34 16,0 0-50-16,89 11-7 16,-48-25-57-16,3 0 8 15,1-1-18-15,3-2-18 0,-5 5 8 16,-1-1-155-16,-5 1-78 15</inkml:trace>
  <inkml:trace contextRef="#ctx0" brushRef="#br0" timeOffset="233203.6033">21880 15209 601 0,'0'0'48'15,"0"0"-19"-15,0 0 38 16,0 0-41-16,0 0-11 15,-89-2 29-15,62 15-14 16,-3 5-22-16,2 3-7 16,-2 3 38-16,4 1-19 15,9-3-20-15,8-1 10 16,6 0-7-16,3-2-3 16,4-1 0-16,20-3 13 15,7-5-24-15,10 0 20 16,2-3-9-16,3 0 7 0,-4 2-4 15,-9-1-2-15,-3 1-1 16,-9 2-9-16,-8 1 9 16,-6-1 0-16,-4 4 6 15,-3 2-9-15,0 0 9 16,-9 6-6-16,-10 0 5 16,-6 4 1-16,-5 1 14 15,2-1-20-15,-5-6 1 16,3-1 5-16,2-4-1 15,2-5-3-15,10-2-4 16,7-6-1-16,9-3-19 16,0 0-87-16,9-21-142 0</inkml:trace>
  <inkml:trace contextRef="#ctx0" brushRef="#br0" timeOffset="234523.47">21260 15232 499 0,'0'0'55'0,"0"0"-22"0,0 0 28 16,0 0 12 0,0 0-8-16,0 0-47 0,12-25 0 15,-12 25-21-15,1 0 3 16,1 0-10-16,-1 0-42 16,2 0 29-16,1 0-4 15,-3 2 5-15,1 2 15 16,-2-1-2-16,0-3 9 15,0 0 0-15,0 0 12 16,0 0-6-16,2 0 29 16,-2 0 0-16,0 0-1 15,0 0 19-15,0 0-46 16,0 0 7-16,0 0-2 16,0 4-12-16,0 3-13 15,0 6 9-15,0 6 4 0,0 7 33 16,0 5-25-1,0 4 8-15,0 2 8 0,6-1-15 16,5-6 1-16,0-7-10 16,1-6 6-16,-1-7 2 15,1-5-8-15,-3-5 0 16,5 0 10-16,6-2-10 16,7-18 10-16,3 0-8 15,-2-3 11-15,-3-2-5 16,-5 3-8-16,-7-1 0 15,-2 1-3-15,-4 4 3 16,-3 2 0-16,-1 1-1 16,0 6 2-16,-1 3 6 15,0 4-7-15,-2 2-8 0,0 0 4 16,0 0-7-16,0 0-4 16,0 5 13-16,0 12-2 15,0 7-12-15,0 1 19 16,0 5-3-16,0 0 18 15,3 1-17-15,-1 1 11 16,3-3-5-16,1-1-3 16,0 1 4-16,0-2-6 15,0-2 1-15,-2-1 0 16,1-4 6-16,-2-1-9 16,3-2 0-16,-3-3-16 15,4-1-16-15,5-7-104 16,3-6-125-16</inkml:trace>
  <inkml:trace contextRef="#ctx0" brushRef="#br0" timeOffset="237223.5637">21771 14952 604 0,'0'0'111'0,"0"0"-102"16,0 0 13-16,0 0 16 15,0 0 18-15,0 0 3 16,17-51-25-16,-13 33-21 16,2-3 21-16,-3-2-21 15,-1-2 8-15,-2-3-9 16,0-7-4-16,0 2 17 0,-5-6-25 15,-5-4 0-15,-2-4 0 16,-3-2 8-16,-2-2-8 16,-2-1 0-16,0-5 7 15,-5-3-5-15,-5-9 3 16,-3-5-3-16,-4-3 1 16,0-2 10-16,3-1-10 15,1-5-3-15,5 0 0 16,3 1 23-16,3 1-23 15,3 4 0-15,3-6-10 16,-3-3 23-16,5-6-16 16,0-2 3-16,6-1 0 0,6-3-2 15,1-6 11-15,0-7-9 16,6-3 0-16,5 0-3 16,3 3 3-16,-2 8 0 15,0 2 8-15,-4 2-17 16,-7-2 9-16,-1-2 0 15,0-2-5-15,0-8 9 16,0 1-12-16,-7-3 8 16,2 4 0-16,5 4-5 15,0 5 5-15,0 2 0 16,5 4 6-16,4 3 0 16,-5 0-12-16,-1 6 4 15,-3 2 2-15,0 3 2 0,0-2-2 16,-9 5 0-1,2 5-6-15,0 3 17 16,3 2-15-16,4 0 4 0,0-1 0 16,0 1-7-16,8-4 7 15,1 2 0-15,-2-1 0 16,-1 7 6-16,-6 8-6 16,0 5 8-16,0 7-6 15,-4 7 29-15,-2 4-20 16,3 4-11-16,3 1 5 15,0 0-2-15,0 2 1 16,0-1-4-16,0-1 0 0,6 1-9 16,2 2 9-1,1 3 0-15,-1 2 3 0,-2-1 6 16,0 1-16-16,-3-2 7 16,-2 0 0-16,5 1-6 15,-1-1 6-15,4 1 0 16,1-2-2-16,-1-1 13 15,3-1-10-15,1 0-1 16,0-2 1-16,4-1-12 16,0-2 11-16,0-1 0 15,0-2-1-15,-4-3 8 16,-2-1-11-16,1-7 4 16,0-1 0-16,2-8-3 15,7-3 3-15,5-5 0 16,7-6 0-16,3-3 5 0,4 1-10 15,-4 1 1-15,1 6 4 16,-6 3-12-16,-3 1 12 16,-2 2 0-16,-4 1-5 15,1 1 10-15,0 1-7 16,4-2 2-16,0 1 0 16,3-1 0-16,1 3 0 15,1 0 0-15,-4 6-7 16,-3 2 14-16,-7 7-7 15,-1 1 0-15,-7 3 2 16,-2 4-10-16,0 3 10 16,-3 3-2-16,-2 2 0 0,-1 6 7 15,0 1-7 1,2 4 0-16,-3 2 0 0,2 2-3 16,0 1 3-16,3-4 0 15,0 1-5-15,1 0 4 16,1-1 1-16,2 0 0 15,-1 0 4-15,-1 3-11 16,-1-1 7-16,0-2 0 16,1 1-2-16,3-2 5 15,0 1-8-15,4-2-1 16,0-2 6-16,3 2-29 16,-2 0 20-16,-4 4 6 15,-4 5-6-15,-4 2 8 0,-2 1-3 16,-2 2-10-1,0 0-59-15,0 0 47 0,0 0-98 16,0 0 26-16,4 5 88 16,10 5-42-16,7 2-15 15,8-3-35-15,6-4-80 16</inkml:trace>
  <inkml:trace contextRef="#ctx0" brushRef="#br0" timeOffset="240126.7959">23267 6711 440 0,'0'0'58'0,"0"0"-41"15,0 0 55-15,0 0-53 16,0 0 4-16,0 0-2 16,-50-6-13-16,42 6 21 15,-2 5-20-15,-3 5-4 16,-2 2 36-16,3 5-33 0,1 3 4 15,1 2 17-15,1 4-18 16,4 1 8-16,4-2-19 16,1-2 3-16,0-4-1 15,3-3-2-15,10-7 0 16,4-1 0-16,3-5 9 16,3-3 11-16,-2 0-18 15,0 0 5-15,2-5 8 16,-2-8-15-16,-3 0 0 15,-3-3-2-15,-3 4 16 16,-4-1-7-16,-2 1-7 16,-2 5 0-16,-3 0 9 0,1 2-5 15,-2 3 2 1,1 1 25-16,-1 1-25 0,0 0 2 16,0 0-8-16,2 0-15 15,1 14 11-15,3 9-8 16,5 6 12-16,-1 0-2 15,-2-4 13-15,1-2-11 16,0-7 0-16,-1-1 0 16,-2-2-12-16,2-6 12 15,-1 0-45-15,-1 1-11 16,1-1-65-16,1-2 51 16,1-2-92-16,-8-3-165 0</inkml:trace>
  <inkml:trace contextRef="#ctx0" brushRef="#br0" timeOffset="240635.5743">23776 6766 483 0,'0'0'69'0,"0"0"-29"0,0 0 2 16,0 0-26-16,0 0 1 16,0 0-2-16,-46-12-10 15,32 17 1-15,0 6-6 16,-2 3 8-16,0 4 10 15,4 0-18-15,5 0 0 16,1-1 4-16,6 0-4 16,0-1 0-16,0-2-5 15,10 1 16-15,4 1-11 16,5 1 0-16,1 0 8 16,-1 0-3-16,-1 1-5 15,-6-2 0-15,-6 0 7 0,-2 0-1 16,-4 1 0-16,0 1-2 15,0 0-4-15,-4-1 36 16,-6-1-27-16,-1-3 7 16,-3-1-9-16,2-2 0 15,1-4-4-15,-1 0-3 16,-1-1-1-16,-1-3-15 16,-3 0-41-16,-2-2-41 15,-3 0-86-15</inkml:trace>
  <inkml:trace contextRef="#ctx0" brushRef="#br0" timeOffset="241347.633">22644 7289 452 0,'0'0'47'16,"0"0"-22"-16,0 0-7 15,0 0 34-15,0 0-21 16,0 0 18-16,85-18-20 0,-67 17 8 16,0 1-32-1,4 0-1-15,5 0 58 0,4 0-53 16,5-2 17-16,6-1 24 16,7 0-49-16,6-2 19 15,7 2-20-15,5 1 0 16,-2 2-1-16,4 0 1 15,-5 0 0-15,-4 0-3 16,-7 0 14-16,-5 4-11 16,-7 0 0-16,0 1 2 15,-2-3-11-15,-2-2 9 16,5 0 0-16,-5 0-6 16,2 0-3-16,-3 0-5 15,-1 0-10-15,-3 0-7 16,-10 0 31-16,-4 0-25 0,-7 0 2 15,-7 0 15-15,-4 0-52 16,0 0-1-16,0 0-6 16,0 0 22-16,-6 1 35 15,0 1-51-15,0-2-193 16</inkml:trace>
  <inkml:trace contextRef="#ctx0" brushRef="#br0" timeOffset="241912.5712">24275 6662 351 0,'0'0'123'16,"0"0"-111"-16,0 0-12 16,0 0 5-16,-23 100 26 0,16-52 65 15,5 5-89-15,1 3 33 16,1-5-38-16,0-4-2 16,0-7 17-16,0-4-17 15,1-5-9-15,1-6-1 16,-2-3-107-16,0-8-35 15</inkml:trace>
  <inkml:trace contextRef="#ctx0" brushRef="#br0" timeOffset="242638.8493">22553 6853 167 0,'0'0'255'0,"0"0"-210"0,0 0-31 16,0 0 44-16,0 0-15 16,0 0-8-16,0-33 17 15,0 28-48-15,-1 0 68 16,-1-2-67-16,2 3 8 16,-3-2 8-16,2 1-9 15,-1 3 32-15,1 2-3 16,-1 0-30-16,2 0-22 15,-1 2 2-15,1 12-3 16,0 2 9-16,0 5 1 0,0 1 2 16,0 2 0-1,0 2 8-15,0-1-9 0,0 4 1 16,0-2-5-16,3 1-49 16,10 5-11-16,-1-1-44 15,2-2-90-15</inkml:trace>
  <inkml:trace contextRef="#ctx0" brushRef="#br0" timeOffset="245122.2313">13742 10502 519 0,'0'0'154'0,"0"0"-154"16,0 0 7-16,0 0-14 15,0 0 18-15,0 0 6 16,0 51 29-16,8-22 1 16,2 3-11-16,-1 5-22 0,0 2 10 15,1 1 14-15,-2 4-29 16,-4-5 3-16,-1-3-12 15,-2-5 9-15,1-5 4 16,0-4-13-16,-2-6 0 16,2-3-1-16,-1-6 1 15,2-3-5-15,-2 0-41 16,1-1-74-16,-1-3 22 16,-1 0-179-16</inkml:trace>
  <inkml:trace contextRef="#ctx0" brushRef="#br0" timeOffset="245871.8293">13859 10816 566 0,'0'0'163'0,"0"0"-147"15,0 0-5-15,0 0 17 16,0 0-16-16,0 0 29 15,73 3-19-15,-24-3-19 16,4 0 24-16,-2-6-19 16,-1-2-8-16,-3 3 0 15,-5-2 5-15,-3 2-5 16,-2-1 0-16,-11 0 1 16,-7 3-2-16,-9-1 1 15,-4 3 0-15,-5 0 3 16,-1-4 5-16,0-3 0 15,0-3-8-15,-7-2-53 16,-9-2 24-16,-10 3-61 0,-1-4 48 16,-3 1-12-1,0-2-39-15,4 1 72 0,1 3 3 16,5 2 36-16,4 5 68 16,7 1-60-16,4 3 49 15,4 1-15-15,1 1-58 16,0 0 27-16,0 0-24 15,2 0 12-15,16 0-19 16,10 0 2-16,10 0 0 16,4 0 6-16,2 0 8 15,-3 6-10-15,-6 5-4 16,-6 3 0-16,-6 3 5 16,-7 5-5-16,-7 0 0 15,-1 6 25-15,-8-2-16 0,0 3 41 16,0 0-29-16,-5-4-19 15,-8 0 37-15,-1 0-34 16,-2-4-1-16,-2-2 8 16,-3 0-4-16,2-3 1 15,-1-3-9-15,2-2-24 16,1 2-9-16,-4-7-91 16,-2-5-103-16</inkml:trace>
  <inkml:trace contextRef="#ctx0" brushRef="#br0" timeOffset="247912.1382">22306 15450 193 0,'0'0'75'15,"0"0"-67"-15,0 0 12 16,0 0 26-16,0 0-24 16,0 0 29-16,0 0-32 15,0 0-19-15,0 0 0 16,0 0 16-16,0 0-12 15,0 0 47-15,0 0-40 16,0 0 29-16,0 0 10 16,0 0-22-16,-2 0-4 0,1 0-24 15,1 0-1-15,0 0-14 16,0 0 12-16,0 0-2 16,0 0-26-16,0 0-13 15,0 0 34-15,0 0-3 16,0 0 26-16,0 0 12 15,0 0 28-15,0 0-16 16,0 0 28-16,0 0-32 16,0 0 31-16,0 0-10 15,0 0-22-15,0 0 25 0,0 0-57 16,0 0 3 0,0 0-9-16,0 11 3 0,0 11-2 15,0 7 4-15,3 4 1 16,5-1 25-16,-2-2-23 15,2-4-2-15,-1-3 0 16,2-5 1-16,-3-5-1 16,-1-5 0-16,-4-3 4 15,1-5-6-15,1 0 6 16,-3 0-4-16,6 0 18 16,4 0-8-16,5-5 41 15,9-10-22-15,-2 0-28 16,6-5 22-16,-2-2-19 15,2 2-4-15,4-4 10 16,5 2-2-16,-2 1-14 16,0 4 6-16,-2 2-1 0,-3 5-18 15,-3 0-6-15,-2 3-13 16,-6 3 35-16,-1 1-48 16,-7 1 8-16,-3 2-8 15,0 0-40-15,-2 0 5 16,-3 7-85-16,-3-2-114 15</inkml:trace>
  <inkml:trace contextRef="#ctx0" brushRef="#br0" timeOffset="250976.4005">24480 6855 80 0,'0'0'340'15,"0"0"-249"-15,0 0-56 0,0 0 37 16,0 0-42-16,0 0-19 16,0 0 62-16,-4-20-50 15,4 14-13-15,0 1 53 16,0-2-51-16,0 3 64 16,0-1-56-16,0 4-5 15,0-1 67-15,0 2-68 16,-2 0 28-16,2 0-15 15,0 0-26-15,0 0 17 16,0 0-18-16,0 0 0 16,0 0-9-16,0 0 9 15,0 0-7-15,0 7 6 16,0 8-14-16,6 7 7 16,0 4 8-16,2 6 0 15,2-3 17-15,-4 2-16 0,3-4-1 16,-2-6 2-16,2-1 2 15,-1-5 3-15,-5-6-7 16,4-1 4-16,-4-5-4 16,-1-2 0-16,2-1 0 15,-3 0 5-15,4 0 0 16,6 0 24-16,7-9-13 16,10-6 1-16,3-1-6 15,-1 0-9-15,-2 3-2 16,0-3 0-16,0 2-10 15,-1 1 2-15,-1 3-16 16,-3 2-24-16,-6 3 38 0,0 3-77 16,-6 2-5-16,-1 0-33 15,-6 0-89-15,-4 0-254 16</inkml:trace>
  <inkml:trace contextRef="#ctx0" brushRef="#br0" timeOffset="256945.4779">7299 3048 283 0,'0'0'0'0,"0"0"0"16,0 0-1-16,0 0 8 15,0 0-7-15,0 0 80 16,0 0-65-16,-48-25 17 16,45 23-32-16,1 1 5 15,-1-1 23-15,3 2-28 16,0-1 0-16,0 1-12 15,0 0-17-15,0 0 25 0,0 0-19 16,0 0 20-16,0 0-17 16,0 0 27-16,0 0-7 15,0 0 27-15,0 0-16 16,0 0-1-16,0 0 12 16,0 0-22-16,0 0 73 15,0 0-61-15,0 0 15 16,0 0 22-16,0 0-42 15,0 0 18-15,0 0-25 16,0 0 8-16,0 0-9 16,0 0 1-16,0 0 0 15,0 0 4-15,0 0 12 16,0-2-13-16,0 2-3 0,0 0 0 16,5 0-3-16,5 0 3 15,8 0 0-15,5 0-4 16,6 0 25-16,4 3-22 15,5 2 1-15,5 0 0 16,4 0 7-16,10 0-7 16,7-1 0-16,1-1-9 15,7 2 28-15,2-5-35 16,11 0 16-16,10 0 0 16,16 0-13-16,15 0 13 15,9 0 0-15,8 0 5 16,1-3 11-16,5-2-12 15,-3 1-4-15,11 1 0 16,-5-1 1-16,-7 3-1 0,-6 1 0 16,-9 0-8-16,-11 0 26 15,-7 0-10-15,1 0-8 16,2 0 7-16,15 0-5 16,9 0 7-16,8-7-9 15,5-1 0-15,1 2 12 16,-12 0-13-16,-13 4 1 15,-16 2 0-15,-13 0 2 16,-13 0-2-16,-6 0 0 16,-6 0-2-16,-7 0 4 15,-6 0-2-15,-3 0 0 0,-5 0 5 16,-6-1-21 0,-10-4 16-16,-9 2 0 0,-11-2-2 15,-9 2 21-15,-7 0-30 16,-1 2 11-16,0-1 0 15,0 2-27-15,0 0 17 16,0 0-71-16,0-1-38 16</inkml:trace>
  <inkml:trace contextRef="#ctx0" brushRef="#br0" timeOffset="279064.1926">23842 12881 701 0,'0'0'3'0,"0"0"48"16,0 0-43-16,0 0-11 15,0 0 4-15,0 0-1 16,-15 15 14-16,15-13-11 16,0 1 8-16,0 4-11 15,0-1 0-15,0 8 0 16,0 5 33-16,0 6-24 16,0 5 35-16,4 5-22 15,1 6 6-15,-1 2 0 0,-1 5-24 16,2 2 22-1,0-1-24-15,0-3-2 0,1 2 19 16,0-5-8-16,-3-1-5 16,2-1-6-16,-4-4 6 15,1-4 5-15,-2-3-11 16,1-4 0-16,-1-11 0 16,0-6 1-16,0-7 5 15,0-2-3-15,0 0 9 16,0 0 45-16,0-5-36 15,1-13-21-15,-1-9-79 16,0-7-188-16,-2-2-257 16</inkml:trace>
  <inkml:trace contextRef="#ctx0" brushRef="#br0" timeOffset="279462.7639">23584 13455 684 0,'0'0'30'16,"0"0"-30"-16,0 0-7 15,0 0 7-15,0 0 16 16,0 0 16-16,12 46-10 0,0-19 25 15,5 6 6 1,2 4-10-16,0 5-10 0,4 2-14 16,-1-4 4-16,0-3-12 15,3-9-1-15,2-12-7 16,0-5 3-16,1-11 16 16,3 0-22-16,7-8 10 15,2-14 30-15,3-5-36 16,-2-11-2-16,-4-3 7 15,-6-1-7-15,-1 1-4 16,-4 8-21-16,-5 8-46 16,-2 11 6-16,-3 4-115 15,-7 6-136-15</inkml:trace>
  <inkml:trace contextRef="#ctx0" brushRef="#br0" timeOffset="281366.3836">23853 14630 607 0,'0'0'89'0,"0"0"-30"15,0 0-36-15,0 0 7 16,0 0 40-16,0 0-41 16,0 0-8-16,0 0-21 15,0 0 4-15,0 0-12 16,0 0 6-16,0 12-17 16,-1 10 16-16,-2 9 6 15,0 7 19-15,0 6-17 16,0 4 10-16,-1 4 20 15,-1 0-32-15,-3 1-1 0,1 5 21 16,-2 2-14-16,-1 1 4 16,1 2-13-16,0-4 12 15,-4-1-2-15,-1-1-10 16,0-5 0-16,-2 0 19 16,-1-1-11-16,-2 1-2 15,2 1 7-15,-1-3-13 16,-2 4 38-16,4 0-36 15,1 0-2-15,0 1 16 16,5-2-15-16,-2-2 9 16,7-5-5-16,1-3 10 15,1-3-4-15,3 1-8 0,-1 0 0 16,-1 0 0-16,0-2 14 16,1-1-12-16,1-6-5 15,-3-3 0-15,3 0 3 16,0-4 3-16,0-4-5 15,0-4 7-15,0-4-6 16,0-3-2-16,0-4 0 16,0-1 0-16,0-2-3 15,0-3 3-15,0 0 0 16,0 0 9-16,0 0-1 16,0 0-6-16,0 0-3 15,0 0 6-15,10 0 17 16,16 0-22-16,8-3 0 0,7-5 10 15,3 1-2-15,-1 1-5 16,0-1-3-16,5 1 1 16,2 3-11-16,6-1 10 15,1 1 0-15,-1 0 1 16,-2 2 3-16,-6-2-5 16,4 0 1-16,2-2 0 15,1 0 1-15,3 0-1 16,-3-1-7-16,-5-2 4 15,-7 2 3-15,-4 0 0 16,-2 1-1-16,-3-1 11 16,-6 3-18-16,-1 0 8 0,-9 1 0 15,-3-1 3 1,-6 0 3-16,-3 3-3 0,-3-3-3 16,0 2 3-16,-1-1 4 15,0-1-7-15,1-4 0 16,-1-3-1-16,6-4 2 15,-2-8 8-15,3-5-9 16,2-9 2-16,0-5-12 16,2-7 17-16,-4-9-7 15,0-6 10-15,-3-8-10 16,-2-5 1-16,-4-2-8 16,0 3 16-16,0 3-9 15,0 3 0-15,0 2 1 0,0 3 5 16,0 3-5-16,0 3-1 15,-2 0 0-15,-3 4 2 16,1 3-10-16,-2 1 8 16,1 0 0-16,2 1 9 15,2 2-9-15,1 1-5 16,-2 6 0-16,2 4 10 16,-1 9-1-16,-2 10-2 15,2 6-2-15,-2 5 0 16,3 6-2-16,0 0 0 15,0 0 1-15,0 0 0 16,0 0-1-16,0 0 2 0,0 0-44 16,0 0 9-1,0 0-53-15,0 0-17 0,0 4-55 16,0 11-20-16,-11 5 3 16</inkml:trace>
  <inkml:trace contextRef="#ctx0" brushRef="#br0" timeOffset="283415.2243">24268 15941 632 0,'0'0'106'15,"0"0"-77"-15,0 0-8 0,0 0 35 16,0 0 38-16,0 0-46 16,-80-47-40-16,67 41 11 15,-1 4-5-15,0 2-12 16,2 0 16-16,-2 0-18 15,-2 0 0-15,-1 1-2 16,-4 11 2-16,-1 3 3 16,1 2 2-16,3 2-5 15,3 0-3-15,2 1 1 16,4 0 0-16,1 0-3 16,5-1 5-16,3-1 0 15,0-2-7-15,0-2 7 16,0-3-7-16,11-2 1 0,6-5-19 15,4-1 25-15,2-3-3 16,0 0 3-16,-2 0 3 16,-3-2-3-16,-1-6 0 15,-7-1 2-15,-1-1 2 16,-2 0 2-16,-2 1-6 16,-2-4 4-16,-2 4 11 15,0 0-12-15,1 1-6 16,0 1 6-16,-2 3-3 15,2 1 10-15,-2 1-10 16,0 2 2-16,0 0-5 16,0 0 3-16,0 0-18 0,0 6 7 15,0 9 8 1,0 6-8-16,0 4 11 0,0-3 0 16,0 3 12-16,0 3-6 15,-2-3-6-15,-2 4 17 16,0-1-11-16,-2 4-1 15,1-3-1-15,-1-1-2 16,0-3 9-16,3-5-8 16,0-4-3-16,3-5 0 15,0-4 0-15,0-3 0 16,0-1 0-16,0-3 3 16,0 0 15-16,0 0-18 0,0 0-2 15,1-8-31-15,10-9-82 16,3-10-118-16,-5-7-332 15</inkml:trace>
  <inkml:trace contextRef="#ctx0" brushRef="#br0" timeOffset="284253.927">23760 15579 520 0,'0'0'110'0,"0"0"-108"0,0 0-2 15,0 0 35 1,0 0 12-16,0 0-36 0,0 3 29 16,0-2-40-16,1 3 3 15,12 2 57-15,3 0-32 16,7 2 37-16,6-3-25 15,5 1-24-15,8-4 17 16,9 1-26-16,2 0 14 16,4 0-16-16,-1-2 7 15,1 2-5-15,-1 1-7 16,-1-1 0-16,0 0-1 16,-3 0 8-16,-4 0-14 15,-1 2 2-15,-3-1 5 16,-7 0-1-16,-1 2 6 15,-9-3-5-15,-2 2 0 0,0-2 9 16,-4-1-11-16,-4 0 2 16,-4-2 0-16,-4 0-5 15,-6 0 5-15,-1 0-14 16,-2 0-3-16,0 0-53 16,0 0-29-16,-12 0-94 15</inkml:trace>
  <inkml:trace contextRef="#ctx0" brushRef="#br0" timeOffset="285094.7712">24375 15172 495 0,'0'0'162'16,"0"0"-118"-16,0 0 8 0,0 0 0 16,0 0-5-16,0 0-21 15,-30-18 16-15,24 18-16 16,2 0 26-16,0 0-13 15,-7 0-39-15,-5 0 0 16,-5 5-9-16,0 8 9 16,2 2 0-16,0 2-6 15,5 2 13-15,1-1-14 16,1 0 3-16,9-1 4 16,3-2-13-16,0-1 6 0,0-1-4 15,12-4 3 1,6 1 12-16,1-2-4 0,1 2 0 15,-1-2-3-15,-4 1 3 16,0 2 0-16,-6-3 4 16,1 1-9-16,-6 3 5 15,-4 1 0-15,0 0-6 16,0 3 13-16,0 0-8 16,-8 1 1-16,-2-2 0 15,-3-1 2-15,0-1 4 16,-1-2-4-16,-3-1-2 15,-2-4 0-15,-3-3 5 16,-2-3-5-16,2 0-17 16,1 0-68-16,3-11 2 15,5-9-94-15,2-4-176 0</inkml:trace>
  <inkml:trace contextRef="#ctx0" brushRef="#br0" timeOffset="285739.1852">23774 14962 509 0,'0'0'7'0,"0"0"-7"15,0 0 32 1,0 0-1-16,0 0 14 0,96 46 2 16,-66-43-15-16,4 1-17 15,5 1 25-15,4-3-11 16,1 1 12-16,1-3-34 15,-1 2 3-15,4-1 16 16,0 2-8-16,4-2 11 16,4 4-29-16,2-2 9 15,0 1 4-15,-5 0-13 16,-1-1 5-16,-7 0-4 16,-3 1 2-16,-6-3-3 15,-4 2 0-15,-2-2 8 16,-3 2-8-16,-5-1 1 0,-4-1-1 15,-3 0 9-15,-6 0 2 16,-4 1-21-16,-3-2 10 16,-2 2-1-16,0-2 0 15,0 1-18-15,-5 1-62 16,-18 0-25-16,-9-2-30 16</inkml:trace>
  <inkml:trace contextRef="#ctx0" brushRef="#br0" timeOffset="286307.8638">24385 14651 521 0,'0'0'143'0,"0"0"-80"16,0 0-56-16,0 0 61 15,0 0-27-15,0 0-19 16,-18-9-1-16,15 9-21 15,-2 0-8-15,-4 13 3 16,-4 7 5-16,-1 6 17 16,-2 2 5-16,0 1-2 0,-1 3 20 15,4-3-39 1,-3-4 11-16,6-2-12 0,-1-7 7 16,5-5-7-16,1-6 0 15,4-5-3-15,-1 0 0 16,-1 0-36-16,-1-2-18 15,-5-13-6-15,0-6-316 16,3-7 166-16</inkml:trace>
  <inkml:trace contextRef="#ctx0" brushRef="#br0" timeOffset="286646.3892">24155 14671 500 0,'0'0'34'0,"0"0"6"16,0 0 32-16,0 0-18 15,0 0-23-15,0 0 3 16,45-6-23-16,-40 17 16 16,3 1 21-16,1 2-21 15,3 1 13-15,3 0-16 16,1 0-2-16,2 2-6 15,4-1 18-15,1 1-22 16,1 2-5-16,-3 1-2 0,-5-3 5 16,-2-3-10-16,-4-4 0 15,-3-1 5-15,-2-4 4 16,0 0-18-16,-2-1-7 16,2-3-88-16,-2 2 44 15,-3-3-89-15,0 0-139 16</inkml:trace>
  <inkml:trace contextRef="#ctx0" brushRef="#br0" timeOffset="287802.8515">24315 14713 445 0,'0'0'40'15,"0"0"-40"-15,0 0-27 16,0 0 27-16,0 0 0 15,0 0 0-15,7-5-183 16</inkml:trace>
  <inkml:trace contextRef="#ctx0" brushRef="#br0" timeOffset="288535.1966">24810 14664 256 0,'0'0'108'16,"0"0"11"-16,0 0-67 16,0 0 26-16,0 0-5 15,0 0-44-15,-13-53-5 16,9 46-19-16,1 2 28 16,3 4 21-16,0 1-28 15,-1 0-13-15,1 0-13 16,0 0 0-16,0 0-8 15,0 6-10-15,-2 11 18 16,-2 7-1-16,-2 5 1 16,3 4 0-16,-4 3 37 0,1 4-23 15,2 2 4 1,0-5-8-16,3-2-4 0,-4-7-6 16,5-8 0-16,0 0 0 15,0-6-13-15,0-3-86 16,0-4-6-16,0-6-110 15</inkml:trace>
  <inkml:trace contextRef="#ctx0" brushRef="#br0" timeOffset="291655.2997">23693 11721 362 0,'0'0'123'0,"0"0"-96"0,0 0-13 15,0 0 13-15,0 0 45 16,0 0-39-16,0 0 8 15,-74 54-33-15,74-52 12 16,0-1 21-16,0 1-36 16,3 1 8-16,11-1 3 15,3-2-14-15,0 0 24 16,-4 0-26-16,-5 0 0 16,-3 0 0-16,-5 0 7 15,0 0 7-15,0 0-8 16,0 0 12-16,0-10 50 15,-5-2-68-15,-4-4 0 16,0 1-3-16,3 1 13 0,2 4 2 16,-1 4-8-16,4 3 0 15,1 3 12-15,-2 0-16 16,0 0-2-16,0 6-26 16,-4 14-25-16,1 6 43 15,5 1-72-15,0-5-104 16,0-11-236-16</inkml:trace>
  <inkml:trace contextRef="#ctx0" brushRef="#br0" timeOffset="292239.4336">23719 12755 604 0,'0'0'41'0,"0"0"23"15,0 0-48-15,0 0 5 16,0 0 17-16,0 0-21 16,-4 0 33-16,1 0-46 15,-1 0-4-15,-1 5 0 16,4 0-1-16,1-2 1 16,0-2 0-16,0-1 8 0,0 0-10 15,0 0 2-15,4 0-8 16,8-4 6-16,-3-9 4 15,0-3-11-15,-7-1 9 16,-2 3 0-16,0 1-17 16,-11-2 17-16,-4 6-1 15,-4-2-5-15,1 0-81 16,3-6 10-16,4-12-322 16</inkml:trace>
  <inkml:trace contextRef="#ctx0" brushRef="#br0" timeOffset="293205.9148">23812 9801 299 0,'0'0'8'0,"0"0"18"16,0 0 10-16,0 0 5 16,-36 75 45-16,34-62-68 15,2-2 2-15,0-5 1 16,0-2 3-16,0-2 6 15,0-2-12-15,0 0-16 0,0 0 12 16,11 0 8-16,1 0-24 16,-2-2 2-16,-2-5 0 15,-5 2 8-15,-3 1 9 16,0 2-13-16,0 2 45 16,0-2-42-16,-5 2 36 15,-11 0-43-15,2 0 0 16,4 0 5-16,4 0-5 15,2 0 5-15,4 0-10 16,0 0-18-16,0 0-44 16,0 4-120-16,6-3 72 15</inkml:trace>
  <inkml:trace contextRef="#ctx0" brushRef="#br0" timeOffset="294498.6063">23898 8695 51 0,'0'0'198'0,"0"0"-149"16,0 0 8-16,0 0 38 0,0 0-77 15,0 0 45 1,-15-17-17-16,14 15-10 0,0 0 18 16,-2 2-36-16,-1-1-6 15,1 1-7-15,0 0 23 16,-5 0-39-16,-1 0 11 16,-3 9 0-16,-4 2 0 15,9-2 2-15,3 0-2 16,1-1 0-16,3-3 2 15,0 0-8-15,0-2 6 16,0 0 0-16,0-2 0 16,0-1 2-16,13 0-2 15,2 0 0-15,-1 0 13 16,-3-3-12-16,-6-3-1 0,-2 0 0 16,-3 0 3-16,0 1 0 15,0-3-3-15,-12 1-9 16,0 2 9-16,0-2 6 15,3 3-6-15,5 1 3 16,2 3 8-16,2-2-9 16,0 2 4-16,0 0-10 15,0 0 4-15,0 0-18 16,0 7-153-16,15 5 112 16,-1 2-145-16</inkml:trace>
  <inkml:trace contextRef="#ctx0" brushRef="#br0" timeOffset="295494.3883">23846 9810 463 0,'0'0'100'0,"0"0"-48"15,0 0-18-15,0 0 33 16,0 0-51-16,0 0 57 16,-49-48-72-16,45 48 15 15,1 0 7-15,0 0-23 16,-3 1-10-16,-2 10 8 16,-2 4 4-16,2 2 3 15,2-2-5-15,2-1-1 16,2 0-13-16,2-2 14 15,0-2 0-15,0 0-4 0,0-2 23 16,10 0-21 0,4-2 2-16,4-3 0 0,1-3-7 15,-2 0 7-15,-2 0 0 16,-5-6-2-16,-1-2 8 16,-4-6-6-16,-3 0 0 15,-2-6 3-15,0 1-15 16,-11 2 16-16,-4 3-4 15,0 6 0-15,0 8 0 16,-1 0-12-16,-1 0-10 16,1 7-3-16,5 4 21 15,3 2-41-15,6 0-4 0,2-4-23 16,0-1-36 0,2-6-54-16</inkml:trace>
  <inkml:trace contextRef="#ctx0" brushRef="#br0" timeOffset="296798.4867">23883 8679 337 0,'0'0'59'16,"0"0"-51"-16,0 0 31 16,0 0-29-16,0 0 45 15,0 0-47-15,-7-32 8 16,5 28 55-16,-1 0-57 16,0 0 15-16,-1 1 4 15,-2 0-15-15,0 0-18 16,2 1 0-16,-1 1 5 0,4 1 37 15,-1-1-38 1,2 1-4-16,-1 0 20 0,-1 0-11 16,-2 0-2-16,-6 1-7 15,2 8 0-15,-3 5-4 16,-2-1 4-16,4-4-3 16,4-1-2-16,1-1 10 15,4-2-13-15,0 0 4 16,0-2 4-16,0 2-11 15,0-3 14-15,0 0-3 16,3 0 0-16,2-2-18 16,-4 0 18-16,0 0 0 15,-1 0 5-15,0 0-3 16,0 0 0-16,0 0-2 0,0-2 0 16,0-5 5-16,-4-1-2 15,-4 1-3-15,-3 3 0 16,0 1-15-16,2 3 15 15,2 0 0-15,2 0-7 16,4 0 7-16,-1 6-7 16,2 7-2-16,0-1 9 15,0 0 0-15,0-1 0 16,3-2-1-16,7-2-8 16,1-2-4-16,-2-2 12 15,0 0-31-15,0-3-29 16,-3 0 60-16,-3 0-92 15,0 0 35-15,-3-4-116 16</inkml:trace>
  <inkml:trace contextRef="#ctx0" brushRef="#br0" timeOffset="303946.5076">23888 10665 285 0,'0'0'184'0,"0"0"-177"0,0 0 41 15,0 0-47-15,0 0 29 16,0 0 29-16,0 0-53 15,0 0 37-15,0 0-26 16,0 0-9-16,0 0 35 16,0 0-25-16,0 0 4 15,0 0 20-15,0 0-36 16,0 0 11-16,0 0-17 16,0 0 0-16,0 0 12 15,0 0-12-15,0 0 0 16,0 0-6-16,0 0 12 0,0 0-12 15,0 0-25-15,0 0-59 16,0 0 26-16,0 0-169 16</inkml:trace>
  <inkml:trace contextRef="#ctx0" brushRef="#br0" timeOffset="305386.8361">23894 7831 395 0,'0'0'133'0,"0"0"-115"0,0 0 51 15,0 0-42-15,0 0-19 16,0 0 21-16,-11-41-15 15,11 39 38-15,0-1-50 16,0 1 11-16,0 2-4 16,0 0-9-16,0 0 0 15,0 0-8-15,0 0 3 16,0 0-29-16,0 0-14 16,0 2-88-16,0 6 87 15,-1-1-167-15</inkml:trace>
  <inkml:trace contextRef="#ctx0" brushRef="#br0" timeOffset="311397.48">24623 11834 422 0,'0'0'79'0,"0"0"-21"15,0 0-7-15,0 0-15 16,0 0-5-16,0 0 55 16,0 0-63-16,0-1 37 15,0 1-6-15,0 0-17 16,0 0 29-16,0 0-37 0,0 0-17 16,0 0 9-1,0 0-21-15,0 0 0 0,0 0 0 16,0 0-5-16,0 0-10 15,0 1 9-15,0 9 4 16,2 6-6-16,-1 4 14 16,0 1-6-16,1 3 0 15,0 1 2-15,-2-2-10 16,0 2 8-16,3-1 0 16,0-2 2-16,0-4 4 15,0-2-6-15,0-4 0 16,2-4 0-16,-2-2-12 15,-1-5 12-15,-1 1 0 16,4-2 5-16,6 0-5 0,5 0 16 16,5-13-16-1,4-2 6-15,-1-2 9 0,3-1-15 16,-2-1 0-16,2 1 11 16,1-2-9-16,-2 2-2 15,-2 1 0-15,-3 0 11 16,-6 4-21-16,-2 2 10 15,-4 1 0-15,-5 5 1 16,-2 0 11-16,0 3-12 16,-2 2 0-16,0 0-3 15,0 0-13-15,0 0-1 16,0 0-36-16,1 0-26 16,-1 0-47-16,3 0 21 0,-2 9 40 15,0-1-79-15,1-1-118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3:38.66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7589 5634 385 0,'0'0'32'0,"0"0"-30"15,0 0 35-15,0 0-31 16,0 0 30-16,0 0 7 16,0 0 11-16,-9-27-14 15,8 23-26-15,-2 1-8 16,0 3 35-16,3-2-33 15,0 0 32-15,0 2-27 16,0 0-8-16,0 0 30 16,0 0-34-16,0 0 29 15,0 0-6-15,-3 0-13 16,3 0 9-16,0 0-20 0,0 0 5 16,0 0 0-16,0 0-5 15,0 0 0-15,0 0-5 16,0 6 9-16,0 9-7 15,3 7 3-15,9 5 0 16,-2 6-11-16,2 4 21 16,-1-1-10-16,4 5 1 15,-3-2-1-15,2-3 0 16,2-2-1-16,-2-3 11 16,-3-6-24-16,2-6 23 15,-5-7-9-15,1-5 1 16,-3-3-1-16,2-4 0 0,-1 0 0 15,3 0 2 1,6 0 26-16,5-11-5 0,9-8 3 16,9-10 8-16,4-1-33 15,8-6 5-15,5 0 1 16,1 0-1-16,1 1-2 16,-1 2-4-16,-3 2 0 15,-7 0-1-15,-5 6 10 16,-6 3-18-16,-8 5 9 15,-4 5 0-15,-9 4-1 16,-6 3 1-16,-3 3 0 16,-6 2 8-16,0 0-8 15,0 0-6-15,0 0 3 0,0 0 3 16,0 0-1 0,0 0 1-16,0 0-3 0,0 0 1 15,0 0-14 1,0 0 7-16,0 0-22 0,0 0 5 15,0 0 13-15,0 0-45 16,3 0 17-16,0 8 15 16,2 2 3-16,1 2-23 15,1-3 0-15,0 3-78 16,2-6 42-16,-1-6-205 16</inkml:trace>
  <inkml:trace contextRef="#ctx0" brushRef="#br0" timeOffset="3911.8672">21218 6638 643 0,'0'0'0'16,"0"0"-13"-16,0 0 13 15,0 0 5-15,0 0 11 16,0 0 36-16,0 0-24 16,0-6-3-16,0 5 6 15,0 1-12-15,0 0 6 16,0 0-8-16,0 0-8 15,0 0-2-15,0 0-7 16,0 0 0-16,0 4-1 16,-1 17 1-16,-4 13 0 0,1 11 14 15,-2 6-9 1,1 9 14-16,2 3-11 0,0-2-1 16,3-3-6-16,0-8 1 15,0-8-1-15,0-13-2 16,0-3 9-16,0-6-8 15,3-5 0-15,-1-4 2 16,1-2-7-16,0-4 5 16,1-4 0-16,7-1 7 15,9-1-1-15,16-24 52 16,19-14-29-16,17-17-28 16,7-12 14-16,1-1-8 15,-4 0-12-15,-2 9 5 16,-6 5 0-16,-5 6 3 0,-3 6-3 15,-10 6-7-15,-8 10 6 16,-8 10-4-16,-7 5-9 16,-6 7 2-16,-4 2-30 15,-3 3 25-15,-3 0-50 16,-3 0 17-16,-1 0 7 16,-6 8-43-16,-1 7 30 15,-1 6 18-15,-25 1-103 16,-6-2-100-16</inkml:trace>
  <inkml:trace contextRef="#ctx0" brushRef="#br0" timeOffset="6378.2091">21427 3297 672 0,'0'0'31'0,"0"0"-5"16,0 0-26-16,0 0-7 16,0 0 0-16,-9 80 13 0,4-32-6 15,1 8 32-15,1 5-30 16,0 1 30-16,0-3-32 16,2-9 7-16,-1-8 5 15,2-9-12-15,-1-8 0 16,-2-7-2-16,1-3 8 15,1-8-5-15,-1-2 4 16,2-5 7-16,-1 0 15 16,1-2 17-16,-3-22 7 15,3-15-40-15,0-19 8 16,0-13-26-16,0-4 7 16,0 3-12-16,0 6 0 0,4 9 12 15,4 4-11-15,3 3 4 16,4 5 9-16,6 8-5 15,6 4-6-15,6 5-7 16,6 7 13-16,8 4-37 16,6 8 20-16,2 6 18 15,5 3-19-15,-7 0 16 16,-5 15-12-16,-11 4 17 16,-10 5-2-16,-13 2 4 15,-11 4-2-15,-3 4 13 16,-17 2-1-16,-23 3 29 15,-11 1-15-15,-9-1-17 16,-5 0 34-16,8-2-43 0,9-3 0 16,12-4 8-1,13 0-8-15,11 2-33 0,12-3-82 16,0-8-75-16,28-14-241 16</inkml:trace>
  <inkml:trace contextRef="#ctx0" brushRef="#br0" timeOffset="7375.2022">22046 3672 681 0,'0'0'0'0,"0"0"0"15,0 0 11-15,0 0 1 16,-88 88 7-16,79-48 6 16,3 2 24-16,6-1-24 15,0-4-25-15,12-7 11 16,9-5-6-16,6-8-3 16,3-9 5-16,-1-8 2 15,3 0-8-15,-2-12 4 16,-5-13-5-16,-7-4-8 15,-9 1-6-15,-9 0 13 16,0 2 1-16,-21 5 0 16,-3 6 6-16,0 4-6 0,2 8 0 15,8 3 1-15,2 0-18 16,6 12 19-16,3 5-8 16,3 1 3-16,0-1 3 15,11 0 2-15,13-1-2 16,4-6-7-16,5-3 0 15,3-7 9-15,-1 0-2 16,-2-4 0-16,-3-11-29 16,-4-2 25-16,-7 0-2 15,-9-5-6-15,-4 1 12 16,-3-2 0-16,-3 0-3 16,0 1 3-16,0 2 0 15,0 1 11-15,0 7-11 16,0 1 6-16,8 1-19 0,11 2-2 15,8 3-20-15,3 2 22 16,7 3-12-16,-4 0 24 16,-4 3-23-16,-4 12-1 15,-6 3 18-15,-5 3 7 16,-6 3-1-16,-5-1-1 16,-3 3 4-16,0 0 23 15,0 0-11-15,0-6-2 16,0-1 13-16,0-7-25 15,5-3 0-15,2-2 10 16,6-7 2-16,6 0 5 0,6-4 23 16,9-19-28-16,1-8 6 15,1-11-18-15,-4-8 0 16,-4-8 0-16,-7-5 5 16,-2 1-10-16,-5 2-1 15,-5 7-1-15,-5 8-2 16,-4 7 9-16,0 11-6 15,0 8 0-15,0 8 12 16,0 7-6-16,0 4 3 16,-7 1-3-16,-6 25-1 15,-8 12-30-15,-5 11 31 16,-1 7 13-16,2 6-9 16,6-5 7-16,7-9 12 15,4-8-15-15,8-13 15 0,0-4-23 16,0-7 0-16,8-3-1 15,7-4 6-15,7-6-8 16,7-3 7-16,5 0-4 16,3-3 0-16,2-9-19 15,-3-2-37-15,-5-3-15 16,-7-3-100-16,-11-1-343 16</inkml:trace>
  <inkml:trace contextRef="#ctx0" brushRef="#br0" timeOffset="7952.1765">22817 3771 245 0,'0'0'390'0,"0"0"-390"16,0 0-11 0,0 0 11-16,39-89 40 0,-26 57-14 15,-2-3-6-15,-1-3 0 16,-6-2-12-16,-4 3-5 15,0 3 3-15,0 5 4 16,-4 9-5-16,-3 8-5 16,2 5 3-16,1 5 10 15,2 2-13-15,2 0-5 16,0 0-37-16,0 13 21 16,0 8 11-16,0 5 10 15,6 10 0-15,6 6 2 16,-3 6-1-16,-1 2 23 15,-5 2-4-15,-3-4-17 16,0-1 43-16,0-2-46 16,-6-3 40-16,-8-2-29 0,-4-3 8 15,-1 1 13-15,4-6-25 16,2-8-4-16,7-10 19 16,3-8-14-16,3-6-8 15,0 0 57-15,3-5-14 16,29-19-27-16,16-13-16 15,18-11-38-15,7 0-39 16,0 1-139-16,-8 4-343 16</inkml:trace>
  <inkml:trace contextRef="#ctx0" brushRef="#br0" timeOffset="8497.5785">23579 3991 801 0,'0'0'0'0,"0"0"-5"0,0 0 5 16,0 0 14-16,33-104 12 15,-1 60-17-15,6-5-9 16,1-6 1-16,0-7-5 15,-2-6 4-15,-1-1-13 16,-11 9 5-16,-5 10 0 16,-13 15 8-16,-7 11 0 15,0 8 8-15,0 8 8 16,-15 6-13-16,-7 2 7 16,-5 7-9-16,-4 18-1 0,2 8-15 15,3 10 12-15,6 4 3 16,4-1 10-16,10-3-8 15,6-6-2-15,0-6 10 16,15-4-8-16,7-3 6 16,1-5-8-16,6-3 4 15,-1-3-18-15,4-5-10 16,-4-4-90-16,-8-4-61 16</inkml:trace>
  <inkml:trace contextRef="#ctx0" brushRef="#br0" timeOffset="8644.2337">23676 3663 579 0,'0'0'0'16,"0"0"-121"-16,98 17-161 15</inkml:trace>
  <inkml:trace contextRef="#ctx0" brushRef="#br0" timeOffset="9435.346">23894 3976 611 0,'0'0'73'15,"0"0"-57"-15,0 0-27 0,0 0 25 16,0 0-1-16,0 0 46 15,55-3-38-15,-15-11-14 16,-5-4-7-16,-1 0 0 16,-9-2-3-16,-7-1 3 15,-4-2-4-15,-5-2 1 16,-6-4 1-16,-3 1 2 16,0-2-11-16,1 5 8 15,2 4-3-15,4 5 0 16,2 8 6-16,5 3-10 15,4 4-19-15,1 1 26 16,-2 0-6-16,2 5 9 16,-5 7-5-16,-3 7-5 0,-6 1 10 15,-4 7 15-15,-1-2 2 16,0 1-3-16,0 0-6 16,-4-2 6-16,1-4-8 15,1-3-4-15,2-3-2 16,0-3 16-16,6-5-16 15,14-5 0-15,10-1 5 16,8-8 0-16,4-16-9 16,-1-5 4-16,-5-4 0 15,-8-3 5-15,-9 2-5 16,-7 4-9-16,-6 10 7 16,-6 10 4-16,0 2 27 0,0 8-29 15,0 0 14-15,-15 9-28 16,1 14 13-16,-2 3 1 15,6 3-2-15,3-8 2 16,7-4-2-16,0-6-3 16,0-4 5-16,16-4 13 15,6-3-10-15,9 0 8 16,4-1-11-16,4-15 4 16,-1-5-12-16,-5 0 8 15,-3-2-1-15,-6 1-11 16,-7 4 12-16,-7 4-11 15,-5 5 11-15,-3 7 0 16,-2 2 31-16,0 0-31 0,0 0 2 16,-12 5 20-1,-3 12-22-15,-1 5-9 0,4 2 8 16,6 0 1-16,6-2 9 16,0-5-9-16,9-1-5 15,16-4 5-15,15-3 0 16,11-5-8-16,0-4-66 15,-3 0-73-15,-11-13-285 16</inkml:trace>
  <inkml:trace contextRef="#ctx0" brushRef="#br0" timeOffset="9997.9748">21451 4830 821 0,'0'0'0'0,"0"0"-82"16,0 0 25-16,113 20 57 15,-30-20 5-15,25 0 40 16,29-17-5-16,21-6-29 16,15 1 30-16,11-3-37 0,4 5-2 15,-4 2 1 1,-6 1-3-16,-15 5 0 0,-25 1-4 15,-17 2 4-15,-24 1 0 16,-19 6 0-16,-18-2 0 16,-19 1-2-16,-21 1-6 15,-12 0 1-15,-8 2-30 16,-26 0-13-16,-23 0-113 16</inkml:trace>
  <inkml:trace contextRef="#ctx0" brushRef="#br0" timeOffset="13291.5644">7680 5627 231 0,'0'0'19'0,"0"0"17"0,0 0-36 15,0 0-20-15,0 0 20 16,0 0 10-16,0-39 28 15,0 36 35-15,0 0-47 16,0 2-15-16,0-1 67 16,0 1-68-16,0 1 37 15,0-2-34-15,-2 2-6 16,0-2-7-16,-1-1-3 16,2 3 3-16,-1 0 25 15,2 0-23-15,0-1 22 16,0 1-24-16,0 0 0 15,0 0-10-15,0 0 10 16,0 0-3-16,0 0-3 0,0 0-23 16,0 0 25-16,0 0-29 15,0 0 31-15,0 0-13 16,0 0 15-16,-3 0-4 16,0 0-5-16,1 0 18 15,-5 0 18-15,-3 0-27 16,-5 0 11-16,1 0 2 15,5 1-3-15,2-1-9 16,4 0 5-16,-2 0 8 16,2 0-14-16,3 0 0 15,-1 0 0-15,1 0 27 16,0 0-27-16,0 0 0 0,0 0 21 16,0 0-9-1,0 0 2-15,0 0-3 0,-1 0-6 16,-1 0 34-16,2 0-25 15,-1 0 8-15,1 0-14 16,0 0 0-16,0 0 2 16,-2 0-10-16,2 0 0 15,0 0-5-15,0 0 5 16,0 0 0-16,0 0-2 16,0 0-1-16,0 0-3 15,0 0 6-15,0 0 0 16,0 0-15-16,0 3 10 15,0 7-7-15,0 6 12 16,3 4-6-16,4 6 6 0,4 3 0 16,-1 5 4-16,5 4-18 15,-1 1 21 1,-1 3-7-16,-1 4 0 0,6-3-4 16,-5-6 4-16,-2-4 0 15,1-9 12-15,0-4-25 16,-2-3 22-16,-2-5-9 15,2-2 0-15,-1 2 0 16,0-4 0-16,-2-2 0 16,-2 1 7-16,1-4-25 15,-3 0 22-15,1-1-4 16,2 0 0-16,-3-2 13 16,0 0-20-16,2 0 7 0,1 0 0 15,10 0 16 1,6-7-10-16,11-12-4 0,7-5-2 15,3-6 3-15,5-6 6 16,-3 0-9-16,3-5 0 16,1 2-3-16,-1-1 3 15,3 0 0-15,-1 4-4 16,-3 3 2-16,-5 5-3 16,-3 2 0-16,-6 5 1 15,-3 3-10-15,-5 2 22 16,-6 3-8-16,-2 3 0 15,0 1 0-15,1-1 5 16,1 0-5-16,1 1 0 0,2-1-16 16,0 3 25-1,2-3-9-15,-1 3 0 0,-3 0 5 16,-5 3-6-16,-4 0 1 16,-5 2 0-16,-3 2-17 15,-3 0 15-15,0 0 2 16,0 0-7-16,0 0 11 15,0 0-4-15,0 0 0 16,0 0 2-16,0 0-5 16,0 0 3-16,0 0 0 15,0 0 4-15,0 0 2 16,0 0-6-16,0 0 0 16,0 0-14-16,-3 0 10 15,-11 6-44-15,-2 9-21 0,-5 4-45 16,4 0 51-16</inkml:trace>
  <inkml:trace contextRef="#ctx0" brushRef="#br0" timeOffset="15061.9849">9868 5678 628 0,'0'0'1'0,"0"0"16"16,0 0-1-16,0 0-16 15,0 0 0-15,0 0-12 16,0 0 26-16,-100 14-20 15,83 6 6-15,-4 9 0 16,5 4 17-16,4 4-17 16,5 2 0-16,7-5-9 15,0-4 13-15,13-10-4 0,13-4 0 16,7-5 9 0,9-6-21-16,7-4 14 0,2-1-2 15,4 0 0-15,1-1 4 16,-1-7-17-16,-2-3-15 15,-5 1-106-15,-12 0-34 16</inkml:trace>
  <inkml:trace contextRef="#ctx0" brushRef="#br0" timeOffset="15634.4453">10481 5564 616 0,'0'0'37'0,"0"0"-37"0,0 0-4 16,-28 72 4-16,22-37 9 16,0 6 22-16,5 2-3 15,1 6-13-15,0 3 10 16,0 0-25-16,0-1 6 15,0-6 18-15,0-8-24 16,0-8 0-16,0-9-4 16,0-6 13-16,0-8-4 0,0-3-5 15,0-3 0 1,0 0 15-16,0-3 15 0,4-23-3 16,5-16-27-16,3-14-5 15,4-13 1-15,-2-1-1 16,-1 5-3-16,0 7-9 15,4 7-4-15,0 10 13 16,0 9 5-16,2 11-17 16,-2 9 17-16,3 7 3 15,-1 5 0-15,2 0-20 16,3 9 21-16,-4 11-2 16,0 6 1-16,-6 3 0 15,-7 3 3-15,-4 2 11 16,-3 1-10-16,0 3 46 15,-15 0-49-15,-3 1 16 0,0-1 4 16,2-4-20 0,-2-5 25-16,7-8-26 0,3-2 0 15,5-1-4-15,3-3 4 16,0 4-43-16,3-1-66 16,17 1-106-16</inkml:trace>
  <inkml:trace contextRef="#ctx0" brushRef="#br0" timeOffset="16659.4611">11320 5980 630 0,'0'0'116'0,"0"0"-116"0,0 0 2 15,0 0 35-15,0 0-36 16,0 0 11-16,0 15-12 15,-6 4 0-15,-5 10 26 16,-8 10-11-16,-9 11-7 16,-10 9 11-16,-7 5-13 15,-8 2 1-15,-4-1-7 16,1-6 11-16,9-11-15 16,9-9 4-16,14-8-9 15,19-4-21-15,5 1-86 16,14-5-73-16</inkml:trace>
  <inkml:trace contextRef="#ctx0" brushRef="#br0" timeOffset="17533.5371">12064 5707 868 0,'0'0'20'0,"0"0"-20"16,0 0 102-16,0 0-21 15,0 0-50-15,0 0 5 16,0 0-35-16,-69-41 9 15,71 38-10-15,21-1 0 16,20-6-6-16,19-7 12 16,15-2-6-16,3-1 0 15,-1 1 11-15,-4-1-23 16,-8 4-13-16,-4 6-44 16,-11 2 1-16,-12 6-62 0,-15 2-2 15,-19 2-40-15,-6 12-168 16</inkml:trace>
  <inkml:trace contextRef="#ctx0" brushRef="#br0" timeOffset="17801.5736">12524 5632 677 0,'0'0'79'16,"0"0"-33"-16,0 0-20 15,0 0 44-15,0 0-39 16,0 0 2-16,-3-11-33 0,3 11 0 15,0 19 1 1,0 11-1-16,0 10 0 0,0 5 12 16,0 2-10-16,0 0-2 15,0-4 0-15,0-1 6 16,3-3-12-16,1-3 6 16,1-2 0-16,2-2-9 15,5-4 4-15,9-4-60 16,6-3-39-16,13-7-25 15,6-10-62-15</inkml:trace>
  <inkml:trace contextRef="#ctx0" brushRef="#br0" timeOffset="18276.738">13205 5788 718 0,'0'0'14'16,"0"0"2"-16,0 0-8 16,-83-4 12-16,62 4 12 15,-1 10 15-15,0 9-2 16,0 9-36-16,1 9 12 16,3 9 16-16,2 3-22 15,4 0-14-15,6-4 5 16,6-5 3-16,0-6-18 15,9-6 13-15,11-6-4 0,5-6 0 16,3-7 0-16,4-9 0 16,-1 0 0-16,3-13 19 15,-1-14-14-15,-2-8-5 16,-5-7 0-16,-6-1 2 16,-7-6-2-16,-6 0-7 15,-6 3 3-15,-1 9-17 16,0 12 8-16,-8 8 13 15,-4 7 0-15,4 5-2 16,-4 3 11-16,0 2-18 16,-4 0 4-16,2 7 5 15,-2 12-7-15,4 3-12 16,2 5-38-16,6-1-2 16,4 1-2-16,3-10-52 0,19-12-44 15,6-5-213-15</inkml:trace>
  <inkml:trace contextRef="#ctx0" brushRef="#br0" timeOffset="18702.5389">13918 5564 658 0,'0'0'31'0,"0"0"-18"16,0 0 7-16,0 0 23 16,0 0 43-16,0 0-44 15,-13-61-13-15,-1 61 1 16,-2 0-28-16,-5 5-2 16,-3 12 3-16,0 10 10 15,2 3-4-15,-4 3-9 16,4 1 1-16,0-1 16 15,7 1-12-15,-3-1 0 16,6 0-5-16,3-2 17 16,6-2-16-16,3-2-1 0,0-8 0 15,2 0 4 1,11-6-4-16,1-1 0 0,4-2-2 16,5-3 7-16,4-3-4 15,-1-1-1-15,2-1 2 16,0-1-12-16,-1 1-13 15,-3-2-9-15,-2 2-44 16,-4-1-82-16,-5-1-98 16</inkml:trace>
  <inkml:trace contextRef="#ctx0" brushRef="#br0" timeOffset="30592.2078">11557 8187 621 0,'0'0'43'16,"0"0"-14"-16,0 0 25 16,0 0-16-16,-22-80-34 15,17 73 69-15,4 0-38 16,-1 4-10-16,0 3 32 0,2 0-57 15,-1 0-5-15,1 0 2 16,0 0 1-16,0 0-5 16,0 8 7-16,0 12 0 15,0 10-3-15,0 10 14 16,0 12-11-16,0 4 0 16,0 6 7-16,0 4-3 15,-6 2-2-15,-3 0 2 16,2-8 14-16,6-11-18 15,1-11 0-15,0-12-10 16,10-10 22-16,11-11-12 16,16-5 0-16,12-14 1 0,15-24 13 15,9-10-5-15,-2-7-6 16,-4 1-3 0,-11 6 3-16,-7 7-6 0,-8 7 3 15,-7 4 0-15,-4 6-6 16,-5 3 6-16,-2 4-23 15,-5 7-20-15,-4 4-50 16,-1 6 7-16,-7 0-37 16,-5 13-54-16,-1 12-64 15</inkml:trace>
  <inkml:trace contextRef="#ctx0" brushRef="#br0" timeOffset="31672.5007">10726 9590 570 0,'0'0'6'0,"0"0"-6"16,0 0 0-16,0 0 56 16,0 0-42-16,0 0 22 15,0-37 5-15,0 37-25 16,0 0 24-16,0 0-40 15,0 0 6-15,0 0-16 0,0 6 10 16,0 13 0-16,5 8-6 16,1 8 17-16,-1 10 1 15,3 1-1-15,-1-1 12 16,1-2 7-16,1-4-30 16,3-7 0-16,0-8 6 15,1-4-6-15,2-4 0 16,1-8-2-16,3-4 15 15,6-4 5-15,6-1 18 16,10-19-11-16,3-7-6 0,0-4-4 16,0-1-10-16,-8 3-5 15,-5 4 3 1,-7 4-4-16,-7 7 1 0,-4 4 0 16,-4 4-1-16,2 5-34 15,5-1-52-15,9 2-25 16,8 0-38-16,4 0-214 15</inkml:trace>
  <inkml:trace contextRef="#ctx0" brushRef="#br0" timeOffset="33867.6104">13758 9503 561 0,'0'0'24'16,"0"0"37"-16,0 0-22 15,0 0-1-15,0 0 12 16,-50-72-35-16,42 50 16 16,1 1 10-16,0 3-40 0,4 6 48 15,1 7-31-15,1 5 1 16,-1 0 1-16,-2 0-13 16,2 0-7-16,-6 0 0 15,-3 5 9-15,-8 9-19 16,-6 6 10-16,-1 4 0 15,-4 4 2-15,6 6-2 16,0 3 0-16,4 4-2 16,6 3 6-16,8-1-25 15,6 4 21-15,0-4 0 16,20 1-6-16,9-6 12 16,5-4-6-16,5-7 0 15,2-8 10-15,3-8-16 0,-2-10 6 16,2-1 0-1,2-12-6-15,-1-14 12 0,-3-7 5 16,-4-4-11-16,-7-9-2 16,-6-1-8-16,-5-6-9 15,-11 2-1-15,-9 2 17 16,0 5-4-16,-9 7 7 16,-12 9 0-16,-4 7 3 15,-1 7 3-15,1 5-6 16,-1 6 10-16,6 0-21 15,0 3 10-15,8 0-3 16,3 0-15-16,2 9-57 0,-3 10 36 16,9 4-45-16,1 4 31 15,0 2-27-15,0-4-9 16,17-7-126-16</inkml:trace>
  <inkml:trace contextRef="#ctx0" brushRef="#br0" timeOffset="34483.402">14873 9189 748 0,'0'0'4'0,"0"0"-6"16,0 0 4-16,0 0 8 15,0 0-10-15,0 0 0 16,0 0-7-16,-43 2 14 16,21 22-1-16,0 5-6 15,0 6 9-15,1 3-5 16,4-2-4-16,3-4 0 15,3 1-1-15,4-3 9 0,3 1-8 16,4-1 0 0,0-2 0-16,0 0-1 0,4 0-8 15,14-4 9-15,6-4 2 16,5-3 9-16,4-3-13 16,3-5 2-16,0-1 0 15,1 1-3-15,-5 1 3 16,0 1 0-16,-4 5 0 15,-6 2 16-15,-2 2-25 16,-8 5 9-16,-4 2 0 16,-5-1-1-16,-3 3 1 15,0-3 0-15,-3-6 3 16,-9-1 4-16,6-4 26 16,-3-6-29-16,-1 1 4 15,-2 1 47-15,-6 0-28 0,-3 3-11 16,-8 1-15-16,-6-1 16 15,2 2-33-15,0-5 16 16,10-4-27-16,6-2 8 16,6 0-74-16,7 0-4 15,4 2-76-15,0 3-149 16</inkml:trace>
  <inkml:trace contextRef="#ctx0" brushRef="#br0" timeOffset="34882.2192">15690 10003 645 0,'0'0'99'0,"0"0"-72"15,0 0-5-15,0 0 53 0,0 0-32 16,-89 51 21-16,72-41-44 15,1-2-8-15,-1 4 34 16,-5 3-40-16,-3 4 0 16,1 6-6-16,5 0 2 15,4 2-11-15,4 5-25 16,0 9-84-16,-6 2-31 16,-13 4-313-16</inkml:trace>
  <inkml:trace contextRef="#ctx0" brushRef="#br0" timeOffset="38774.2943">16451 9469 748 0,'0'0'21'16,"0"0"-21"-16,-7-99 45 0,7 68-2 16,6-3-16-16,2 2 17 15,-2 3-15-15,-3 6 26 16,-1 8-12-16,-2 5-24 15,0 4 22-15,0 5-19 16,0-2 11-16,-8 2-33 16,-12-3 0-16,-7 0-4 15,-5 4 4-15,0 0 0 16,0 7-3-16,2 19-2 16,-1 13 3-16,4 9-22 15,3 11 24-15,6 4-4 16,10 2 4-16,5 1-15 15,3-1 4-15,1-3-3 16,15-6 13-16,4-9-15 16,5-9 4-16,7-9-9 15,5-8 7-15,6-8-19 0,11-5 26 16,4-8-64-16,6 0-22 16,3 0-11-16,-3 0-97 15,-1 0-76-15</inkml:trace>
  <inkml:trace contextRef="#ctx0" brushRef="#br0" timeOffset="39305.7054">17218 9533 625 0,'0'0'68'0,"0"0"-68"16,0 0 10-16,-87 32-3 15,60-12 1-15,3 2 0 16,-1 5 22-16,5 2-25 15,2 2 2-15,5 4 5 16,3 2-4-16,5-2 12 0,5-1-20 16,0-5 9-16,20-3-9 15,8-6 0-15,8-5 1 16,3-6-11-16,7-9 36 16,2 0-29-16,1-10 8 15,-1-11-7-15,-5-6 2 16,-9-2-10-16,-9-1 6 15,-12-1-28-15,-7 0 12 16,-6-1 19-16,-3 0-17 16,-20 4 11-16,-5 4 7 15,-7 6 3-15,-5 4 7 16,6 11 2-16,4 3-3 16,8 0 0-16,8 10-9 15,7 10-43-15,5 0 23 0,2 5-56 16,8-3 17-16,18-5-21 15,9-9-205-15</inkml:trace>
  <inkml:trace contextRef="#ctx0" brushRef="#br0" timeOffset="39876.0479">17874 9467 679 0,'0'0'23'0,"0"0"-23"0,0 0 0 15,0 0-13-15,0 0 13 16,-23 106 30-16,16-52-13 16,0 9-14-16,-4 4 34 15,-1-2-35-15,2-4 11 16,-1-5-8-16,4-13-5 15,3-11 21-15,0-9-21 16,4-10-3-16,0-7 3 16,-1-5 0-16,1-1 3 15,0 0 48-15,0-7 9 16,0-22-45-16,0-11-15 16,0-11-24-16,8-8 16 0,2-4-12 15,0 1-3-15,2 1 15 16,5 5-34-16,-4 8 36 15,5 9-26-15,0 8 32 16,-2 6 12-16,2 8-12 16,-3 3 0-16,1 3-17 15,1 5 33-15,4 1-35 16,-1 5 12-16,3 0 7 16,-1 11-3-16,1 12-11 15,-3 8 14-15,-4 8 28 16,-6 9-25-16,-4 6 11 15,-6 4 10-15,0-3-21 16,-6-1 32-16,-7-4-33 0,-4-1 4 16,4-3-10-1,1 0 4-15,3-7-48 0,7-6-18 16,2-12-121-16,0-13-172 16</inkml:trace>
  <inkml:trace contextRef="#ctx0" brushRef="#br0" timeOffset="40074.8688">17892 9997 677 0,'0'0'54'0,"0"0"-7"16,0 0-42-16,0 0-5 15,0 0-4-15,0 0-4 0,124-3 2 16,-59-1 6-16,10 1-12 15,-2 1-8-15,-6-3-88 16,-9-6-331-16</inkml:trace>
  <inkml:trace contextRef="#ctx0" brushRef="#br0" timeOffset="53188.0315">9921 10914 515 0,'0'0'0'0,"0"0"0"15,0 0 12-15,0 0 9 0,0 0-20 16,0 0 61 0,0 0-32-16,0 0 15 0,-3 0-41 15,3 0 7-15,0 0 18 16,0 0-20-16,0 0-2 15,0 0 15-15,0 0-17 16,0 0 7-16,0 0-12 16,0 0 0-16,0 0-10 15,0 0 12-15,0 0-3 16,10 4 1-16,14-2 0 16,9 1 8-16,15-3-8 15,9 0 0-15,11 0 1 16,1-12-1-16,-3-2 0 15,-4 3-5-15,-8 0 12 16,-4 1-7-16,-6 0 0 0,-7 4 2 16,-13 0-5-1,-8 2 3-15,-8 4 0 0,-7 0-3 16,-1 0 17-16,0 0-20 16,0 0 6-16,0 0 0 15,0 0-23-15,-4 5-14 16,-4 12 12-16,2 4-11 15,1 0-83-15,0-4-54 16</inkml:trace>
  <inkml:trace contextRef="#ctx0" brushRef="#br0" timeOffset="55659.5705">13647 11940 554 0,'0'0'0'16,"0"0"-53"-16,0 0 43 15,0 0-9-15,0 0 19 16,0 0 19-16,0 0-16 16,0 43 10-16,0-32 2 15,0 6-10-15,0 3 56 16,0 3-57-16,0 2 13 15,0 1 1-15,3 3-8 16,-2-3-3-16,1 1-5 0,2-1 5 16,2-1-5-1,0 1 8-15,-1-4-10 0,5 0 0 16,0-8 4 0,-1 1-7-16,0-5 3 0,3-4 0 15,-2-5-3-15,3-1 24 16,6 0-21-16,6-10 24 15,5-12-13-15,6-3-11 16,3-5 0-16,-2 0 0 16,2-3 5-16,-6 1-5 15,3 3-1-15,-5 1-14 16,0 3-1-16,-3 6-4 16,-4 4-29-16,-4 7-22 15,-5 8 10-15,-9 0-86 16,-6 7-67-16</inkml:trace>
  <inkml:trace contextRef="#ctx0" brushRef="#br0" timeOffset="59627.3849">20847 14743 701 0,'0'0'48'0,"0"0"-24"0,0 0 28 16,0 0-52-16,0 0-5 16,0 0 1-16,0 0 5 15,6-4-1-15,-1 26 14 16,3 7-12-16,4 3 18 16,4 1-20-16,5-1 0 15,6-3 7-15,-1-9 1 16,2-6 3-16,2-8-11 15,1-3 0-15,4-3 18 16,6-1-14-16,-1-18 7 16,0-4-11-16,1-2 17 15,-1-2-41-15,-4 4-18 16,-6-1-50-16,-6 2-51 0,-20 4-254 16</inkml:trace>
  <inkml:trace contextRef="#ctx0" brushRef="#br0" timeOffset="60829.4029">11468 16598 277 0,'0'0'0'0,"0"0"-34"16,0 0-8-16,0 0-61 16</inkml:trace>
  <inkml:trace contextRef="#ctx0" brushRef="#br0" timeOffset="75807.3841">11154 16673 708 0,'0'0'18'16,"0"0"-11"-16,0 0 33 15,0 0-40-15,0 0 5 16,0 0 30-16,0 0 22 16,0-58-20-16,2 55 16 15,-1-2-52-15,1 1 23 16,1 1-24-16,-2 1 0 16,0-3 25-16,1 2-20 15,-2 1-5-15,0 1 12 0,0 1-8 16,0 0-4-1,0 0 0-15,0 0-11 0,2 1 4 16,3 15-15-16,3 7 22 16,1 6 0-16,2 5 6 15,0-3-7-15,1-3 1 16,-1-5 0-16,1-7-2 16,-3-5 2-16,-3-7 0 15,-1-2-1-15,0-2 4 16,7-3 10-16,13-20 9 15,10-8-19-15,16-7 21 16,5 1-23-16,2 1-1 16,5 0 0-16,1 5 6 15,3 1-10-15,0 1 4 0,1 5 0 16,-2-1-2 0,-4 5 2-16,-7 3-1 0,-1-2-7 15,-5 7-58-15,-7 3 10 16,-8 6-61-16,-9 3-19 15,-15 0-69-15</inkml:trace>
  <inkml:trace contextRef="#ctx0" brushRef="#br0" timeOffset="77689.0451">10855 17442 820 0,'0'0'19'0,"0"0"-19"15,0 0-21-15,0 0 5 0,0 0 2 16,0 0 14-16,0 0-4 15,-23 68-2-15,23-34 6 16,0 1 6-16,0 2-1 16,0-2 17-16,0-2-8 15,3-4-8-15,4-7 17 16,2-5-14-16,2-5-8 16,-1-3-1-16,-1-5 6 15,-1-1-7-15,1-3 5 16,6 0-4-16,5-9 29 15,5-10-12-15,3-6 1 16,-1 2-15-16,0-7 5 16,-5 6 7-16,-4 0-15 0,0 2 0 15,-2 2 14 1,-3 4-7-16,-2-1 0 0,1 5-7 16,0-4 0-16,2 3 2 15,4-2-2-15,2 3-19 16,10 1-33-16,1 1-60 15,2 4-1-15,-2 1-77 16</inkml:trace>
  <inkml:trace contextRef="#ctx0" brushRef="#br0" timeOffset="79308.0831">10699 17609 275 0,'0'0'38'16,"0"0"-1"-16,0 0 52 16,0 0-28-16,0 0-9 15,0 0 30-15,0-10-73 16,0 10 38-16,0 0-28 0,0 0-12 16,0 0-4-16,0 0 1 15,0-1-5-15,0 1 1 16,3-4 0-16,2-3 1 15,0-1-1-15,5-1 0 16,-6 3-2-16,-1 1 2 16,-1 2 0-16,-2 1-7 15,1 1 14-15,-1 1-20 16,0 0 8-16,0 0 5 16,0 0-10-16,0 0 14 15,0 0-4-15,0 0 0 16,0 0 11-16,0 0-16 0,0 0 10 15,0 0 1-15,2 0-6 16,4 11 0-16,5 9 0 16,2 5 19-16,1 4-8 15,0 4 39-15,-1 0-40 16,2 0-1-16,0-1 16 16,0-2-9-16,-3-5-16 15,-1-5 0-15,-1-6 0 16,-3-2 0-16,-2-7 3 15,-2-2-3-15,-3-3 4 16,4 0 7-16,2 0 28 16,8-20 20-16,9-8-50 15,9-3-10-15,2-2 1 16,5 0 0-16,4-2 9 16,5 2 0-16,7-9-10 0,2 1 1 15,2 0-1-15,0 0-6 16,-7 5 7-16,-10 5-13 15,-5 4 12-15,-14 10-1 16,-8 5-5-16,-9 9 7 16,-4 3 0-16,-2 0-8 15,0 0 8-15,0 0-10 16,0 0 9-16,0 0 1 16,0 0-10-16,-6 3 2 15,-6 9-8-15,-1 3 15 0,-5 4-40 16,-5 5 6-16,-4 2-8 15,-4 3-16-15,-7 0 37 16,-7 2-6-16,-1 2-10 16,-4 0 9-16,0-4-24 15,2-1 52-15,3-5 1 16,5-5 11-16,3-3 7 16,1-2-6-16,5-6 8 15,2-2-4-15,8-5-16 16,2 0 0-16,1 0 39 15,6-9-22-15,-2-8-11 16,3-3-6-16,0-2 7 16,-1-2-8-16,3-5 1 15,2 4 0-15,1 3 11 16,1 5-6-16,1 6 33 0,2 5-30 16,2 4-7-16,0 2 11 15,-1 0-12-15,1 0-9 16,0 6-6-16,0 13 11 15,0 6-2-15,10 1 6 16,1 3 0-16,2-2-3 16,4-6 4-16,-2-3-1 15,4-4 2-15,0-4 4 16,1-4-2-16,7-6-4 16,6 0 0-16,8-7 12 15,9-13-12-15,6-7-35 0,5-5 22 16,7 0-79-16,0-2-37 15,-2 1-195-15</inkml:trace>
  <inkml:trace contextRef="#ctx0" brushRef="#br0" timeOffset="86440.9504">2317 15833 597 0,'0'0'0'0,"0"0"0"16,0 0 58-16,0 0-42 16,0 0-7-16,0 0 23 15,0 0-15-15,-65-29 26 16,51 29-13-16,-1 0-24 15,-2 0 16-15,0 0-16 16,-3 0-4-16,-2 6 26 16,-8 7-19-16,-1 7-7 15,-5 3-4-15,-3 8 13 0,-4 10 11 16,3 11-22 0,-3 12 0-16,2 10 0 0,10 6 0 15,5 5-5-15,13 4 3 16,10-1-2-16,3-2 1 15,10-2 3-15,22-8-2 16,11-1-7-16,6-2 10 16,9 0-2-16,7 4 1 15,6 5 0-15,2 5-6 16,7-2-7-16,3-6 2 16,9-12-2-16,11-3-29 15,12-6 29-15,7-4-36 0,9-4 6 16,11-6 13-1,11-10-12-15,13-6-81 0,18-8-31 16</inkml:trace>
  <inkml:trace contextRef="#ctx0" brushRef="#br0" timeOffset="87557.6645">12340 16235 638 0,'0'0'0'16,"0"0"0"-16,0 0 54 15,-50-81-24-15,45 70 21 16,0 2-22-16,2 4-12 16,2 0 24-16,-1 4-23 15,2 1-10-15,0-2-8 16,0 2-6-16,4 0-11 15,24 10 9-15,11 9 8 16,14 6 10-16,7 8-10 16,4 6-1-16,0 7-3 0,-3 5 6 15,-4 7-2 1,-6 7 0-16,-9 8-7 0,-9 10-4 16,-4 0 11-16,-10-3 0 15,-9 0 3-15,-9-5 1 16,-1-4-1-16,-5 3-3 15,-14-4 0-15,-8-2 3 16,-7 1-3-16,-14-9 4 16,-10-7-5-16,-10 0 7 15,-1-3 16-15,6-10 20 16,7 1-20-16,8-10 0 16,5-4-22-16,8-5 0 15,13-8 4-15,11-4-4 16,10-8-8-16,1 0-135 0,0-2-49 15,11-4-169-15</inkml:trace>
  <inkml:trace contextRef="#ctx0" brushRef="#br0" timeOffset="88421.3336">13527 16687 660 0,'0'0'12'0,"0"0"89"16,0 0-74-16,0 0 10 15,0 0 10-15,0 0-45 16,-19-24 13-16,19 24-15 16,0 12 0-16,0 12-17 15,13 15 31-15,4 6-14 16,7 4 24-16,1-3-14 16,0 0 8-16,2-6-9 15,0-3 0-15,-3-7 20 16,0-7-29-16,1-4 0 0,5-8 0 15,4-5 17-15,14-6 0 16,10 0-17-16,8-18 1 16,4-12 5-16,0-5-6 15,-1-2 0-15,-4 3 6 16,-4 1-6-16,-4 4 3 16,-8 7-3-16,-4 2-31 15,-9 4 0-15,-2 3-63 16,-1 1-11-16,-5 2-68 15</inkml:trace>
  <inkml:trace contextRef="#ctx0" brushRef="#br0" timeOffset="104476.1146">10949 16997 623 0,'0'0'20'16,"0"0"39"-16,0 0 0 15,0 0-28-15,0 0-11 16,0 0 36-16,0 0-16 0,0 0-5 16,-41 0-24-1,41 0-3-15,0 0-1 0,0 0-7 16,0 0-19-16,0 0 16 15,5 0-33-15,17 0 13 16,9 7 14-16,6 0 9 16,3 1 3-16,1-3-3 15,-4 0-21-15,-2 0-1 16,-2-2 2-16,-4-1 4 16,-3-2 10-16,-6 0-10 15,-6 0 11-15,-6 0 2 16,-7-2-12-16,-1-4 15 15,0-3 0-15,-6-2-2 0,-13-1 0 16,-4 3-5 0,-5 6-1-16,-3 3 8 0,-1 0 0 15,4 12-10-15,2 7 4 16,10 2 4-16,7-1 2 16,6 3-17-16,3 1 17 15,0-5 0-15,6-1 6 16,9-5-8-16,0-4 8 15,3-5-10-15,-1-4 4 16,2 0 0-16,-1-3 12 16,-2-14-12-16,-3-3 0 15,-7 0 11-15,-4 1-11 0,-2 2-7 16,0 1-8 0,-15 7-10-16,-1 6 20 0,-7 3 5 15,-2 0-2 1,-2 17-4-16,2 3 12 0,5-3-7 15,7-3 1-15,12-1-11 16,1-2-20-16,7-3-38 16,17-4-2-16,7-4 8 15,5 0-302-15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5:31.7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5267 5709 489 0,'0'0'6'0,"0"0"0"15,0 0 40-15,0 0-10 16,0 0-20-16,0 0 29 16,0 0-12-16,-21-24 4 15,20 24-26-15,1-2-6 16,0 2 5-16,0 0-4 16,0 0-6-16,0 0 6 15,0 0 4-15,0 0-9 16,0 0-1-16,0 0 0 15,0 0 0-15,0 0 0 16,0 0-11-16,0 0 11 16,0 0-11-16,19 0 4 15,12 5 2-15,15 2 5 0,16-2 4 16,15-1-4-16,13-1 0 16,5-3 5-16,7 2-1 15,4-1-8-15,1 2-2 16,2 0 6-16,1 2-1 15,-4 3 1-15,3-1 0 16,-7 0 8-16,-2-1-8 16,-5-3 0-16,-10-2-3 15,-8-1 9-15,-14 0-21 16,-14 0 15-16,-13 0 0 16,-11 0 4-16,-8 0-4 15,-9 0 8-15,-4 0-17 16,-4 0 20-16,0 0-18 0,0 0 7 15,0 0-10-15,0 0-15 16,1 0-61-16,1 10-108 16,4 6 39-16</inkml:trace>
  <inkml:trace contextRef="#ctx0" brushRef="#br0" timeOffset="2478.4101">2348 6875 646 0,'0'0'20'15,"0"0"20"-15,0 0-34 16,0 0 0-16,0 0 26 16,0 0-27-16,0 0 35 15,-31-7-8-15,31 5 4 16,0 1 9-16,0-1-45 0,0 2 1 16,0 0-7-16,7 0 2 15,19 0-11-15,24 0 15 16,13 0 0-16,13-2 4 15,12-3-4-15,6-1-4 16,3 1-9-16,3-2-12 16,0 1 15-16,-6 1-10 15,-11 3-15-15,-10 2 31 16,-13 0-16-16,-9 0 0 16,-17 7 17-16,-6 3-37 15,-11-3 24-15,-7 0-27 16,-5-2 22-16,-2 2 17 15,-3 0-51-15,0 4-37 0,0-5-139 16</inkml:trace>
  <inkml:trace contextRef="#ctx0" brushRef="#br0" timeOffset="4170.569">10783 6991 606 0,'0'0'4'0,"0"0"-4"16,0 0 8-16,0 0 2 16,0 0 39-16,-32-74-26 15,29 66 11-15,-1 5 7 16,2-1-29-16,2 2 31 15,0 2-13-15,0 0-28 0,0 0 27 16,0 0-29-16,0 0-3 16,0-1 3-16,0 1 0 15,0-2 5-15,6 0-14 16,16-3 18-16,15-3-28 16,14-4 25-16,8 0-6 15,5-1 0-15,1 3 1 16,-1 3-1-16,0 1 0 15,0 4 5-15,-2 2-16 16,3 0 11-16,-6 0-11 16,-5 0 9-16,-8 0-21 15,-7 0 3-15,-9 0 18 16,-5 0 2-16,-7 0-12 0,-8 0 12 16,-5 0-12-16,-2 0 12 15,-3 0 3-15,0 0 2 16,0 0-5-16,0 0 0 15,0 0-1-15,0 0 1 16,0 0 0-16,0 0-2 16,0 0 2-16,0 0-22 15,0 0-55-15,0 7-50 16,1 4 54-16,7 3 8 16,-5-1-144-16</inkml:trace>
  <inkml:trace contextRef="#ctx0" brushRef="#br0" timeOffset="13039.7519">11372 9565 778 0,'0'0'18'16,"0"0"68"-16,0 0-86 15,0 0 19-15,0 0-19 16,0 0 0-16,0 0 1 16,0 0-1-16,-12 5 0 15,33-1-6-15,15 3 13 16,10-4-13-16,9-3 9 15,8 0-3-15,4-3 0 16,4-13-1-16,3-2 1 0,-6 2 0 16,-5 0-30-16,-5 7 0 15,-7 2-49-15,-9 6-18 16,-8 1-28-16,-10 0-118 16</inkml:trace>
  <inkml:trace contextRef="#ctx0" brushRef="#br0" timeOffset="14127.9524">15090 9082 813 0,'0'0'0'0,"-104"63"-9"16,59 7-6-16,2 15 15 15,7 15 0-15,7 9 5 16,6 6 34-16,11 6-39 16,8-2 12-16,4-3 2 15,7-9-10-15,19-4-5 16,5-3 1-16,8-7 0 15,10-9 2-15,14-12-2 16,18-15-54-16,9-13 9 16,8-5-70-16,3-14-65 0</inkml:trace>
  <inkml:trace contextRef="#ctx0" brushRef="#br0" timeOffset="15449.9717">16202 9975 734 0,'0'0'2'0,"0"0"24"16,-8-94-23-16,10 45-3 16,19-11 10-16,8-13-10 15,9-7 0-15,14-7-3 16,9-6 11-16,9-5 6 0,7 4-14 15,6 4 0 1,8 9-13-16,10 11 13 0,8 8 0 16,6 11-6-1,0 6 6-15,-1 13-4 0,-6 5-18 16,1 10 20-16,-3 6-12 16,4 7 14-16,-1 4 0 15,3 0 14-15,-3 8-14 16,-9 5-3-16,-5 3-2 15,-10 1 5-15,-8 0 8 16,-3-3-5-16,-5 1 27 16,-8 0-14-16,-14-1-8 15,-14 3-8-15,-12-1-4 16,-9 0 4-16,-6-1-13 16,-4 1-2-16,-2 1-32 15,0-2-3-15,0 1-80 0,0-8-103 16</inkml:trace>
  <inkml:trace contextRef="#ctx0" brushRef="#br0" timeOffset="15996.1262">18982 8785 641 0,'0'0'0'0,"0"0"-12"16,0 0 3-16,100 9 9 15,-72 18 0-15,-4 2-10 16,-7 7 20-16,-6 3-2 16,-9 3 23-16,-2 3-12 15,-12 2 28-15,-17-2-40 16,-10-1 11-16,-8-3 30 16,-5-3-8-16,0-5-1 15,2-7-39-15,8-2 5 16,5-8-13-16,7-1 8 15,7 0-48-15,6-2-11 16,6 3-44-16,11-1-87 0,0-1-275 16</inkml:trace>
  <inkml:trace contextRef="#ctx0" brushRef="#br0" timeOffset="16642.4333">19376 9598 554 0,'0'0'25'15,"0"0"-25"-15,30 108 76 16,-24-51-13-16,-5 8-29 16,-1 10-10-16,-1 11 57 15,-20 9-68-15,-9 11 22 16,-7 8-5-16,-12-1-28 15,-2 1 11-15,-14-5-9 16,-16-2-4-16,-18-4 12 16,-22-5 2-16,-23-4-14 15,-19-2 4-15,-18-9 5 16,-8-6 7-16,3-7-7 16,5-9 2-16,20-10 21 0,12-6-32 15,15-11 0-15,10-11-7 16,4-8-6-16,11-7-14 15,16-5-33-15,14-3 14 16,19 0 45-16,17-9-90 16,11-11 5-16,13-5-90 15,10-11-244-15</inkml:trace>
  <inkml:trace contextRef="#ctx0" brushRef="#br0" timeOffset="16973.6498">16989 10917 874 0,'0'0'19'0,"0"0"-19"16,0 0 3-16,-76 113-7 16,26-50 4-16,-7 8 0 15,2 3-9-15,2 3 22 16,9 4-1-16,8 3-4 15,9 1-6-15,6 1 20 16,6-2-22-16,1-9 0 16,6-8 0-16,8-11 3 15,2-14-3-15,30-12 0 16,16-10 0-16,19-8 19 16,17-10-13-16,20-2-4 15,9-8 2-15,1-13-4 0,-7-3-26 16,-11 0-89-16,-20 6-24 15,-26 9-57-15</inkml:trace>
  <inkml:trace contextRef="#ctx0" brushRef="#br0" timeOffset="17795.6298">16992 12014 622 0,'0'0'72'16,"0"0"-70"-16,0 0-2 0,-5 101 14 16,5-51-2-16,14 6 42 15,13 2-26-15,12 4 14 16,15 3 21-16,13 6-35 16,10 5-1-16,11 5 17 15,14 3-39-15,16-2 40 16,14-7-33-16,17-5-6 15,14-8 4-15,11-4-5 16,13-7-10-16,6-8 5 16,10-9 0-16,7-10 1 15,1-18-1-15,6-6-1 16,-9-13-4-16,-3-18-12 16,-5-10 17-16,-8-8 0 15,-7-9 0-15,-9-4-16 0,-12-2 22 16,-10-2-6-16,-18 4 0 15,-12 3 0-15,-17 1 5 16,-12 7-5-16,-11 6-3 16,-14 7-7-16,-13 4-23 15,-19 6-39-15,-12 3 20 16,-16 0-32-16,-10 3-6 16,-9 3-113-16</inkml:trace>
  <inkml:trace contextRef="#ctx0" brushRef="#br0" timeOffset="18148.0488">20909 12325 708 0,'0'0'47'15,"0"0"-46"-15,0 0 7 16,5-82-1-16,11 65 14 15,6 1-15-15,8-1 25 16,9 3-25-16,12 0 15 16,8 0-21-16,9 3 0 15,3-3-3-15,5 3 11 16,0 3-4-16,0 2-4 16,-5 5 0-16,-9 1 1 0,-8 4-1 15,-9 18-4-15,-10 12-4 16,-11 7 7-16,-15 8-4 15,-9 1 2-15,-18 4 3 16,-15-2 7-16,-8 0-7 16,-4-4-48-16,-5 0 4 15,-6-2-91-15,-1-12-75 16</inkml:trace>
  <inkml:trace contextRef="#ctx0" brushRef="#br0" timeOffset="19692.8417">22102 11812 945 0,'35'-83'0'15,"1"-6"0"-15,3-5 0 16,-2-5 0-16,-2-11 11 16,-7-9-16-16,-5-6 5 15,-3-13 0-15,-8-10 9 16,-1-16 11-16,-3-12-18 16,-6-3-2-16,-2-2 20 15,0 13-30-15,-23 5 10 16,-16 6-1-16,-16-1 1 15,-17 4-10-15,-20 2 8 16,-23 8 2-16,-22 10 0 16,-23 8-1-16,-17 7-19 0,-14 8 16 15,-16 5-4 1,-11 8 0-16,-13 10 8 0,-12 12 0 16,-6 11 9-16,-2 13-19 15,-10 8 10-15,9 10 0 16,2 9 17-16,12 6-7 15,15 8 31-15,10 8-26 16,11 3-11-16,12 14 25 16,11 17-20-16,9 16-5 15,13 14-4-15,7 8 17 16,12 3-29-16,10-1 12 16,18-8 0-16,16-6-5 0,13-6 12 15,17-6-7-15,8-2 0 16,7 0 6-16,5-6-6 15,5 1 0-15,4-7 2 16,11-6-8-16,4-4 6 16,8-4-3-16,5-3 2 15,3-3-22-15,4-4 16 16,0-3-39-16,0 2-24 16,0 1 25-16,6 0-70 15,8-5-26-15,-7-2-143 16</inkml:trace>
  <inkml:trace contextRef="#ctx0" brushRef="#br0" timeOffset="20039.5711">16057 8682 850 0,'0'0'3'0,"0"0"-2"16,0 0-1-16,0 0-15 15,0 0 12-15,0 0-23 16,-42 45 26-16,23 15 14 16,-2 8 0-16,2 0-4 0,4 1-8 15,8-8 16-15,7-15-11 16,8-10-7-16,26-11 0 15,25-14 26-15,21-11-15 16,37-6 17-16,24-27-22 16,21-6-6-16,9-1-30 15,-5 6-75-15,-16 9 5 16,-21 9-37-16,-33 4-368 16</inkml:trace>
  <inkml:trace contextRef="#ctx0" brushRef="#br0" timeOffset="23121.1547">800 8141 659 0,'0'0'0'0,"0"0"0"15,0 0 4-15,0 0 22 16,0 0-26-16,0 0 0 0,0 0-3 16,-21-26 16-1,21 26-22-15,0 9 9 0,0 16 0 16,0 11 9-16,6 10 13 16,6 8-12-16,1 5 11 15,1 2-13-15,1-2 1 16,-1-5-1-16,0-5-8 15,-2-12 10-15,1-6-10 16,-2-10 0-16,-4-9-11 16,-1-4 26-16,0-5-15 15,2-1 0-15,2-2 0 16,9 0 33-16,8-20-2 16,6-9-5-16,2-10-26 15,3-1 13-15,-5-2-17 0,-6 3 5 16,0 6-1-16,-5 2 0 15,2 5-26 1,-4 2-33-16,3 4-57 16,-7-1-119-16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6:03.32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7846 8249 449 0,'0'0'3'16,"0"0"-5"-16,0 0 2 0,0 0 0 16,0 0 29-16,0 0-13 15,0 0 44-15,0 0-16 16,-9-55-37-16,9 51 32 16,0 1-35-16,0 1 34 15,0-1-15-15,0 0-10 16,0 3 6-16,0 0-9 15,0 0-7-15,-2 0-3 16,2 0 5-16,0 0-5 16,0 0-7-16,0 14 6 15,0 6-7-15,0 7 8 0,3 5 0 16,5 4-2 0,1 3 10-16,1 0-14 0,-1 3 6 15,3 3 0-15,0-1 6 16,1-1-6-16,2-10-3 15,-1-3 3-15,4-7 2 16,-5-5 1-16,2-3-3 16,-3-1 0-16,-1-5 0 15,-1-1 0-15,-3-2-6 16,-1-3 6-16,1 0 6 16,1-3 2-16,3 0-8 15,4 0 1-15,7 0 19 16,5-12-20-16,3-8 3 15,0 1 0-15,-1-3 2 0,0-1-8 16,-4-2 3-16,0 1 0 16,-5 3-1-16,-1 1 1 15,-2 4-1-15,-1 3-2 16,-2 3 2-16,2 3-22 16,-1 4-34-16,3 3-50 15,1 0 18-15,-4 0-131 16</inkml:trace>
  <inkml:trace contextRef="#ctx0" brushRef="#br0" timeOffset="1250.9797">8292 10350 277 0,'0'0'250'0,"0"0"-214"0,0 0 22 16,0 0-33-16,0 0 50 15,0 0-46-15,-15-10-3 16,15 10 8-16,0 0-4 16,0 0 8-16,-1 0-16 15,1 0-10-15,0 0 28 16,0 0-40-16,0 0 0 16,0 0 14-16,0 0-9 15,0-1-2-15,0 1-3 16,0 0 0-16,4 0-2 0,11 0 2 15,10 0-8 1,11 0 8-16,6-1 6 0,4-4-6 16,5 0-1-1,-2 1 1-15,3-4-7 0,-2 0 15 16,2-1-8-16,-2 1 0 16,0 2 2-16,-3-2-12 15,-2 3 10-15,-2 1 0 16,-10 4-16-16,-6-3 12 15,-10 3-9-15,-7 0 13 16,-6 0-13-16,-4 0 9 16,0 0 3-16,0 0 1 15,0 0-4-15,0 0 4 16,0 0 0-16,0 0-1 16,0 0-22-16,0 0-36 0,0 0-12 15,0 0-60-15,0 0-43 16</inkml:trace>
  <inkml:trace contextRef="#ctx0" brushRef="#br0" timeOffset="2668.895">4779 11344 603 0,'0'0'6'0,"0"0"3"0,0 0-2 16,0 0-4-16,0 0 59 15,0 0-25-15,-14-17-16 16,14 17-21-16,0 0 13 16,0 0-24-16,0 0 11 15,0 12 0-15,0 10-12 16,10 6 12-16,-3 8 0 16,2 12 0-16,0 5 6 15,0 6 3-15,-3-4-1 16,2-5-4-16,0-5 3 0,0-7-6 15,1-7-1-15,3-6-6 16,-5-8 6-16,-1-5 6 16,-3-6-6-16,-1-6 0 15,-1 0 6-15,5 0 20 16,9-21 11-16,10-14-11 16,10-12-16-16,5-4-15 15,3-2 5-15,-7 5 0 16,3 6 0-16,-7 4-31 15,3 9-24-15,-2 9-17 16,-2 7-71-16,-5 6-77 16</inkml:trace>
  <inkml:trace contextRef="#ctx0" brushRef="#br0" timeOffset="5673.2811">8996 11378 488 0,'0'0'8'16,"0"0"-8"-16,0 0 51 15,0 0-40-15,0 0 38 16,0 0-20-16,0 0-12 0,-25-71 47 15,23 65-58 1,1 3-3-16,1 1 27 0,0 2-21 16,0 0 4-16,0 0-13 15,0 0 0-15,0 0 1 16,0 0-1-16,0 1-7 16,0 15-1-16,0 3 8 15,6 7-7-15,1 2 7 16,3 0 0-16,-2 2 14 15,3-1-14-15,-1-1 0 16,0-3-6-16,1-3 6 16,-1-3 0-16,2-6-3 15,0-1 16-15,-1-3-25 16,-1-4 12-16,3-2 0 0,-1-3 0 16,3 0 4-16,9 0 25 15,6-20 6-15,3-9-26 16,5-8 25-16,-2-3-34 15,-1 1 0-15,-4 0 4 16,-4 7 11-16,-5 6-7 16,-4 9-8-16,-3 5 8 15,-6 4-6-15,-2 2-2 16,-2 3 0-16,2 3-2 16,-5-1 0-16,-1 1-5 15,1 0-27-15,4 0-24 16,1 0 44-16,1 4-49 15,-1 6 1-15,-3-2 7 0,-2 2-45 16,-2-1 42-16,0-3-131 16</inkml:trace>
  <inkml:trace contextRef="#ctx0" brushRef="#br0" timeOffset="7466.8508">9576 10179 301 0,'0'0'63'0,"0"0"-53"16,0 0 0-16,0 0 45 16,0 0-51-16,0 0 56 15,0 0-52-15,-8-1 7 0,8-1 28 16,-1-1-35-16,0-2 22 16,-1 3-3-16,0 1-26 15,2 1 12-15,-2 0-13 16,2 0 0-16,0 0-2 15,0 0 7-15,0 0-13 16,0 0 0-16,0 0-16 16,0 0 20-16,0 0-49 15,0 0-16-15,0 0-31 16,0 0-33-16,0 0 60 16</inkml:trace>
  <inkml:trace contextRef="#ctx0" brushRef="#br0" timeOffset="9461.7657">5207 14376 514 0,'0'0'85'0,"0"0"-67"0,0 0-5 16,0 0 0-16,0 0-13 15,0 0-2-15,-6-52 2 16,6 44 37-16,0 0-29 16,0 5-7-16,0 0 41 15,0 3-41-15,0-1 10 16,0 1-4-16,0 0-5 15,0 0 17-15,0 0-19 16,0 0 0-16,0 0-7 16,0 0 7-16,0 0-1 15,0 0-5-15,0 9 6 16,5 9-13-16,4 6 13 0,6 6 0 16,-2 4 0-16,2 1 11 15,-3-1-11-15,3-5 0 16,-3-4 0-16,0-6-7 15,4-2 3-15,-4-5 4 16,0-3 5-16,-6-4 0 16,2-2-10-16,-4-3 4 15,-2 0 1-15,-1 0 9 16,5 0-2-16,4-5-7 16,11-16 26-16,5-11-22 15,5-2 2-15,6-6-4 16,-1 1-2-16,1-1 11 15,4 2-11-15,0 3 0 0,0 4-6 16,-4 5 5 0,-6 9-18-16,-5 3-13 0,-7 7-37 15,-4 6 15-15,-3 1-108 16,-8 0-54-16</inkml:trace>
  <inkml:trace contextRef="#ctx0" brushRef="#br0" timeOffset="12200.3084">9716 14011 442 0,'0'0'47'16,"0"0"-27"0,0 0-8-16,0 0 13 0,0 0 42 15,0 0-55-15,0 0-10 16,-8 0 17-16,8 0-19 15,0 0 14-15,0 0-3 16,0 0 4-16,0 0 2 16,0 1-3-16,0-1-13 15,0 0 28-15,0 0-23 16,0 0-6-16,0 2 1 16,0-2 1-16,0 1-3 15,-2 3 2-15,2 7 4 0,-1 5-2 16,-1 7 17-16,1 4 14 15,1-3-26-15,0-2 10 16,0-5-18-16,0-5 0 16,0-1 0-16,6-6 3 15,7 1 2-15,3-6-2 16,7 0 8-16,5-1 23 16,5-20-1-16,1-5-21 15,0-4-11-15,1-1 3 16,-2-2-4-16,0 3-2 15,-1-4-4-15,-1 7 4 16,-4 3-22-16,-6 4-29 16,-3 6 10-16,-7 4-20 15,-2 3-35-15,-1 2-101 16</inkml:trace>
  <inkml:trace contextRef="#ctx0" brushRef="#br0" timeOffset="14478.6974">9638 14001 398 0,'0'0'47'16,"0"0"-42"-16,0 0 17 0,0 0-3 15,0 0-8 1,0 0 22-16,0-26 11 0,0 23-22 16,0 2-15-16,0 0-2 15,0 1 9-15,0-2-14 16,0 2 2-16,0 0-9 15,0-1 1-15,0 1 6 16,0 0 0-16,0 0-5 16,0 0-5-16,0 0 20 15,0 0-10-15,0 0 9 16,0 0-7-16,0 0 24 16,0-3-18-16,0-3 1 15,0 1-7-15,0-1 0 16,0 3-2-16,0 0 28 0,0 1-25 15,0-1 29-15,0 0-32 16,0 0 2-16,0 0 4 16,0 2-2-16,0 0-4 15,0 0 6-15,0-1-2 16,0 2-8-16,0-1-4 16,0 1 8-16,0 0 0 15,0 0 10-15,0 0-10 16,0 0 0-16,0 0-7 15,0 0 6-15,0 0-1 16,0 3 2-16,0 6-9 16,5 4 9-16,0 1 0 15,-2 3-2-15,4 1 4 0,-4 1 18 16,2-1-20-16,-1 0 2 16,-1-1 10-16,2 3-6 15,1 3-6-15,2 4 7 16,0-1 0-16,0 1 4 15,3-2-11-15,-3-2 0 16,-1-6 11-16,1 0-11 16,-2-7 0-16,-2-2 7 15,-1-4-5-15,0-1-2 16,-3-3 0-16,0 2 6 16,2-2 15-16,-2 1-21 15,0-1 8-15,1 0 23 16,1 0-19-16,5 0 7 0,6-10-12 15,4-8-5 1,4-3 7-16,0-1-9 0,0 0-2 16,3-2-8-16,1 0-3 15,5 2 11-15,-1 2-5 16,3-1-11-16,1 6 9 16,-2 1 5-16,0 0-4 15,-1 4 4-15,-3-1-10 16,-2 0 8-16,-5 1-22 15,-1 0 4-15,-3 4 20 16,-8 2-12-16,-4 0 7 16,-1 4 6-16,-1-3-20 0,-2 3 18 15,0 0-31-15,6 0-23 16,0 0-11-16,1-4-44 16,1-1-112-16</inkml:trace>
  <inkml:trace contextRef="#ctx0" brushRef="#br0" timeOffset="17020.7933">2023 17704 688 0,'0'0'21'15,"0"0"-4"-15,0 0-17 16,0 0-1-16,0 0-22 16,0 0 21-16,0 0 2 0,72-20 19 15,-29 6-19 1,2-2 5-16,1-2 2 0,2 2-6 15,-5 5 12-15,-1 6-13 16,-4 5 0-16,-2 0 0 16,-3 0 0-16,-5 11-4 15,-5 0 7-15,-4 0-3 16,-1-3 11-16,-6-2-11 16,-6-3 0-16,-5-2-22 15,1-1 4-15,-2 0-19 16,10 0-47-16,1 0 42 15,5 0-44-15</inkml:trace>
  <inkml:trace contextRef="#ctx0" brushRef="#br0" timeOffset="17590.6818">4848 17297 700 0,'0'0'17'0,"0"0"-15"15,0 0-2-15,0 0 0 16,0 0 15-16,0 0-15 15,6 0 5-15,15 0 0 16,13 0 9-16,12 0 21 16,11 0-23-16,7-3-9 15,3 0 0-15,0-1-3 16,-4 2 0-16,-5-3 0 0,-3 2 1 16,-3 0-1-16,-8 3 0 15,-5 0 0-15,-14 0 6 16,-9 0-6-16,-7 0-7 15,-4 3 5-15,-4-3-6 16,-1 0 2-16,2 3-16 16,-1 2-15-16,4 0 33 15,5 2-59-15,7-5-14 16,10-2-3-16,6-2-69 16</inkml:trace>
  <inkml:trace contextRef="#ctx0" brushRef="#br0" timeOffset="18736.5259">9646 16257 514 0,'0'0'96'0,"0"0"-74"16,0 0 15-16,0 0-19 16,0 0 5-16,0 0 11 15,0-1-28-15,0 1 9 16,0 0-13-16,0 0-1 15,2 10 7-15,1 7-3 16,4 7 20-16,-2 6 0 16,0 6-17-16,2 0 10 15,-1 0-13-15,1 0 1 16,-1-6 7-16,2-6-10 16,-2-3 1-16,4-7-8 0,-6-6 12 15,-1-5-8-15,2-3 0 16,1 0 4-16,4 0 6 15,7-17-3-15,5-7-1 16,2-2-1-16,0-4 4 16,0 2-12-16,-2 0 3 15,6 0 0-15,-1 3-1 16,3 0-48-16,-4 2-1 16,4 3-9-16,-2-1-37 15,-3 1-109-15</inkml:trace>
  <inkml:trace contextRef="#ctx0" brushRef="#br0" timeOffset="22199.8184">23066 7737 658 0,'0'0'0'16,"0"0"-5"-16,0 0 1 16,0 0 8-16,0 0 6 0,0 0 11 15,0 0-15 1,7-26 38-16,-7 25-39 0,2 1 5 15,-2 0 13-15,0-2-19 16,0 2 14-16,0 0-18 16,0 0 4-16,0 0-19 15,0 0 17-15,0 12-4 16,0 9 2-16,0 10-2 16,0 8 4-16,0 6-2 15,0-1 12-15,0-1 1 16,0-5-13-16,4-6-2 15,2-6 0-15,4-7 4 0,0-3 2 16,0-6-4 0,1-4 0-16,4-1 10 0,4-5-9 15,8 0 20 1,7-7 6-16,5-13-24 0,1-3 25 16,-4 0-28-16,-6 4 0 15,-5 5 16-15,-2 0-8 16,-7 6-8-16,2 1 0 15,-4 4-6-15,3 3 4 16,6 0-25-16,5 0-28 16,3 0 17-16,5 4-48 15,-2 9-25-15,-2 2-53 16</inkml:trace>
  <inkml:trace contextRef="#ctx0" brushRef="#br0" timeOffset="23526.5919">22805 9300 620 0,'0'0'11'0,"0"0"8"0,0 0-27 16,0 0 19-16,0 0 7 15,0 0 38-15,0 0-34 16,0 0 1-16,0 0-18 16,0 0 3-16,0 0 2 15,0 0-10-15,0 3 0 16,0 13 1-16,-5 11-1 15,-2 2 21-15,1 7-8 16,2 6-3-16,0 4 10 16,4 4-20-16,0-2 2 15,0-2 0-15,2-7 5 16,6-10-7-16,-1-7 0 16,0-6 1-16,-1-5 7 0,-1-6-8 15,-2-3 4 1,-1-2 9-16,2 0-2 0,6 0 20 15,11-7 8-15,9-17-37 16,5-2 13-16,9-4-15 16,-3 1 6-16,2 2-5 15,-3 3-1-15,0 2 0 16,-1 5-6-16,-6 5-13 16,-5 3 8-16,-2 4-29 15,-1 3-29-15,2 1 25 16,1 1-21-16,0 0-16 15,-1 0-73-15,-1-3-348 0</inkml:trace>
  <inkml:trace contextRef="#ctx0" brushRef="#br0" timeOffset="25072.2364">22917 11997 596 0,'0'0'18'0,"0"0"23"16,0 0-22-16,0 0 4 15,0 0 13-15,0 0 3 16,-1-27 18-16,1 27-53 16,0 0-2-16,1 2 3 15,11 17-5-15,1 8 0 16,5 10 19-16,-1 2-16 0,-1 2 3 15,-2-3-6-15,-1-4 3 16,-4-6-9-16,-3-5 6 16,-2-5 0-16,2-3-1 15,-1-6 9-15,-1-4-8 16,-1 0 0-16,3-5 0 16,6 0 5-16,11 0-1 15,12-7 11-15,10-10-15 16,4-5 1-16,-2-1-2 15,-3 0 1-15,-2 2-19 16,-2 1 14-16,2 3-62 16,-5 4 4-16,-2 6 8 15,-7 1-103-15,-7 1-126 0</inkml:trace>
  <inkml:trace contextRef="#ctx0" brushRef="#br0" timeOffset="26464.213">22870 14461 486 0,'0'0'13'0,"0"0"-12"16,0 0 5-16,0 0 1 15,0 0 48-15,0 0 6 16,0 0-30-16,8 34 13 16,-3-17-23-16,2 4 32 15,0 5-26-15,3 6 3 0,0 0-5 16,0 2-13-16,-1-4 0 15,0-2 12-15,2-6-21 16,-1-1-1-16,1-2-2 16,0-8 8-16,-1-2-10 15,-1-4 2-15,2-5 0 16,4 0 9-16,6 0-9 16,6-16 11-16,6-7-11 15,1-7-7-15,-1-2-4 16,-3-1-21-16,3 3 32 15,-3 1 9-15,1 2 0 16,2 3-18-16,0 2-1 16,5 2-23-16,1 4 20 15,-2 1-52-15,0 2-13 16,1 0-63-16,-10 1-198 0</inkml:trace>
  <inkml:trace contextRef="#ctx0" brushRef="#br0" timeOffset="30147.9109">22949 16295 213 0,'0'0'206'15,"0"0"-146"-15,0 0-45 16,0 0 19-16,0 0 13 15,0 0 2-15,0 0-15 16,0-4 2-16,0 4-22 16,0 0 10-16,0 0-18 15,0 0 6-15,0 0-12 16,0 0 11-16,0 0-19 16,0 0 8-16,0 0 0 15,0 0-3-15,0 0 5 16,0 0-2-16,0 0 0 15,0 0 1-15,0 0-5 0,0 0 4 16,0 0 0-16,0 0 0 16,0 0 5-16,0 0-7 15,0 0 2-15,0 0 0 16,0 0 1-16,0 0-1 16,0 0 0-16,0 0-3 15,0 0 8-15,0 0-5 16,0 0 0-16,0 0 7 15,0 0 2-15,0 0-9 16,0 0 0-16,0 0 0 16,0 0 5-16,0 0-6 15,0 4 1-15,4 11 0 16,3 2 10-16,2 5-6 0,0 7 2 16,0 4 15-1,0 5-9-15,-1 0 17 0,-4-1-18 16,2 0 4-16,-5-7 5 15,1-3-16-15,-1-5-4 16,1-6 0-16,1-6 5 16,0-3-4-16,-2-4-1 15,1-3 4-15,-2 0-5 16,1 0 3-16,1 0-2 16,-2 0 6-16,4 0-5 15,8-3 14-15,5-12-15 16,7-3 0-16,7-5 3 15,3-3 3-15,6-1-12 16,2-3 6-16,0-1-25 0,4 0 22 16,-1 2-21-16,0 2-4 15,-4 5 28-15,-5 3-10 16,-3 5-16-16,-3 3 16 16,-5 5-10-16,-2 1 8 15,-4 3-37-15,-7 2-21 16,0 0 14-16,-4 0-62 15,-4 0-101-15</inkml:trace>
  <inkml:trace contextRef="#ctx0" brushRef="#br0" timeOffset="37563.5312">16535 6011 305 0,'0'0'13'15,"0"0"2"-15,0 0-2 16,0 0 0-16,0 0 61 16,0 0-42-16,0 0-14 15,0-31-1-15,0 29-16 16,0-1 20-16,0 3 18 16,0 0-34-16,0 0 25 15,0 0-30-15,0 0 0 0,0 0-6 16,0 0 6-1,0 0-1-15,0 0-12 0,0 0 13 16,0 3 4-16,0 6-4 16,0 2 0-16,0 0 2 15,0 4 5-15,0 0 0 16,3 2-1-16,-2 2-4 16,2-1 17-16,-1 2-19 15,3 2 0-15,0-3-2 16,-1 1 15-16,2-3-8 15,0-3-5-15,1-3 0 16,1-3-1-16,-2-3 11 16,0-2-20-16,2-1 11 15,6-2-1-15,2 0 34 16,4-2-32-16,6-9 4 16,-1-2 13-16,2-2-15 15,1-4-2-15,-2 2-2 0,2-5 10 16,-1 3-8-16,-3-1-2 15,-2 1 0-15,-8 4-9 16,-3 3 19-16,-3 1-10 16,-5 6 0-16,-2 0 0 15,2 2-7-15,-3 2 7 16,0 0 0-16,0-1-5 16,0 1 7-16,0 0-5 15,0 1-6-15,0-2-21 16,2 2 27-16,-2 0-20 15,1 0-11-15,1 0-6 16,-1 0-5-16,1 0 4 0,6 0-49 16,-1 0-38-16,-1 0 25 15</inkml:trace>
  <inkml:trace contextRef="#ctx0" brushRef="#br0" timeOffset="43752.7155">17025 6774 368 0,'0'0'52'0,"0"0"-31"15,0 0-21-15,0 0 0 16,0 0 22-16,0 0-12 16,0 0 29-16,0 0-20 15,0-20 8-15,0 20-20 16,0 0-7-16,0 0-4 0,0 0-13 16,0 0-1-1,0 0-9-15,0 0-134 0,-8 0 60 16</inkml:trace>
  <inkml:trace contextRef="#ctx0" brushRef="#br0" timeOffset="43955.89">17025 6774 80 0</inkml:trace>
  <inkml:trace contextRef="#ctx0" brushRef="#br0" timeOffset="44209.3866">17025 6774 80 0,'-51'-22'4'0,"57"20"-8"0,1 1-15 0,-2 1 19 0,-1-2 9 16,3 1-6-16,-4 0 6 15,0-1 26-15,-2 1 41 16,1 1-12-16,-2-2-13 16,0 2 47-16,0 0-28 15,0-3-40-15,0 1-5 16,0-1-2-16,-3 0-5 16,-3 1 28-16,-5-2-35 0,2 1-2 15,0-1 11 1,-1 1-18-16,3 3 13 0,2-2-15 15,4 2 0-15,1 0 0 16,0 0 0-16,0 0-15 16,0 0 8-16,0 0-58 15,-2 2-42-15,0 6 3 16,1-2-192-16</inkml:trace>
  <inkml:trace contextRef="#ctx0" brushRef="#br0" timeOffset="44983.6408">16983 6740 250 0,'0'0'56'16,"0"0"-20"-16,0 0 44 15,0 0-14-15,0 0-34 16,0 0-6-16,4-20 44 15,-4 20-47-15,0 0-9 16,0 0 33-16,0 0-30 0,0-2 14 16,0 0-31-16,-2 2 5 15,-7 0-6-15,-6 0 1 16,0 0 0-16,-7 7 1 16,-4 5 13-16,3 3-23 15,-2 4 9-15,1 3 0 16,4 4-4-16,3 2 10 15,0 2-6-15,0 4 1 16,5 1 5-16,0 0-6 16,4-1 0-16,1-2 0 15,4-3-14-15,3 0 14 16,0-3 0-16,0 2 1 16,3 2 9-16,6-2-10 15,2-2 0-15,-1-2 0 16,2-3 0-16,-1-2 0 0,-2-3 0 15,0-2 8-15,-1-4-7 16,1 3 2-16,1 0-3 16,1-3 1-16,-2 2-6 15,2-5 9-15,0 3-4 16,3-3 0-16,7 3-37 16,3-4-28-16,2-2-110 15</inkml:trace>
  <inkml:trace contextRef="#ctx0" brushRef="#br0" timeOffset="46198.0605">18422 6730 434 0,'0'0'15'16,"0"0"-15"-16,0 0 0 15,0 0 13-15,0 0 20 16,0 0-8-16,2 2-6 15,0 1 17-15,4 2-16 16,3 1-6-16,0 5 1 16,4 1-9-16,-1 5 26 15,4 5-30-15,-4 5 6 16,0 6 28-16,0 2-34 16,-6 4 4-16,-3 1 3 15,0-4-4-15,-3 0 9 0,0-1-14 16,0-2 4-16,0 1 21 15,-9 0-23-15,-4-3-2 16,-2 1 12-16,-6 0-8 16,1-4 21-16,-2 1-13 15,-3-4-11-15,-2 2 8 16,-1-4-1-16,1-1-8 16,4-4 0-16,3-4 0 15,5-2-4-15,7-6 4 16,4-3 0-16,1 0-2 15,1-3 2-15,-1 0 0 16,0 0-2-16,-9 0-38 0,-1 0 0 16,-6 0-34-16,-5 0-119 15,4 0-166-15</inkml:trace>
  <inkml:trace contextRef="#ctx0" brushRef="#br0" timeOffset="50443.1809">13391 7616 336 0,'0'0'49'16,"0"0"-13"-16,0 0-15 15,0 0 11-15,0 0-5 16,0 0 18-16,-23 0 8 16,21-1-52-16,2 0 28 15,0 1-27-15,0 0 3 16,0 0 12-16,0 0-17 16,0 0 2-16,0 0 2 0,0 0 12 15,0 0-14 1,0 0-2-16,0 0 3 0,0 0-3 15,0 0 2-15,0 0-2 16,0-1 19-16,0-1-19 16,0 1 0-16,0-3-1 15,0 1 11-15,0-1-9 16,0 4-1-16,0 0 5 16,0 0 6-16,0 0-11 15,0 0 0-15,0 0-6 16,5 0 8-16,1-3-4 15,7 3 2-15,2-1 0 0,3 1-2 16,-3-2 2 0,0 2 0-16,-2 0-1 0,-1 0 5 15,2 0-8-15,-3 0 4 16,3 0 0-16,-2 3-6 16,1 3 6-16,2 0 0 15,1 2-5-15,3 1 9 16,3 0-4-16,3-3 0 15,7 0 1-15,1-3-13 16,5-1 12-16,4-1 0 16,-2 1-3-16,0-2 15 15,-2 3-11-15,-5 2-1 16,-5-1-1-16,-3 1-7 16,-1 1 14-16,-1-2-6 15,2 0 0-15,-1-1 5 0,6-2-17 16,4-1 12-16,3 0 0 15,2 0-3-15,1 0 14 16,2 0-11-16,-5 0 0 16,-2 0 6-16,-6 0-18 15,-2 0 9-15,-4 0 3 16,-1 0 11-16,1 0-11 16,0 0-2-16,3 0-2 15,3 0 4-15,3 0 14 16,2 0-14-16,3 0 0 15,1-3 11-15,2 2-11 16,-1-2-2-16,-1 0-3 0,0 2 5 16,-6-3 0-16,-2 4 0 15,0-3 0-15,-3 3 8 16,0-3-8-16,0 1-7 16,3-2 7-16,3 2 0 15,-1-1 11-15,1-2-11 16,-3 2 0-16,1 2-9 15,-1-2 14-15,4 3-5 16,-2-5 0-16,-1 5 12 16,2-2-29-16,0-1 21 15,4-1-4-15,0 0 1 16,2-2 7-16,-2 1-7 16,1 0-1-16,-1 0 3 0,-2 1-6 15,3-2 3 1,-5 2-6-16,1 2 6 0,-3-1 0 15,-1 1 7-15,0-1-17 16,-5 0 22-16,2 3-13 16,-4-2 1-16,1 0 0 15,-1-1-1-15,1-2 2 16,-1 1-2-16,1 0 0 16,-4 1 1-16,1 0-6 15,-6 0 6-15,0 1 0 16,-5 0 0-16,0 1 6 15,-3-1-11-15,-1 2 5 16,3-1 0-16,-6 1 3 16,1 0-3-16,1 0 2 15,-4 0-2-15,5 0 0 0,-4 0-5 16,2 0 2-16,1 0 6 16,1 0-7-16,0 0 4 15,2 0 0-15,-2 0 8 16,1 0-8-16,-3 0-9 15,2 0 4-15,-1 0-38 16,-2 0 20-16,1 1-41 16,-4 4-19-16,0 0 26 15,-2-2-115-15</inkml:trace>
  <inkml:trace contextRef="#ctx0" brushRef="#br0" timeOffset="60804.3303">13772 8485 124 0,'0'0'272'16,"0"0"-228"-16,0 0 2 16,0 0-24-16,0 0 35 15,0 0-26-15,0 0-16 16,0 0 34-16,-42-38-49 15,41 36 0-15,1 1 25 0,0 1 1 16,0 0-23 0,0-2-3-16,0 2 7 0,0 0-13 15,0-1 6-15,0 1 0 16,0 0-1-16,0 0 1 16,9 0-6-16,4 0-1 15,10 0 14-15,3 0-15 16,6 0 11-16,5 0-3 15,11 0 1-15,4 0-1 16,9-2 0-16,6-7-2 16,3 1 16-16,-1 5-26 15,-2-1 12-15,-12 3 0 16,-4 1 3-16,-11 0-3 16,-6 0-1-16,-8 0-1 0,-8 0-2 15,-8 0-3-15,-3 0 7 16,-4 0-6-16,-1 0-8 15,-2 0-10-15,0 0-21 16,0 0-19-16,0 0-68 16,0 0-145-16</inkml:trace>
  <inkml:trace contextRef="#ctx0" brushRef="#br0" timeOffset="63368.4598">16284 9733 569 0,'0'0'38'0,"0"0"-28"16,0 0-2-16,0 0 3 15,0 0 10-15,0 0-9 16,0 0-10-16,0 3-1 16,0-3 12-16,0 2-12 15,0 0-1-15,0 1-1 16,0 4-11-16,0 6 12 16,6 4 0-16,1 3 14 0,0 2-2 15,0 3 0 1,-1 0-12-16,0-3 5 0,1-1-14 15,0 0 9-15,2-4 0 16,-1-2-1-16,0-2 6 16,3-5-7-16,-3-3 2 15,-1-2 0-15,2 0-13 16,-1-3 13-16,4 0 0 16,6 0-1-16,8-17 15 15,7-4-8-15,3-5-6 16,-2 0 9-16,-1 2 22 15,-3 2-30-15,-2 2 1 16,1-2 0-16,-1 1 11 16,0 0-13-16,1 1 0 15,-2 0 0-15,1 1-19 0,0 0 14 16,2 2-51-16,1-3-5 16,3 4-90-16,-2-4-113 15</inkml:trace>
  <inkml:trace contextRef="#ctx0" brushRef="#br0" timeOffset="65166.5027">16922 14926 460 0,'0'0'0'0,"0"0"0"16,0 0 29-16,0 0 4 15,0 0 19-15,-37-72-17 16,34 61 7-16,1 2 19 16,2 4-19-16,-2 3-13 15,2 2 19-15,0 0-40 16,0 0-8-16,0 0-5 16,0 0-1-16,0 3-5 15,0 13 5-15,11 7 6 0,2 9 6 16,1 5-3-1,-2 4 14-15,1 2-11 0,0 0-6 16,-3-4 11-16,2-2-2 16,-3-8-9-16,0-9 0 15,3-3 3-15,1-11 4 16,8-6-7-16,10 0 4 16,14-17 7-16,13-16-8 15,14-6-3-15,0-3 0 16,4 0-25-16,-2 0 9 15,-2 6-25-15,5 7-18 16,-2 1-38-16,-4 2-191 16</inkml:trace>
  <inkml:trace contextRef="#ctx0" brushRef="#br0" timeOffset="68363.6027">16431 16581 465 0,'0'0'56'16,"0"0"6"-16,0 0-44 15,0 0-11-15,0 0 1 16,0 0 25-16,0 0-10 16,0 0-14-16,0 0 6 15,0 0-4-15,0 0 13 0,0 0-17 16,0 0-6-1,0 0 36-15,0 0-37 0,0 0 0 16,0 0 8-16,0 0-5 16,0 0-1-16,0 0-2 15,0 6 0-15,0 8-6 16,0 5 7-16,0 5-1 16,6 2 1-16,4 0 2 15,1-3 7-15,0-1-10 16,-1-1 0-16,2-2 15 15,-3-2-14-15,2-2 11 16,0-3 17-16,-2 0-24 16,1-2 6-16,-2 0-11 0,0-3 4 15,0 0 19-15,3-1-16 16,-5-4-4-16,-1 2 16 16,-1-4-18-16,-1 0 18 15,2 0-13-15,6-5 11 16,6-11 34-16,4-5-46 15,4-5 0-15,-3 2-1 16,-1 2 0-16,-3 6-4 16,-3 6 0-16,-3 0-14 15,-3 8 9-15,-4 0-53 16,-1-1 2-16,2 3 5 16,5-3-43-16,5 1-1 15,2-3-71-15</inkml:trace>
  <inkml:trace contextRef="#ctx0" brushRef="#br0" timeOffset="71761.0674">17920 11289 455 0,'0'0'83'0,"0"0"-59"15,0 0 8-15,0 0 2 16,0 0-21-16,0 0-13 16,0 0 0-16,-20-10 12 15,19 10 7-15,1 0-19 16,0 0 0-16,0 0-1 16,0 0 1-16,0 0-20 15,0 0 1-15,0 0-30 0,0 0-13 16,0 0-89-16</inkml:trace>
  <inkml:trace contextRef="#ctx0" brushRef="#br0" timeOffset="71935.872">17920 11289 432 0</inkml:trace>
  <inkml:trace contextRef="#ctx0" brushRef="#br0" timeOffset="72608.2767">17920 11289 432 0,'-55'-80'60'0,"55"80"-31"0,0 0-29 0,0 0 0 16,0 0 65-16,0 0-38 15,0 0-13-15,0 0-14 16,0 0 0-16,0 0 2 15,0 0-2-15,0 1 0 16,1 4-12-16,3 3 18 16,3 4-6-16,-1 3 6 15,-3 4 0-15,-2 4 23 16,-1-1-29-16,0 1 0 16,0-2 8-16,-1-1-7 0,-6-2-1 15,1-1 0 1,-2-2 0-16,2 0 7 0,0-4-7 15,0-4 5-15,5-3-6 16,-1-2 1-16,2-2 0 16,0 0-4-16,0 0 12 15,0 0-16-15,0 0 16 16,0-3-1-16,5-10-7 16,6-4 2-16,2-3-7 15,-2 4 1-15,-3 1 4 16,-2 1 5-16,0 1-5 15,-3-1 4-15,-2 2-17 16,1 3 25-16,-2 3-12 16,0 5 26-16,0 1 0 15,0 0-11-15,0 0-15 0,0 0 0 16,0 4-3-16,-2 6 6 16,-4 6-14-16,3 1 14 15,2-3-3-15,1-3 3 16,0-5-3-16,0-4-1 15,0-2-11-15,7 0 11 16,7 0-1-16,-3-5 1 16,4-8 2-16,-3-5 9 15,-2 1-10-15,-3 3-21 16,-6 1 21-16,-1 6 0 16,0 3 1-16,0 2-2 15,-7 2 2-15,-7 0 9 0,-5 0-10 16,-2 13-1-16,-1 3-1 15,6-2 4-15,8 1-4 16,6-5 2-16,2-3-9 16,0-2 2-16,13-3 3 15,12-2 4-15,5 0-3 16,6-7-23-16,0-5 10 16,-3 0-47-16,-6 2-88 15</inkml:trace>
  <inkml:trace contextRef="#ctx0" brushRef="#br0" timeOffset="75053.5364">17828 11394 535 0,'0'0'76'0,"0"0"-48"15,0 0 25-15,0 0-18 16,0 0 21-16,0 0-26 15,0 0 36-15,-12-18-23 16,12 18-27-16,0 0 2 16,0 0-18-16,0 0 1 15,-3 7-7-15,0 13 6 16,0 8-3-16,1 4 2 16,2-3-5-16,0-7 6 15,0-6 0-15,5-7 7 0,4-5-17 16,7-4 10-16,3 0 0 15,6-4 13-15,1-16-7 16,1-6 4 0,-6-3-10-16,-6 0 11 0,-3 4-10 15,-9 5-1-15,-3 6 0 16,0 2 0-16,0 3 12 16,-8 1-10-16,-3 2-2 15,1 3 1-15,1 2-12 16,1 1 11-16,0 0 0 15,1 0-1-15,-1 0 2 16,2 4-4-16,2 2 3 16,2 3-12-16,0 2 6 0,1-2 6 15,1 0-8 1,0-1-3-16,0-4-8 0,0-1-6 16,0-2 4-16,0-1-4 15,0 0 20-15,0 0 5 16,0 0-8-16,1 0-3 15,-1 0-6-15,0 0-14 16,0 4-29-16,0 4-106 16,-5 4-210-16</inkml:trace>
  <inkml:trace contextRef="#ctx0" brushRef="#br0" timeOffset="76973.115">15529 11142 629 0,'0'0'83'16,"0"0"-69"-16,0 0 5 16,0 0 31-16,0 0 14 15,0 0-18-15,0-21-21 16,0 5-5-16,0-4 39 16,0-4-51-16,6-4 0 15,6-7-5-15,1-6-1 16,4-2-2-16,-1-4-4 0,2-1 4 15,-3 4 8-15,-2 4-8 16,-2 12 0-16,-5 10-1 16,-1 10 9-16,-5 6-12 15,0 2 4-15,0 0-27 16,0 0 26-16,5 10-48 16,-2 11 49-16,3 6-8 15,2 3 15-15,0-7-7 16,3-3 0-16,-1-11 0 15,-2-2-1-15,1-4 1 16,1-3 0-16,8 0 5 16,6-7-2-16,6-15 11 15,3-3-14-15,-5-3 1 0,-4 8-11 16,-5 6 11-16,-10 7-1 16,-6 5 0-16,0 2 0 15,-1 7-13-15,-2 22 3 16,0 14 10-16,0 13 35 15,0 2-32-15,-5 0-3 16,5-12 11-16,0-7-2 16,7-9-11-16,12-7 2 15,8-9-37-15,4-9-7 16,-4075-5-50-16,8166-9-28 16,-4082-21-86-16</inkml:trace>
  <inkml:trace contextRef="#ctx0" brushRef="#br0" timeOffset="77902.4596">16187 10947 485 0,'0'0'111'0,"0"0"-65"16,0 0 11-16,0 0-12 15,0 0 22-15,0 0-34 16,-63 14-25-16,63-6 5 16,0 4-7-16,0-1 0 15,2 2-6-15,14-4 1 16,3-5-2-16,4-1 1 15,1-3 0-15,0 0 14 16,-4-9-7-16,-4-2-3 0,-8-1-4 16,-6 1 5-16,-2 2-7 15,-5 1 2 1,-14 4 0-16,-3 2 1 0,4 2 4 16,1 0-10-16,10 0 5 15,1 2-4-15,4 5-10 16,2 4 14-16,0-2-4 15,0-1-3-15,0-1 3 16,9-1 4-16,5-2 0 16,7-4 1-16,1 0 13 15,4 0-14-15,0-10 0 16,3-5-2-16,-2-2 4 16,-5-2 2-16,-5 1-4 0,-7-2 0 15,-7 1 4-15,-3-3-1 16,0 2-3-16,0 0 1 15,-3 3 1-15,-7 1 7 16,2 3-9-16,2 4 0 16,3-1-12-16,3 3 12 15,0-3 0-15,0 3-5 16,17-5-8-16,12 2 9 16,2 0-11-16,2 5 12 15,0 3-13-15,-3 2 16 16,-2 0-4-16,-7 0-8 15,-2 0 18-15,-8 2-10 16,-2 9 4-16,-6 1-3 0,-3 3-18 16,0 4 37-1,0 0-16-15,0 2 19 0,0-2-16 16,0-2 17 0,0-2-20-16,0-2 2 0,3-5-5 15,9-2 4-15,7-4-1 16,3-2 5-16,4 0 4 15,2 0-9-15,-1-8 5 16,-2-4 7-16,-3-4-1 16,-5-1-11-16,0 0 0 15,-7-4 6-15,0 0-6 16,-4 0 19-16,-1 0-19 16,-4 6 1-16,-1 5 9 15,0 5-9-15,0 3-1 0,0 2 0 16,0 0-1-16,0 0-5 15,0 7-1-15,0 13-1 16,3 6 8-16,0 5 0 16,4-2-5-16,0-4 5 15,0-4 0-15,4-7 5 16,-2-6-5-16,6-1 0 16,2-4 12-16,6-3-12 15,8 0 0-15,6-8 1 16,2-9-1-16,0-4-32 15,-3-2-88-15,-8-5-152 16</inkml:trace>
  <inkml:trace contextRef="#ctx0" brushRef="#br0" timeOffset="79447.8447">16382 10665 159 0,'0'0'186'15,"0"0"-186"-15,0 0-14 16,0 0-35-16,0 0 49 0,0 0 110 16,0 0-30-16,24-75-21 15,-24 72-4-15,2-2-11 16,-1-2 45-16,1-3-60 16,-1-4 24-16,1-1-4 15,1-2 17-15,-2-4 9 16,-1-1-52-16,0-1 15 15,0 3 30-15,0 1-62 16,0 5 38-16,0 5-6 16,0 4-9-16,0 5-11 15,0 0-18-15,0 0 6 16,0 12-15-16,0 15-3 16,3 8 12-16,6 7 0 15,-2-2 4-15,6 0-8 0,0-1 3 16,0 0 1-1,2 2-2-15,-1-2 2 0,-1-1 0 16,-3-6 7-16,0-6-6 16,0-6 4-16,-3-7-5 15,-1-7 0-15,0-6-2 16,6 0 2-16,3-10 0 16,9-19 23-16,6-7-21 15,-2-8 5-15,-1-2-7 16,-6 1 0-16,-5 6 4 15,-5 5-4-15,-3 10-11 16,-5 7-2-16,-1 11-56 16,-2 6-28-16,0 0-117 0,0 18-104 15,0 8 105-15</inkml:trace>
  <inkml:trace contextRef="#ctx0" brushRef="#br0" timeOffset="79784.7767">16782 10839 566 0,'0'0'107'0,"0"0"-53"16,0 0 65-16,0 0 3 15,0 0-35-15,0 0-56 16,51-77-4-16,-32 50-9 16,1 3-17-16,-4 5 6 0,-6 6-7 15,-3 6 1 1,-6 6 9-16,-1 1-10 0,0 0-14 15,0 1 4-15,-8 16-4 16,-5 8 14-16,-2 5 0 16,5 2 1-16,3-1-2 15,6-5 1-15,1-6 0 16,0-6 5-16,6-3-5 16,12-4 0-16,8-4-2 15,6-3 6-15,8 0 17 16,2-11-21-16,2-5-23 15,-4 1-87-15,-9-5-153 0,-15-1-394 16</inkml:trace>
  <inkml:trace contextRef="#ctx0" brushRef="#br0" timeOffset="80856.7659">17634 10495 732 0,'0'0'13'0,"0"0"64"16,0 0-46-16,0 0 47 15,0 0-58-15,0 0-12 16,0 0 22-16,-65 48-16 15,60-26 30-15,3-2-44 16,2-4 8-16,0-5-10 0,14-2 8 16,8-7 1-16,9-2-7 15,5 0-10-15,1-9 2 16,-9-5-36-16,-8-1-18 16,-14 2 55-16,-6 2-6 15,0 1-4-15,-19 4-18 16,-10 6 17-16,-5 0 16 15,4 0-2-15,5 8 8 16,10 4 15-16,8 3-19 16,7-2-5-16,0 0 0 15,9-4 9-15,17-1-4 16,9-8 0-16,8 0 6 16,2-12 35-16,0-12-38 0,-5-4-3 15,-10-3-1 1,-4-4 1-16,-8 2 12 0,-6 0-12 15,-4 2 0-15,-5 2 11 16,-3 9-6-16,0 8 24 16,0 5 18-16,-3 7-28 15,-5 0-17-15,-1 14-2 16,-3 13 0-16,2 9-15 16,5 3 12-16,5 0 3 15,0-5-5-15,15-6 13 16,8-8-20-16,5-6 15 15,3-8-3-15,2-6 7 16,1-3-7-16,1-16-2 16,-5-8-2-16,-5-5-2 0,-6-2 2 15,-7-3 4-15,-6 0-1 16,0-2-5-16,-6 4 6 16,0 7 0-16,0 9 13 15,0 12 9-15,0 4 5 16,0 3-27-16,0 6-2 15,0 20-20-15,0 13 22 16,0 5 0-16,0-4 0 16,11-3-4-16,2-7 4 15,5-10 0-15,0-8-3 16,-5-6 0-16,3-6-13 16,0-1 15-16,1-21-2 15,1-8-6-15,0-5 9 0,-6 3 0 16,-2 4 1-16,-8 6 8 15,-2 11-8-15,0 6 48 16,0 5-9-16,0 0-40 16,0 0 0-16,0 16-17 15,0 7 17-15,7 5 2 16,6 1-2-16,6 0-42 16,5-7-78-16,-2-6-148 15</inkml:trace>
  <inkml:trace contextRef="#ctx0" brushRef="#br0" timeOffset="81885.1434">18723 10374 758 0,'0'0'116'0,"0"0"-71"16,0 0-14-16,0 0-22 15,0 0 50-15,79-104-57 16,-48 70 3-16,0-3 8 16,1 3-10-16,-9 4-3 15,-8 5 0-15,-8 10 0 16,-7 7 7-16,0 7-7 16,-5 1 0-16,-16 13-2 15,-3 13-2-15,0 1-6 16,7 3 7-16,11-5-2 15,6-1-11-15,3-7 16 16,14-8 0-16,7-5-4 0,3-4 12 16,7-1-10-1,1-19 2-15,-1-4 0 0,-1-9 0 16,-5 1-21-16,-4-1-5 16,-9 4 22-16,-5 4 8 15,-5 4-1-15,-4 9-2 16,-1 5 3-16,0 6 68 15,0 1-49-15,0 0-18 16,0 8-5-16,0 15-7 16,0 9-1-16,0 5 8 15,0-1 0-15,0-5-8 16,0-2 8-16,5-8 0 16,4-5-4-16,-1-7 4 15,0-4-11-15,0-5-65 16,-1-2-98-16,-4-20-62 0</inkml:trace>
  <inkml:trace contextRef="#ctx0" brushRef="#br0" timeOffset="82036.1">18888 10195 681 0,'0'0'31'16,"0"0"-31"-16,100-2 3 15,-46-1-11-15,-2-5-33 0,3 0-140 16</inkml:trace>
  <inkml:trace contextRef="#ctx0" brushRef="#br0" timeOffset="83687.7462">19565 10239 907 0,'0'0'70'0,"0"0"-16"16,0 0-3-16,0 0-21 16,0 0 1-16,0 0-17 15,39-82-9-15,-12 67-3 0,-2-1-2 16,-2 2-4-16,-8 1-13 15,-5 4-14-15,-7 5-10 16,-3 4 9-16,0 0-18 16,-12 10-1-16,-9 16 16 15,-3 4 34-15,1 4 1 16,5-4 1-16,9-6-1 16,6-4 0-16,3-8 0 15,3-3 3-15,20-5-3 16,9-4 0-16,7-3 1 15,4-14-1-15,-1-2 10 16,-4-5-10-16,-6 0-24 0,-7 0 22 16,-7-3-7-16,-7 3 5 15,-6 0 4-15,-1-1 3 16,-4-1 25-16,0 4-6 16,0 2 1-16,0 6 3 15,0 8-12-15,0 2-7 16,0 4-10-16,-2 0 8 15,-1 4-10-15,-3 17-4 16,0 9 9-16,-3 7-9 16,1 2 9-16,6 0 0 15,2-1 0-15,0-2 3 16,0-8 1-16,0-5-8 16,2-8 12-16,10-5-9 0,4-8 1 15,4-2 0 1,7-2 30-16,3-12-22 0,-2-4-6 15,-5 2 0-15,-4-1 7 16,-8 4 0-16,-4 4-7 16,-6 0-2-16,-1 4 13 15,0 0-13-15,-3 2 0 16,-10 3-1-16,0 0 3 16,-4 0-12-16,4 3 11 15,0 7-2-15,5 5-11 16,2-1 1-16,4 2 7 15,2 1-6-15,0-4 10 16,0 0-9-16,13-3 9 16,4-6-12-16,4-4 12 0,5 0 4 15,1 0-3-15,-1-11-2 16,-2-1 12-16,-3-1-18 16,-5 9 7-16,-1 1 0 15,-1 3 0-15,-2 0-5 16,-4 9 5-16,-1 8 0 15,-7 3 1-15,0 5 14 16,0-4-14-16,0 0-1 16,0-5 0-16,-2-7-2 15,2-1-11-15,0-8-66 16,0 0-43-16,5-13 93 16,5-9-22-16,6-4-39 15,-2 4 61-15,-1 8 15 0,-4 7 14 16,-3 4 0-16,0 3 7 15,0 0 20-15,2 0-8 16,-1 3 16-16,4 4 0 16,3 0-8-16,1-6 19 15,3-1-31-15,1 0-9 16,1-1 41-16,4-12-37 16,1-3 0-16,-1-1-10 15,-4 0 4-15,-3 2-4 16,-4 3 0-16,-5-1 4 15,-4 0-1-15,-4-2-3 16,0 1 8-16,0 0 7 0,0 1-13 16,-1 3 16-1,-2 1-18-15,2 4 0 0,-1 3-2 16,2 2 2-16,0 0-7 16,-1 0-3-16,1 0-43 15,0 12 41-15,0-3 11 16,0-1-4-16,0-1-3 15,0-5-9-15,0-2 17 16,0 0 0-16,0-2 1 16,1-11 36-16,4-4-37 15,-1 0 1-15,-1 3 34 16,2 2-13-16,-4 7 2 16,1 1 13-16,-1 4-26 15,-1 0 10-15,0 0-21 16,0 0-4-16,0 7-3 0,0 8 7 15,0 6 0-15,0 3-1 16,0 3 8-16,0 0 2 16,0-1 0-16,0-1-2 15,5-9 18-15,3-1-20 16,5-7-5-16,3-5 5 16,2-3-1-16,6 0 40 15,1-1-28-15,0-14-15 16,-3 1 1-16,-3 1 0 15,-6-3-2-15,-4 3 0 16,0-1 19-16,-3 2-23 16,-2 1 6-16,1 5-2 0,-5 6 0 15,1 0 1-15,-1 0 2 16,0 0-3-16,0 0-19 16,3 0 5-16,2 14 14 15,1 6 0-15,3-1-4 16,3 0 11-16,1-2-9 15,6-8 2-15,1-3-1 16,7-6-23-16,3-3-99 16,-2-18-135-16,-1-6-445 15</inkml:trace>
  <inkml:trace contextRef="#ctx0" brushRef="#br0" timeOffset="83798.6698">20975 10160 710 0,'0'0'107'0,"0"0"-60"16,0 0 26-16,0 0-49 15,0 0-16-15,0 0-16 16,-61 62-114-16,55-47-96 16</inkml:trace>
  <inkml:trace contextRef="#ctx0" brushRef="#br0" timeOffset="85583.7047">18271 11030 679 0,'0'0'161'16,"0"0"-86"-16,0 0 7 15,0 0 23-15,0 0-41 16,0 0-19-16,16-41-19 16,2 17-25-16,9-5 13 15,3-2-14-15,4-2 0 16,-6 4 0-16,-4 3 10 16,-9 8-20-16,-6 7 2 15,-7 6 4-15,-2 5-15 16,0 0-11-16,-8 10-22 15,-17 14 45-15,-7 8-10 16,-2 2 15-16,3 3 2 16,5 0 0-16,9 1 9 0,5-3-9 15,7-1-5-15,5-5 3 16,0-1 2-16,8-6 0 16,12-3-6-16,3-8 14 15,4-4-2-15,0-5-4 16,-2-2-2-16,-3 0 1 15,-6-8-1-15,-2-7-11 16,-8-2-8-16,-6-2-22 16,0 0 14-16,-5 2-24 15,-12 1 33-15,-1 5 13 16,-2 1 5-16,7 4 0 16,3 5-11-16,7 0 11 15,3 1-3-15,0 0-11 16,0 0-52-16,1 8 62 0,14 2-2 15,4 1 0-15,5-1 6 16,1-1 3-16,-2-1-3 16,-1-2 3-16,-4-3-3 15,-6 0 1-15,-2-3 1 16,-2 0-2-16,0-6 4 16,2-8 1-16,-3-6 7 15,1-3-12-15,-2-1 0 16,3-1 3-16,-2 2 14 15,2 3-12-15,2 1-5 0,4 6 0 16,4 4-11 0,2 3 11-16,7 1-13 0,-1 5 11 15,-2 0-23 1,-2 0 11-16,-8 7-2 0,-5 8 10 16,-7 0 3-16,-3 2 6 15,0 1 2-15,0-4 52 16,-4-2 11-16,-2-1-20 15,1-2-5-15,5-3-39 16,0 2 18-16,0 0-22 16,15 3 8-16,8-1 6 15,3-4-14-15,3-2 9 16,-4-4-9-16,-1 0 0 16,-5-6 7-16,-1-9-7 15,-6-3-14-15,-2-3 13 0,-7-4-11 16,-3 3 12-16,0 3 0 15,0 9 1-15,0 2-13 16,0 6 12-16,-1 2-12 16,-4 0-27-16,-2 5-15 15,1 8 40-15,-1 3 13 16,-1 4 1-16,4-1-15 16,3 1 15-16,1-4-5 15,0-3 1-15,0-3-27 16,0-5 29-16,7-3-19 15,0-2-10-15,5 0 27 16,1-14-6-16,-2-6-43 0,-2 1-8 16,-2-3 45-16,-4-2 8 15,-1 6 8-15,2 4 4 16,-2 8 3-16,-1 4 23 16,-1 2-7-16,0 0-4 15,2 0-19-15,-1 0 37 16,5 3-5-16,6 8 4 15,2-5 19-15,4 1-27 16,7-2-17-16,-1-4 13 16,4-1-23-16,4 0-2 15,3 0-26-15,-2-6-125 16,-3-9 9-16</inkml:trace>
  <inkml:trace contextRef="#ctx0" brushRef="#br0" timeOffset="87508.7111">19662 10684 797 0,'0'0'93'0,"0"0"-70"16,0 0-20 0,0 0 29-16,-103 9 15 0,70 8-2 15,4 3 6 1,5-1-39-16,6 0-3 0,11-2-6 16,5 0 5-16,2 0-6 15,8 0-2-15,17 0 0 16,8 1 11-16,4-1-4 15,1-2-7-15,-6 1 0 16,-8 0 7-16,-12-4-21 16,-10 2 17-16,-2 0-3 15,-1 3 4-15,-19-1 0 16,-7-1-1-16,1-1-3 16,5-4 11-16,7-7-8 15,8-2-3-15,6-1 0 0,0 0 0 16,0-4-21-1,13-10-50-15,5-1 49 0,3 5 2 16,-5 3 19-16,-1 3-1 16,-6-1 0-16,0 5 2 15,-2-3-3-15,2 0 1 16,-1 1 2-16,2 0 0 16,-1-3 6-16,0-3 1 15,1-3-1-15,2-1 7 16,-2-3-13-16,3 2 0 15,-3-2-1-15,-1 3 11 16,2 1-12-16,-2 0 2 0,1 3 0 16,-1 0-6-16,5 5 7 15,-5 0-4-15,1 2 3 16,-3 1-9-16,1 0 1 16,-1 0 7-16,1 7-5 15,-2 8 6-15,-2 5 1 16,-4 3 10-16,0 2-6 15,0 0 17-15,-4-2 8 16,-5-4-26-16,3-4-1 16,4-6 9-16,2-6-12 15,0-3 0-15,8 0-1 16,12-9 10-16,6-6-27 16,-2 1-3-16,-4 4-22 15,-10 3 39-15,-1 4 0 16,-5 0 3-16,-1 2-1 0,1-2 2 15,1 2 1-15,-2-2-1 16,1 0 0-16,1 0 1 16,-3 1 2-16,-1 1-3 15,1 1 0-15,-2 0 3 16,0 0-14-16,0 0 3 16,0 5-14-16,0 10 22 15,0 2 9-15,4-3-6 16,3 0-3-16,-1-6 0 15,3-3 10-15,4-5-9 0,0 0 3 16,3 0-8 0,-1-9 3-16,0-7-33 15,-8-3-55-15,-5-2-7 0,-2 0 61 16,-9 0 10-16,-15 3 25 16,-1 6 16-16,1 7-8 15,6 5 50-15,4 0 12 16,7 0-40-16,4 13 5 15,3 0-35-15,0 3 0 16,1 0 11-16,15-4-5 16,7-2 2-16,3-6-3 15,2-4 2-15,3 0 11 16,-1-3-18-16,-3-9 0 16,-3-3 10-16,-5-4-10 15,-1 1 15-15,-3-5-12 0,1-3 15 16,-2-3 23-16,1-5-39 15,-2-1-2-15,2 3 0 16,-1 4 3-16,-2 7-3 16,-4 9 0-16,-3 7 5 15,-4 2-18-15,-1 3 11 16,0 0-5-16,0 3-10 16,0 14 12-16,-6 9 0 15,-2 6 5-15,2 2 0 16,3 2-2-16,3-2 2 15,0-2 0-15,0-6-11 16,7-4 22-16,8-6-21 16,0-7 10-16,4-5 0 0,4-4 5 15,3 0-5-15,3-15 3 16,-1-8-1-16,-2-1 0 16,-3-2 3-16,0-2-5 15,-8 1 0-15,-1 0 4 16,-4 5-4-16,-6 3 0 15,-2 8 12-15,-2 6 1 16,0 2-2-16,0 3-10 16,0 0-1-16,0 3 1 15,-11 11 4-15,-1 8-5 16,-1 4 13-16,4 1-8 16,5-3 8-16,3-3-8 0,1-7 1 15,0-3 3 1,5-6-8-16,7-4-1 0,5-1 14 15,4 0-8-15,2-6 2 16,-1-10-2-16,-3 2 1 16,-7 0-1-16,-2 5-6 15,-6 4 0-15,-4 5 8 16,0 0-8-16,0 0 0 16,0 0-7-16,-6 5 7 15,-4 10 14-15,0 3-11 16,6 0-3-16,0 1 8 15,4 2-6-15,0-8-4 16,5 0 2-16,8-7 0 16,3-3 4-16,0-3-2 0,4 0-2 15,-4-3 0-15,2-9-5 16,-4-4 1-16,-1 2 3 16,-3-3-1-16,-2 1 2 15,-1 4 0-15,-2 2-4 16,-2 4 3-16,-2 3 1 15,-1 3 0-15,0 0 0 16,2 0-12-16,2 0 6 16,5 5-8-16,2 6 13 15,2 1 1-15,2 1 0 16,-3-1 7-16,-2-3-7 16,0-1 4-16,0-3-6 15,2-2 2-15,1-3-49 0,-2 0-189 16,3 0-302-1</inkml:trace>
  <inkml:trace contextRef="#ctx0" brushRef="#br0" timeOffset="88538.9157">21409 10704 620 0,'0'0'166'15,"0"0"-107"-15,0 0-50 16,0 0 35-16,0 0-11 16,0 0-1-16,-85 53 2 15,79-37-34-15,6-1 8 16,0-3-8-16,1-2 0 15,16-3 11-15,10-5-3 16,6-2-2-16,1 0-6 0,-3-14-4 16,-8-1-3-16,-6 1 6 15,-11 0-16 1,-6 1 13-16,0 4-10 0,0-1 9 16,-4 6 1-16,-5 1 4 15,-1 3 13-15,7 0-13 16,0 0-7-16,-1 4-9 15,4 7 16-15,0 5-8 16,0-2 0-16,2 1 8 16,9-1 0-16,3-1-2 15,1-4 2-15,2-6 0 16,2-3 6-16,-1 0-6 16,0 0 0-16,-5-3-4 15,-3-6-2-15,-2-4 0 0,-3-1-1 16,-2-1 3-1,0-1-20-15,0-1 6 0,-1 3 13 16,5 0 10-16,1 1-14 16,3 3-13-16,4 0-1 15,0 4 16-15,3 3-19 16,-3 3 15-16,-4 0 2 16,1 0-6-16,-4 6 15 15,-2 5 2-15,-2 3-1 16,1 4 8-16,-4 3 10 15,-1-2 2-15,2 1 34 16,-1-1-24-16,5-7-4 0,-1 2-3 16,5-6-21-1,1-2 12-15,4-5-14 0,2-1 16 16,6 0 28-16,1-1-19 16,1-10-13-16,-1 1-12 15,-2 0-1-15,-4 1-7 16,0 2-56-16,-4 1-13 15,-1 4-52-15,-4 2-42 16,-1-2-137-16</inkml:trace>
  <inkml:trace contextRef="#ctx0" brushRef="#br0" timeOffset="89497.992">21525 10447 375 0,'0'0'390'0,"0"0"-309"16,0 0-59-16,0 0 57 15,0 0 28-15,0 0-70 16,0 0 23-16,-12-49-53 15,-11 52 4-15,-9 18-11 16,3 9 1-16,-3 7-7 16,9 2 6-16,7-2 0 15,7 0 0-15,9-2 2 16,0-7-2-16,18-3 1 16,19-4 2-16,3-2 3 0,7-2-6 15,-2-4 0 1,-12 0 5-16,-11-3-5 15,-13 0 0-15,-9 2-6 0,0 2 6 16,-11 3-1-16,-11 0 1 16,-3-1 0-16,1-5 25 15,10-3-25-15,7-5 0 16,7-3 0-16,0 0-5 16,4-5-45-16,22-12-42 15,11-3-104-15,8-3-7 16</inkml:trace>
  <inkml:trace contextRef="#ctx0" brushRef="#br0" timeOffset="89775.6794">21846 10690 513 0,'0'0'329'16,"0"0"-297"-16,-85-16 25 15,55 16 25-15,5 0-26 16,4 5-4-16,6 10-15 15,9 6-35-15,6 5-1 16,0 2-1-16,8-3 1 16,14-3-5-16,6-6 9 15,1-9-5-15,0-7 0 16,-3 0-17-16,-7 0 16 16,-2-13-1-16,-10-6-24 15,-5 0 20-15,-2-2-53 0,0 0-15 16,-9 2-30-16,-2 6-48 15,-1 6-43-15</inkml:trace>
  <inkml:trace contextRef="#ctx0" brushRef="#br0" timeOffset="91133.3446">21677 10805 744 0,'0'0'96'0,"0"0"-75"0,42-106-3 16,-17 64 5-16,1-1 24 15,-2-3-13-15,0 0-2 16,-4 0-32-16,-3 2 3 16,-4 10-2-16,-5 10 4 15,-5 13 18-15,-2 6 15 16,-1 4-14-16,0 1-8 15,0 0-16-15,0 0-11 16,-6 20 11-16,-9 8 6 16,-4 7-4-16,0 6-2 15,4 0 5-15,3-2-9 16,6-6 4-16,3-3 0 16,3-5 2-16,0-5 2 0,7-4-4 15,11-5 6-15,7-4-6 16,5-4 14-16,3-3-14 15,3 0 4-15,-2 0 4 16,-4-7-8-16,-8-2 0 16,-11 5-12-16,-6 2 27 15,-5 0-18-15,0 2 3 16,0 0 0-16,-6 0-12 16,-8 2-3-16,-4 8 15 15,3 3-3-15,0 3 15 16,8 1-21-16,2-1 9 15,5 1-4-15,0-1-6 16,2-2 13-16,13-3-3 16,6-3 6-16,1-8-3 0,-2 0-1 15,0 0 1-15,-3 0-3 16,-7-10 17-16,-2-3-17 16,-5-1 0-16,-3 0 0 15,0 0-24-15,0 3-15 16,-6 2 18-16,-5 7-8 15,-2 2 27-15,2 0-30 16,2 6 7-16,1 5 16 16,5-2 2-16,3 1 1 15,0-2 0-15,0-1 6 16,0 0-8-16,11-3 9 16,4-1-1-16,3-1 0 15,1-2 1-15,4 0-1 0,1 0 0 16,-4-8 14-16,-1-1-5 15,-2-1-9-15,-1-3 0 16,0-2-2-16,-1 3 4 16,1-5-2-16,-2 3 1 15,0 2 8-15,-1-1-11 16,-4 1 2-16,2 0 0 16,-2 0-1-16,-1 3 10 15,2-2 2-15,-2 0 4 16,1 1-15-16,4 1 9 0,-5 1-9 15,1 3 0 1,-5 3-9-16,0-1 18 0,-2 1-11 16,-2 2 2-16,0 0-6 15,0 0 0-15,0 0-5 16,0 0 11-16,0 6-5 16,-4 2 5-16,-6 2 0 15,3 0 0-15,-4 0 11 16,1-1-5-16,3-3 6 15,-1 0-11-15,-1-1 22 16,3 3-16-16,-1-2 8 16,1 4-15-16,0-3 13 15,-1 5-19-15,4 3 12 16,3-1-3-16,0 3-3 16,0 0 5-16,1-2-2 0,9 0-3 15,1-1 0-15,1-8 4 16,1 0 1-16,1-6-9 15,3 0 9-15,0 0-5 16,0-3 15-16,0-9-15 16,0 0-3-16,2-2-14 15,2-3-7-15,3 0-17 16,4-5-4-16,2 1 1 16,-2 1 42-16,-1 1-12 15,-5 5 12-15,-11 6-7 16,-8 6 9-16,-3 2 0 15,0 0 6-15,0 0-3 0,-6 2 12 16,-2 9-4 0,-2 3 3-16,3 3-12 0,2 0-1 15,5 1-1-15,0 0 0 16,0-4 0-16,11-3-1 16,5-6 1-16,7-4-6 15,6-1 4-15,2-3-114 16,-1-14-116-16</inkml:trace>
  <inkml:trace contextRef="#ctx0" brushRef="#br0" timeOffset="91837.4973">22654 10372 761 0,'0'0'92'16,"0"0"-85"-16,0 0-7 15,-14 77 93-15,6-29-32 16,-3 3 32-16,1-2-68 15,1-3 8-15,2-5 5 0,1-7-35 16,6-8 3-16,0-10-6 16,0-9-65-16,0-7-11 15,12-13-49-15,13-17-52 16,3-10-310-16</inkml:trace>
  <inkml:trace contextRef="#ctx0" brushRef="#br0" timeOffset="92077.1306">22777 10435 742 0,'0'0'82'0,"0"0"-78"16,0 0 3-16,0 0 68 15,0 0-31-15,-29 101-12 16,13-67-22-16,-4-3-3 16,-3-1 25-16,0-4-32 15,4-9 7-15,3-5 3 0,8-5-10 16,6-7 0-16,2 0 13 15,3 0-12-15,21-4 3 16,11-9-4-16,5-1-15 16,6 0 15-16,-2 0-81 15,-3-1-60-15,-2 2-130 16</inkml:trace>
  <inkml:trace contextRef="#ctx0" brushRef="#br0" timeOffset="92333.3566">23150 10372 800 0,'0'0'127'0,"0"0"-94"15,0 0-31-15,0 0 62 16,-80 104 8-16,55-58-21 15,3-3-9-15,6-2-22 16,8-9-17-16,8-5 7 16,0-7-10-16,9-9-16 15,21-9-89-15,10-2-62 16,3-13-257-16</inkml:trace>
  <inkml:trace contextRef="#ctx0" brushRef="#br0" timeOffset="93944.0454">23331 10629 767 0,'0'0'163'16,"0"0"-134"-16,0 0-9 15,0 0-13-15,0 0 69 16,51-81-56-16,-23 52 14 15,1 0-25-15,-5-2-1 0,-3 2 25 16,-8 4-33 0,-5 4 34-16,-4 3 10 0,-4 4-38 15,0 4 17-15,0 7 1 16,0 3-19-16,0 0-2 16,-12 0-3-16,-6 14-11 15,-4 11 11-15,-2 14 0 16,1 1 1-16,0 7 0 15,2-2 2-15,4-2 13 16,4-6-16-16,7-4 0 16,6-5 0-16,0-4 7 15,3-6-17-15,16-3 10 16,7-5 0-16,3-5 9 16,1-5-8-16,-4 0-2 15,-2-8-13-15,-9-9-11 0,-3-5 4 16,-11 0-32-1,-1 1 14-15,0 0-18 0,-9 5 11 16,-6 4 5-16,2 4 36 16,0 5-10-16,3 3 8 15,4 0 7-15,5 0-13 16,1 0 3-16,0 7 4 16,0 0 6-16,7 2-7 15,10-5 17-15,-1-4-8 16,7 0-1-16,-3 0 6 15,3-4 26-15,-1-8-28 16,-2-2-4-16,-2-3 5 16,-4 0 2-16,-3 1-5 15,-3 3-3-15,-4 6 3 0,-4 2-3 16,0 5 11-16,0 0-11 16,-6 0 0-16,-6 12-5 15,2 5 5-15,2 2 13 16,7 1-11-16,1 2 7 15,0-3-9-15,8-5-5 16,7-2 5-16,8-9 3 16,2-3 10-16,5 0-10 15,1-12 5-15,0-9-4 16,-4-1 2-16,-2-3-6 16,-6-4 0-16,-3-3 0 15,-4-4 15-15,-3-2-4 16,-4 3-5-16,-3 6 29 0,0 8-27 15,-2 12 9-15,0 6 0 16,0 3-14-16,0 0-3 16,-6 9-8-16,-8 13 4 15,-2 12-3-15,3 5 10 16,1 0-4-16,2 0 1 16,8-6 0-16,2-6 4 15,0-5-4-15,6-9-16 16,12-7 14-16,5-6 2 15,9 0-4-15,-1-14 0 16,4-5-3-16,-4-2 2 16,-4-5 5-16,-6 2 0 15,-2-4-10-15,-3 3 20 16,-2-1-10-16,1 5 0 0,-6 4 1 16,-3 6 4-16,-2 3-5 15,-2 6 0-15,-1 1 6 16,-1 1-2-16,0 0-8 15,0 0 3-15,0 5-20 16,-1 15 15-16,-8 8 6 16,0 6 0-16,-2 3 3 15,2-2 2-15,3-4-3 16,5-6-2-16,1-3 7 16,0-7-9-16,0-5 2 15,13-5 0-15,7-5 0 0,5 0 0 16,5-15-5-1,2-5-16-15,5-1 17 0,-6 3-2 16,-6 4 6-16,-11 3 0 16,-11 5 12-16,-3 3-7 15,0 3 5-15,0 0 1 16,-5 0-9-16,-5 0 13 16,-1 6-13-16,2 5 8 15,4 0 2-15,4-1-11 16,1 0-1-16,0-2-2 15,0-2 2-15,9-1-5 16,6-5 5-16,0 2 0 0,0-2-3 16,-4 0 1-16,-5 0-3 15,-1 0-22-15,-5 0 4 16,0 0 0-16,0 4-42 16,0 3 25-16,-10 2 35 15,-2 3 7-15,-1 2-2 16,2-3 0-16,4-2 0 15,4-2 19-15,3-2-14 16,0-4-5-16,0-1 13 16,4 0-8-16,13 0 38 15,5-11-15-15,2-4-22 16,-3-1 18-16,-3 2-10 16,-4 2-3-16,-3 4 6 0,-6 3 3 15,-4 5 30 1,-1 0-49-16,0 0 9 0,2 3-11 15,0 11 4-15,7 3-3 16,0-3 0-16,3-4-2 16,5-8-47-16,5-2-80 15,5-4-185-15</inkml:trace>
  <inkml:trace contextRef="#ctx0" brushRef="#br0" timeOffset="94155.3205">24774 10414 609 0,'0'0'137'16,"0"0"-82"-16,0 86 15 0,-2-50 19 16,-3 3-43-16,0 0 1 15,-2 2-41-15,-6 2-1 16,-7 0-10-16,-7 2-11 15,-11-4-92-15,-11-3-133 16</inkml:trace>
  <inkml:trace contextRef="#ctx0" brushRef="#br0" timeOffset="95242.8104">18317 11913 890 0,'0'0'80'15,"0"0"-48"-15,0 0-13 16,0 0 27-16,67-90 40 15,-37 59-75-15,4-4-9 16,-2-3 16-16,-4-2-18 16,-6-4 5-16,-5 7-11 15,-9 6 15-15,-5 14-14 0,-3 10 5 16,0 7-3 0,0 0-1-16,-6 19-13 15,-8 12 3-15,-4 11 11 0,4 2 3 16,10 0 0-16,4-4-4 15,3-6 4-15,18-5 4 16,5-8-4-16,4-7 0 16,5-6 0-16,0-8 2 15,3 0-2-15,-5 0 0 16,-3-9 7-16,-11 2-17 16,-9 3 2-16,-5 2-3 15,-5 2 2-15,0 0 4 16,0 0 2-16,-15 6-5 15,-7 8 2-15,1 2 6 16,3-1 6-16,8-2 5 0,6-5-11 16,4-1-3-16,0-3-4 15,2-4 8-15,16 0-1 16,4 0 15-16,5-4-15 16,1-8-67-16,-7-2-67 15,-9-2-111-15</inkml:trace>
  <inkml:trace contextRef="#ctx0" brushRef="#br0" timeOffset="95402.4697">18508 11814 549 0,'0'0'281'0,"0"0"-281"0,0 0 0 15,89-17-3 1,-46 14 3-16,8 3-46 0,6 0-39 15,1 0-194-15</inkml:trace>
  <inkml:trace contextRef="#ctx0" brushRef="#br0" timeOffset="95736.7067">18994 11810 204 0,'0'0'537'0,"0"0"-494"16,-85 15-23-16,55 4 28 0,5 6 16 15,2 2 3-15,7 0-24 16,10 0-9-16,6-7-25 16,0-1-5-16,3-10 7 15,21-4-11-15,9-5 0 16,4-6-2-16,2-16-9 15,-2-6-18-15,-10 2-43 16,-10 1 7-16,-13 5-4 16,-4 5 1-16,-1 9-3 15,-19 4 66-15,-4 2 2 16,-3 5 6-16,-1 9-6 16,2 7-20-16,12-5-46 15,7-2-107-15</inkml:trace>
  <inkml:trace contextRef="#ctx0" brushRef="#br0" timeOffset="96479.2037">19272 11816 662 0,'0'0'131'0,"0"0"-88"16,0 0-27-16,0 0 13 15,0 0 51-15,0 0-75 16,54-82-1-16,-34 56 5 16,4 0-9-16,-9 3 0 15,1-3 0-15,-5 1 6 16,-5 1-6-16,-3 2-2 0,-3 7 2 15,0 7 19-15,0 3-14 16,0 5 27-16,0 0-31 16,-9 6 1-16,-2 14-4 15,-4 12 2-15,2 5 0 16,3 5-10-16,3 2 10 16,6 1 0-16,1-1 11 15,0-4-2-15,0-4 7 16,0-11-16-16,0-7 6 15,0-8-4-15,1-10-2 0,1 0 0 16,1 0 25 0,3-17-2-16,7-10-1 0,3-7-22 15,6 1-23-15,-2 5 21 16,3 8-31-16,-8 7 22 16,3 7 9-16,-8 6-23 15,-2 0-1-15,-1 0 14 16,0 16 11-16,-4 4-19 15,-3 3 29-15,0 4-9 16,-13 1 17-16,-9-1-4 16,-8-1 17-16,-3-4-19 15,-2 0-8-15,6-9-6 16,8-8-29-16,6-5-85 16,10-8-67-16,5-18-491 15</inkml:trace>
  <inkml:trace contextRef="#ctx0" brushRef="#br0" timeOffset="97139.4425">19532 11887 696 0,'0'0'91'16,"0"0"-67"-16,0 0-1 15,0 0 63-15,0 0-38 16,112-40 2-16,-80 29-48 15,-7 0 10-15,-5 4-10 16,-3-1 3-16,-6 0-1 0,-3 0-4 16,0 2 0-1,-2 1 2-15,-3-3-2 0,0-2 0 16,-3-1 0-16,0-3 1 16,0 1-1-16,0 4 0 15,0 1 2-15,0 3 0 16,0 4-2-16,0-1-7 15,0 2-15-15,0 0-64 16,0 0-48-16,0 0 22 16,3 0 55-16,0 3 54 15,-1 2-24-15,-2-1 21 16,0-3 6-16,0 2 21 16,0-2-1-16,0 2 45 0,0-2-49 15,0-1-13 1,0 0-3-16,0 0 0 0,1-2-2 15,4-9 4-15,2 0-2 16,-4 1 40-16,0 0-8 16,-3 0 64-16,0 3-44 15,0 2-14-15,0 2-14 16,0 0-9-16,0 3 4 16,0 0-19-16,0 0-4 15,0 0-8-15,0 0 11 16,0 0 1-16,0 0 2 15,0 0 2-15,0 0 25 0,0 9-28 16,-8 10 4 0,-3 7 9-16,3 4-10 0,1-2-1 15,4-4-2-15,1-4 2 16,2-6-6-16,0-6-7 16,0-6-26-16,0-2 6 15,6 0-27-15,8-3-28 16,2-15-68-16,-5-7-359 15</inkml:trace>
  <inkml:trace contextRef="#ctx0" brushRef="#br0" timeOffset="98849.8302">19770 11838 806 0,'0'0'38'0,"0"0"-28"16,0 0-10-16,56-99 1 16,-39 70 13-16,-2 0-8 15,-3 0-1-15,-6 6 14 16,-5 7-18-16,-1 7 2 16,0 6 46-16,-1 3-6 15,-11 7-43-15,-6 13-1 16,-2 7-2-16,2 3-7 15,6-1 7-15,5-4 3 16,7-3 9-16,0-5 2 0,7-3-8 16,13-4 2-16,7-7 13 15,7-3 4-15,8 0-22 16,0-14 9-16,0-4-12 16,-2-1 3-16,-8 1-18 15,-5 0 16-15,-7 2 3 16,-7 2-1-16,-7 2 0 15,-3 3 8-15,-3 4-9 16,0 2 2-16,-5 3 2 16,-15 0-3-16,0 3-10 15,-7 16 10-15,1 4-2 16,5-1 9-16,5 3-8 16,7-2 2-16,9-3-2 15,0-4-3-15,1-7 4 16,18-5-3-16,7-4 3 0,5 0 0 15,3-7 14-15,1-12-9 16,-7-4-5-16,-6 0-16 16,-9-2-8-16,-5 4 10 15,-5 6 9-15,-3 6 3 16,0 7 2-16,0 2 6 16,0 0 2-16,-3 11-8 15,-7 15 0-15,-2 5 4 16,0 7-2-16,1 0 5 15,-2 3 10-15,-2-1-4 0,0-4 6 16,-3-3 3 0,2-9-13-16,0-7 16 0,8-6-25 15,2-10 0-15,6-1 14 16,0 0-14-16,0-18-8 16,13-6-59-16,10-5 5 15,5 4 60-15,2 1-14 16,0 7 16-16,-8 4 0 15,-1 1 0-15,-3 1 0 16,-2-1-2-16,1 1 2 16,-1-1 8-16,2 1-3 15,-3-2 1-15,-2 4-7 16,-2 1 8-16,-4 2-4 16,-1-2-3-16,0 0 12 15,-3 0-10-15,2-3-1 0,-2-2 0 16,3 0 16-16,-2-4-17 15,2 3-13-15,-3 6-17 16,-2 2 30-16,-1 6-9 16,0 0 9-16,0 0-21 15,0 3 11-15,-1 8 10 16,-6-1 2-16,2 3-2 16,2 0 0-16,2-1-7 15,1 3 7-15,0-2 0 16,0 3 8-16,0-4-3 15,0-1 5-15,0 2-10 16,1-4 3-16,5 0-2 0,3-5-1 16,0 0 0-16,-3-4 7 15,0 0-6-15,-1 0 6 16,2 0-6-16,-3 0 2 16,1-4 9-16,1-3-12 15,-1-1 0-15,2-2 3 16,-3-3 1-16,1 0 1 15,-2-2-5-15,0-1 0 16,-3-2-4-16,0 1 4 16,0 3-32-16,0 1 26 15,0 7-15-15,0-1 15 16,-5 6-10-16,-1-1-49 0,-3 2-4 16,-1 0-25-1,2 0 9-15,2 0 49 0,1 0 23 16,2 7 7-16,0 1 6 15,-3 1 6-15,0 3 69 16,-2 4-28-16,-2-1-13 16,-1 3 33-16,-4-4-3 15,3-2-7-15,0 0-8 16,5-4-34-16,4-4 6 16,3-3-9-16,0-1-12 15,0 0 7-15,9 0-7 16,12-11 23-16,4-3-13 15,4-5-8-15,-6 2 7 0,-6 3-5 16,-4 2-4 0,-7-1 8-16,-4 4-6 0,-2 1 4 15,0 1-4-15,-3 5 5 16,-6 2-6-16,-3 0-1 16,1 0 0-16,-1 19-11 15,1 8 8-15,2 6 2 16,1 3-2-16,2 3 3 15,3-3-7-15,3 1 7 16,0-7 0-16,0-7 1 16,0-12 1-16,0-6-4 15,0-5-3-15,3 0 5 16,4-15-1-16,0-9-4 16,-1-1-36-16,-2-2-17 0,-2 3 11 15,1 5 32-15,-2 6 3 16,5 6-5-16,-5 0 17 15,2 5 0-15,2 1 15 16,1 0 29-16,3-2-8 16,7 1 3-16,8 1-13 15,6-6-26-15,7 1 20 16,7-5-20-16,3-5-71 16,-3-8-165-16</inkml:trace>
  <inkml:trace contextRef="#ctx0" brushRef="#br0" timeOffset="99501.0542">21018 11368 739 0,'0'0'48'16,"0"0"31"-16,0 0 4 16,0 0-51-16,-88-7 40 15,69 22-10-15,5 2-46 16,7 1-7-16,7 2 1 16,0 0 5-16,6 1-9 0,13 0-4 15,7 0 3-15,2-4 36 16,-1 3-35-16,-5-2-6 15,-8-3-3-15,-4-3 3 16,-9-2 6-16,-1-1-6 16,0 2 0-16,-8-4 9 15,-6-5-4-15,-1 0-3 16,6-2-2-16,2 0-16 16,5-14-18-16,2-4-30 15,0-2 33-15,11 3 20 16,8 2 5-16,3 5-2 15,0 4 1-15,-1-2 14 0,4 0-3 16,-3 1 9 0,1-7 1-16,0 1 21 0,-2-2-29 15,-1-4 1 1,-4-1 6-16,3-5-10 0,-8 2 10 16,1-3-8-16,-9-1 3 15,-2 5-3-15,-1 4-2 16,0 6 1-16,0 9-2 15,0 3-2-15,-6 0-2 16,-6 15-8-16,-4 11 10 16,1 7 12-16,3 5-8 15,5 0-4-15,4-1 3 16,3-4 1-16,0-7 8 16,0-6-12-16,10-5-2 0,8-11-39 15,0-4-92-15,3-4-130 16</inkml:trace>
  <inkml:trace contextRef="#ctx0" brushRef="#br0" timeOffset="99651.7273">21194 11487 797 0,'0'0'197'15,"0"0"-193"-15,0 0 1 16,0 0-10-16,0 0-29 15,89-52-86-15,-59 52-155 16</inkml:trace>
  <inkml:trace contextRef="#ctx0" brushRef="#br0" timeOffset="100307.8601">21366 11612 758 0,'0'0'97'0,"0"0"-62"15,43-86 15-15,-19 60 7 16,-3 1 12-16,1 6-45 16,-3 7-18-16,-7 3-6 15,-5 7-6-15,-5-1 6 16,-2 3 0-16,0 0 5 0,0 0 12 16,-9 0-14-1,-11 6-3-15,-3 8 6 0,-4 1-6 16,4 3 13-16,5-1-13 15,6-3 0-15,7-2 0 16,3 2-1-16,2-3 1 16,0 0-1-16,14-1 2 15,8-3 11-15,1-2-12 16,-1-5 3-16,-1 0-7 16,-2-12 2-16,-3-5 2 15,-2-2-33-15,-5 0 0 16,-4 2 21-16,-4 4-6 15,-1 6 18-15,0 2 6 0,0 5-2 16,-1 0-8 0,-7 1 4-16,-1 12-8 0,2 4 2 15,5 0 6 1,2 3-10-16,0-3 10 0,8-5 0 16,8-6 6-16,5-6-6 15,0 0 0-15,1-6-13 16,-1-11 13-16,-2-4-12 15,0-3 1-15,-5-1 5 16,-2 0 5-16,-3 1-15 16,-1 3 16-16,-1 6 5 15,-2 7 25-15,-4 2 11 16,-1 6 11-16,0 0-50 16,0 0 10-16,0 14-12 0,-6 11 0 15,-4 5 30-15,2 2-29 16,4 4 4-16,1-2-3 15,3-5-2-15,0-5-6 16,0-6-88-16,6-13-122 16,6-5-125-16</inkml:trace>
  <inkml:trace contextRef="#ctx0" brushRef="#br0" timeOffset="100769.2037">21919 11361 680 0,'0'0'193'0,"0"0"-148"16,0 0-39-16,0 0 40 15,0 0-10-15,0 0-28 16,-23 44 23-16,9-24 14 0,0 3-26 16,-3-2 7-16,-2-4-26 15,2-3 0-15,2-4 0 16,4-6-10-16,7-4-33 15,2 0-32-15,2-8-35 16,0-8-48-16,0 1 129 16,0 5 29-16,0 5 20 15,0 1 47-15,0 3 34 16,2 1-8-16,5-1-42 16,7 0 3-16,4 1-48 15,6 0-6-15,-2 0 0 16,0 0-59-16,-5 2-103 15,-4 4-286-15</inkml:trace>
  <inkml:trace contextRef="#ctx0" brushRef="#br0" timeOffset="101436.6174">22411 11107 757 0,'0'0'83'0,"0"0"-18"15,0 0-19-15,0 0 44 16,0 0-72-16,0 0-4 0,-40 53 3 16,14-7 13-16,3 5 57 15,2 2-52-15,10-4-18 16,11-5 5-16,0-8-22 15,27-7-2-15,14-8 1 16,15-10-24-16,14-11-34 16,5 0-140-16,3-24-409 15</inkml:trace>
  <inkml:trace contextRef="#ctx0" brushRef="#br0" timeOffset="101999.6607">22686 11497 719 0,'0'0'56'0,"0"0"3"15,0 0-16-15,0 0 59 0,0 0-5 16,0 0-48 0,-38 10 38-16,53-25-25 0,5-9-51 15,2-5-3-15,4-3-8 16,-6 0 0-16,-2-2-9 15,-4 1 20-15,-8 4-15 16,1 5 4-16,-3 9 0 16,-2 8 9-16,-1 6-9 15,-1 1-12-15,0 0 6 16,0 7-36-16,0 14 36 16,3 6 6-16,0 4 0 15,2-2-6-15,0-3 8 16,4-6-2-16,-1-8 0 15,1-4 1-15,2-8-1 16,5 0 3-16,6-8 4 0,3-16 15 16,5-7-18-16,-2-5 3 15,-6 2-7-15,-4 2-20 16,-5 10 19-16,-5 6-78 16,-1 10-41-16,-4 6-56 15,-3 0-164-15,0 17-134 16</inkml:trace>
  <inkml:trace contextRef="#ctx0" brushRef="#br0" timeOffset="102808.515">23066 11465 718 0,'0'0'121'0,"0"0"-81"0,0 0-17 15,0 0 49-15,90-77-44 16,-65 53-12-16,-1 2-16 15,-5 5-1-15,-8 5 1 16,-5 4 3-16,-3 7 11 16,-3 1-28-16,0 0 1 15,-6 4-1-15,-8 9 5 16,-2 3 9-16,5-1 0 16,3 2-9-16,5 0 13 15,3 0-8-15,0-3 4 16,0 0 0-16,13-2-5 15,2-7 5-15,6 0-3 16,1-5 3-16,2 0 12 16,3-10-12-16,-2-3-7 0,-4 2-20 15,-6 3 22-15,-5 2 4 16,-4 2 1-16,-3 1-7 16,-1 1 17-16,-1-2-11 15,4-2 1-15,0 0 0 16,6-2-11-16,-1 0 0 15,1 0-12-15,-2 2-16 16,0 0 18-16,-6 3 21 16,-2 1 0-16,-1 1 1 15,0 1 7-15,0 0 39 0,0-1-7 16,0-1-1 0,0-3-29-16,0 0-2 0,0 2 20 15,0 3-16-15,0 0 33 16,0 0-22-16,0 0-5 15,0 0 4-15,0 0-22 16,0 10 0-16,-1 9-4 16,-1 5 4-16,1 6 27 15,-1-1-14-15,1 5 20 16,-1-2-1-16,-2-2-31 16,4-6 30-16,0-9-31 15,0-6 1-15,0-9-5 16,15 0 17-16,12-20-13 15,6-9 0-15,-4-3-1 16,-3 6-27-16,-10 6 17 0,-8 8 11 16,-4 7-2-16,-4 5 2 15,0 0-4-15,0 0-4 16,0 0-19-16,0 5 24 16,0 9-2-16,0 0 5 15,8-3 3-15,1-2-3 16,5-4 0-16,6-5 5 15,4 0-4-15,7-9-2 16,9-9 0-16,1-8-103 16,-3 2-108-16,-5 3-229 15</inkml:trace>
  <inkml:trace contextRef="#ctx0" brushRef="#br0" timeOffset="104624.6642">23961 11546 642 0,'0'0'67'0,"0"0"-65"16,0 0 63-16,0 0 50 16,0 0-29-16,0 0 8 15,-16 0-46-15,16 0 5 16,6-7 11-16,10-9-44 16,8-4-1-16,6-3-19 15,-2-2-4-15,-2 1 3 16,-3 0 2-16,-6 3-1 15,-4-1 0-15,-6 2 0 16,-5 4 6-16,-2 2-6 0,0 5-17 16,0 5 8-1,-6 4-2-15,-1 0-15 0,-2 9-12 16,-5 11 11-16,1 5 24 16,4 3 3-16,2-1-11 15,5-1 11-15,2-1 2 16,0-3-2-16,15-8-7 15,7-2 7-15,4-7 13 16,2-5-13-16,2 0 0 16,-3-11 0-16,-3-3 0 15,-8-2-6-15,-6 6 3 16,-5 3-16-16,-4 6 17 16,-1 1-7-16,0 0-7 0,0 0 1 15,-6 10 15-15,0 1-3 16,3-1 3-16,3-3-17 15,0 0 14-15,0-3-4 16,11-2-3-16,8-2 10 16,5 0 2-16,5-6-2 15,-3-9-13-15,-5-1-40 16,-9 8 45-16,-3 1-4 16,-8 4 12-16,-1 3 2 15,0 0 0-15,-10 2 6 16,-9 14 1-16,-4 12-9 15,1 1 26-15,5 5 0 16,2-1-24-16,7-8 9 0,6-6-7 16,2-8-5-16,0-4 1 15,9-7 0-15,16 0 2 16,13-13 11-16,8-11-13 16,0-4-27-16,-6 7-116 15,-14 6-44-15,-13 8-139 16</inkml:trace>
  <inkml:trace contextRef="#ctx0" brushRef="#br0" timeOffset="107008.196">23318 11861 514 0,'0'0'279'0,"0"0"-245"16,0 0 7-16,0 0 88 15,0 0-96-15,0 0 9 16,-41-6-25-16,21 6-13 0,-4 8 7 16,-1 6 11-16,3 3-18 15,0 5 23-15,3-1-26 16,4 6 5-16,5-1 12 15,4-1-15-15,6-1 1 16,0-1-4-16,0-2 0 16,13-3 1-16,13-1-1 15,5-5-1-15,6-7 1 16,3-3 0-16,-1-2 3 16,-3 0-6-16,-7-7 13 15,-6-6-14-15,-4-3 4 16,-5 0-5-16,-2-4 4 15,0 0-27-15,-5 0 24 16,1 0-4-16,1-1-9 0,-6 4 12 16,3 5 5-16,-2 1 0 15,-1 3-2 1,0 2-7-16,0-1 0 0,3 0-4 16,-2 0-29-16,4 1 8 15,0-1-13-15,-3 0 8 16,1 4-1-16,-4 1 11 15,-2 2 28-15,0 0-4 16,0 0-16-16,0 0-5 16,-10 0 13-16,-1 0-7 15,0 0 20-15,-2-3 6 0,0-3-3 16,1-5-3 0,1 2-7-16,2 0 7 0,2 1 0 15,4 3-2-15,2 2 2 16,1 2 19-16,0 0-18 15,0 1-1-15,0 0 9 16,0 0-19-16,0 0 10 16,0 0 0-16,0 0-7 15,0 0 7-15,0 0-1 16,0 0 1-16,1 0-1 16,9 0 1-16,1 1 2 15,5 0 19-15,4 0 23 16,5 1-32-16,8-2 0 15,3 0-9-15,2 1 5 16,1 1-13-16,-7 1 10 0,-7 2-5 16,-9 4 0-1,-7-1-15-15,-4 3 14 0,-5 1-3 16,0 1 4-16,0 1 17 16,-7-2-6-16,-3 1-10 15,1-2 16-15,0-1-13 16,2 3 22-16,3 0-13 15,1 1-3-15,0 1-14 16,3 2 4-16,0 0 0 16,0-1 0-16,10 0 8 15,8-7-8-15,3-2 0 16,6-3 1-16,5-4 8 16,1 0-8-16,0-8-1 15,-2-7 0-15,-5-2 9 0,-4-2-20 16,-7 2 11-16,-7-2-25 15,-5 5 21-15,-3 5-9 16,0 5 10-16,0 3 3 16,0 1 1-16,-10 0 1 15,-4 4-2-15,-1 10-4 16,2 0-2-16,0 4-4 16,4 1 10-16,-1 1 0 15,7-1 8-15,1-2 4 16,2-2-12-16,0 0 0 15,11-4 1-15,5-4 0 16,5-1-1-16,1-6 2 16,3 0 7-16,-2 0 0 0,0 0 2 15,0-4 12 1,-1-5 12-16,-5 0-32 0,-2 3-3 16,-1-2 5-16,-5 2 7 15,-5 3-6-15,-1 1-6 16,-3 2 0-16,0 0 10 15,0 0-10-15,-9 7 4 16,-8 5 0-16,1 5 0 16,2-3 16-16,3 1-17 15,7-2 0-15,2-4-1 0,2-2-2 16,0-1 0 0,0-2-3-16,9-1 7 0,7-1 4 15,1-2 0-15,4 0-5 16,-1-5 8-16,0-5-11 15,-2-2-12-15,-6 2 5 16,-6 2-16-16,-5 2 19 16,-1 1 1-16,0 5-3 15,-7 0-4-15,-4 0-11 16,1 0 17-16,0 3 0 16,5 7-12-16,4 1 10 15,1-2-3-15,0 2-2 16,3-2 3-16,10-4 8 15,2-2 8-15,4-3-3 16,1 0-3-16,7-5 31 0,1-14-21 16,3-5-11-1,1-6 1-15,0-1-1 0,2-5 8 16,-7-1-1-16,-1 1 0 16,-7 2 14-16,-5 4-22 15,-6 9 0-15,-4 7 13 16,-4 7-11-16,0 7 19 15,0 0-21-15,0 0-1 16,-5 4-2-16,-11 14 1 16,-2 7 2-16,0 4 2 15,4 3 0-15,5-5-4 16,6 0 2-16,3-7-1 0,0-5-5 16,3-4 6-16,14-6 0 15,7-5 9-15,10 0-3 16,5-3-2-16,1-11-4 15,-2 1-29-15,-10 1 22 16,-9 5-7-16,-10 2 9 16,-7 4 3-16,-2 1 4 15,0 0 26-15,0 0-19 16,-11 3-2-16,-1 5 9 16,-3 4-14-16,6 0-2 15,2 3 0-15,3 1 10 16,4 0-10-16,0 2 0 15,0-3-1-15,8 0-2 16,4-4 3-16,4-3-3 16,1-5 3-16,2-3 0 15,1 0 22-15,2 0-22 0,-2-9-11 16,-7-2 9-16,-1-4-37 16,-6 3 25-16,-5-1 6 15,-1 1-31-15,0 3 39 16,0 5-36-16,-7 2 33 15,0 2-3-15,-1 0-6 16,2 0 12-16,2 6 4 16,-1 5 3-16,5 0 10 15,0-2-2-15,0-1-15 16,0-2 12-16,8-2-11 16,4-3 14-16,8-1 0 0,4 0-15 15,1-11-29-15,0-6-130 16,-2-2-156-16</inkml:trace>
  <inkml:trace contextRef="#ctx0" brushRef="#br0" timeOffset="107227.1337">25034 11950 837 0,'0'0'143'0,"0"0"-138"16,0 0 11-16,0 0 80 15,0 0-58-15,0 0-38 16,80 94 3-16,-69-59 6 0,-2 4-6 16,-2 5 1-16,-4 1 10 15,-3-2-14-15,-5-2-32 16,-23-3-112-16,-15-6-44 16,-17-4-174-16</inkml:trace>
  <inkml:trace contextRef="#ctx0" brushRef="#br0" timeOffset="109007.6284">12897 11887 308 0,'0'0'29'15,"0"0"-19"-15,0 0 11 16,0 0 37-16,0 0-12 16,0 0 11-16,-2-41 2 15,2 38-32-15,0 1 72 16,-1 1-38-16,-2 0-1 16,-2 0-21-16,2-1-17 15,1 0 17-15,2 1-29 16,-1-1-7-16,-1 0 16 15,2 2-18-15,0 0 6 16,0 0-1-16,0 0 3 0,0 0-12 16,0 0 3-16,0 0 0 15,0 0-9-15,0 0 9 16,0 0-4-16,13-3 2 16,13-2-1-16,10-2-7 15,7 0 10-15,4 0 0 16,2-2 1-16,-1 3 3 15,-1-2-4-15,-2 2 0 16,-5 3 3-16,-4-2-14 16,-2 3 13-16,-2-1-2 15,-3 0 9-15,3-1-9 16,-4 0 0-16,-1 0-7 0,-3 1-3 16,-9 2 6-16,-6-1 4 15,-3 2-3-15,-6 0 0 16,0 0 0-16,0 0 3 15,0 0 1-15,0 0-1 16,0 0 7-16,0 0-7 16,0-1 0-16,0 1 0 15,0 0 4-15,0 0-4 16,0 0 0-16,0 0-16 16,0 0 13-16,0 0-94 15,0 0-54-15,0 0-77 16,-11 7-51-16</inkml:trace>
  <inkml:trace contextRef="#ctx0" brushRef="#br0" timeOffset="114258.5419">23809 10000 576 0,'0'0'26'0,"0"0"29"15,0 0-30-15,0 0 30 16,0 0-28-16,0 0-2 16,0 0 25-16,0-39-39 15,0 38 25-15,0 1-13 16,0 0-21-16,0 0 18 15,0 0-18-15,0 0-2 0,0 0 0 16,0 0 2-16,0 0-5 16,0 12-4-16,0 10 7 15,3 5-4-15,1 3 5 16,2 0-1-16,1-2 18 16,1-5-11-16,1-1-9 15,2-7 2-15,0-3 0 16,3-5 17-16,1-2-17 15,6-5 0-15,7 0 9 16,7-5 4-16,5-12 12 16,-7-2-24-16,-2-1 7 0,-9 3 1 15,-5 0-9-15,-4 3 0 16,-6 4-11-16,-2 5 2 16,0 3-11-16,1 2-83 15,5 0-51-15,1 0 13 16,3 5-78-16</inkml:trace>
  <inkml:trace contextRef="#ctx0" brushRef="#br0" timeOffset="115482.0424">24977 11361 570 0,'0'0'27'0,"0"0"-21"16,0 0-2-1,0 0 10-15,0 0 54 0,0 0 20 16,0-39-28-16,0 38 3 16,0 1-37-16,0 0 17 15,0 0-2-15,0 0-18 16,0 0 16-16,0 0-29 16,0 0-2-16,0 0-8 15,0 0 0-15,0 0-9 16,0 0 8-16,0 9-10 15,0 8 2-15,-5 9 18 16,1 2-10-16,4-1 1 16,-3-2 0-16,3-6-6 15,0-6 6-15,0-6 0 0,0-5-3 16,0-2 8-16,0 0 0 16,0 0 9-16,7-9 33 15,14-13 14-15,6-10-61 16,1 1 0-16,-2 2 6 15,-4 2-4-15,-3 4 11 16,0 3-13-16,-2 5 0 16,1 1-10-16,-3 2 10 15,-2 5-32-15,-5 2-1 16,-4 3-51-16,1 2-26 16,-2 0-76-16,-3 0-180 15</inkml:trace>
  <inkml:trace contextRef="#ctx0" brushRef="#br0" timeOffset="117710.5927">17262 12187 308 0,'0'0'192'0,"0"0"-79"15,0 0-67-15,0 0-24 16,0 0 30-16,0 0 0 16,0 0 18-16,15-37-34 0,-15 33 1 15,0 1 12-15,0 3 0 16,0 0-3-16,0 0-30 16,0 0-14-16,0 0 11 15,0 0-13-15,0 9-4 16,0 12-6-16,3 10 16 15,3 5-6-15,2 2 0 16,-1-3-4-16,5-2-3 16,-3-6 11-16,2-7-4 15,2-5 0-15,-4-6 1 16,-2-5 4-16,4-4-5 16,-1 0 0-16,9 0 24 15,3-15-6-15,6-5-18 16,-2 0 6-16,-3 1 3 0,-1 2-9 15,-4 4 0-15,-3 1 6 16,-3 6-20-16,-2 3-24 16,-2 0-24-16,1 3 1 15,2 0-59-15,0 0-64 16,-2 0-67-16</inkml:trace>
  <inkml:trace contextRef="#ctx0" brushRef="#br0" timeOffset="120374.582">18222 12937 545 0,'0'0'89'0,"0"0"-33"0,0 0-9 15,0 0 17-15,0 0 24 16,0 0-31-16,0-63 30 15,0 61-37-15,0 2-31 16,0 0 9-16,0 0-28 16,0 0-7-16,0 0 2 15,0 19-7-15,8 10 8 16,5 7 4-16,3 8 0 16,-1-4-1-16,1-2 1 15,-2-4 0-15,-1-8 0 16,-4-5 5-16,-1-9-9 15,-1-4 4-15,-3-6 0 16,3-2 20-16,8 0-20 0,5-5 0 16,8-14 0-16,5-4 7 15,-1-2-10-15,-3 0 3 16,1 3-32-16,-1 3 19 16,0 5-81-16,0 4 9 15,-6 5-53-15,-6 0-110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8:23.40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7198 5589 251 0,'0'0'5'16,"0"0"-5"-16,0 0 0 16,0 0-9-16,0 0 9 15,0 0 7-15,0 0-5 16,-29-30 59-16,29 25-29 15,0 5-7-15,-2 0 2 16,1 0-25-16,1 0 24 16,0 0-26-16,0 0-19 15,0 0 16-15,0 0 3 0,0 0-10 16,0-2 2-16,0 2 16 16,0 0-5-16,0 0 16 15,0 0-8-15,0-1 37 16,0 1-27-16,0 0-13 15,0 0-1-15,0 0 0 16,0 0-10-16,0 0 3 16,0 0 0-16,0 0-9 15,0 0 14-15,0 0-5 16,0 0 0-16,0 0-6 16,0 3 6-16,3 2 0 15,6 1 12-15,-2 0-16 16,6 2 17-16,3-1-13 0,3 2 26 15,2-2-20-15,6-2 30 16,1 1-31-16,5-2-3 16,5-1 21-1,7 0-20-15,9-2 2 0,10 1 2 16,3-1-5-16,2-1-2 16,1 0 0-16,-3 0 9 15,-2 0-9-15,-3 0 0 16,-2-3 0-16,-8 3-12 15,-9 0 26-15,-4 0-14 16,-8 0 0-16,-5 5 1 16,-3 5-11-16,-3-3 10 0,-7 0 0 15,-3-1-3-15,-5-4 8 16,-5 0-5-16,0-2 0 16,0 0 0-16,0 0 12 15,0 0-8-15,0 0 10 16,0 0-7-16,0 0 0 15,0 0 1-15,0 0-8 16,0 0 0-16,0 0-13 16,0 0 0-16,0 0-41 15,0 7-65-15,0 1-58 16,-2 2 98-16</inkml:trace>
  <inkml:trace contextRef="#ctx0" brushRef="#br0" timeOffset="13455.0197">18159 2396 716 0,'0'0'0'0,"0"0"0"15,0 0 23-15,0 0-23 16,0 0 0-16,0 0 21 15,0 0-2-15,-15-10 23 16,15 10-26-16,0 0-10 16,0 0 20-16,0 0-26 15,0 0-5-15,-3 6 2 16,0 16-1-16,-4 16 3 16,-3 15 1-16,0 7 0 15,-1 9 10-15,-2 6-4 16,0 5-4-16,-2 8 13 15,0 2-2-15,0 3 5 0,3-1-11 16,3-2-1-16,4-7 2 16,1-8-7-16,3-7-1 15,1-10 9-15,0-6-4 16,0-12-5-16,0-12 0 16,0-10 0-16,0-10 1 15,0-3-1-15,0-5 0 16,0 0 2-16,0 0 5 15,0 0-6-15,0 0-1 16,0 0 5-16,0 0-5 16,0 0 0-16,0 0 0 0,0 0-1 15,1-1 8-15,-1 1-13 16,0 0 6-16,0 0 0 16,4 0 5-16,6 0-5 15,12 0 0-15,17-2-6 16,16-1 12-16,14-1-15 15,9 0 8-15,5-2 1 16,5 1-7-16,4-1 7 16,5-2 0-16,10 1-2 15,11 1-3-15,6 2 5 16,6 4 0-16,4 0 8 16,0 0-15-16,2 0 7 15,2 0 0-15,-3 0-12 16,-5 0 20-16,0 4-20 15,-3-3 10-15,11-1 2 0,8 0-14 16,8-5 14-16,4-4 0 16,3-1 0-16,-3 3-3 15,-1 0 3-15,-5 0 0 16,-9 3 12-16,2-3-18 16,-2 1 8-16,-6 2-2 15,2 0 0-15,0 3 3 16,-1 1-6-16,4 0 2 15,3 0 1-15,-3 0 10 16,-1 0-10-16,-6 0-7 16,-10 0 2-16,-6 0 5 15,-9 0 0-15,-8 0 0 16,-6 0 4-16,-5 0 3 0,-3 0-7 16,4 0-2-16,2-4 1 15,-3 1 2-15,-6 1 2 16,-3-4-3-16,-9 0 0 15,-8 1-3-15,-6-4 3 16,-7 2-1-16,-6 0-9 16,-9 1 20-16,-2-1-2 15,-7 2-8-15,-4 2 0 16,-6 1 21-16,-3 0-21 16,-5 1 0-16,-1-1 2 15,-2 0 4-15,-5 1-3 16,1 1-3-16,-1 0 0 15,-2 0 15-15,0 0-13 0,0 0 19 16,0-2 20-16,3 0-33 16,3-6 36-16,7-6-43 15,0-5 1-15,7-3 12 16,-1-6-14-16,4-5 0 16,-1-5-5-16,2-8 11 15,-2-7 0-15,2-5-6 16,3-7 0-16,0-8-1 15,-1-4 1-15,0-5 0 16,-5-1-3-16,-2 5 3 16,-5 7 0-16,-3 4 0 0,-5 7 4 15,-1 3 4 1,-5 5-8-16,0 9 0 0,0 9-12 16,0 12 32-16,0 7-10 15,0 8-2-15,0 4-8 16,0 3 9-16,0 0-9 15,-1 0-6-15,1 0 5 16,-2 0 0-16,-1 0-1 16,3 0 2-16,-3 0 0 15,-2 0-14-15,-6 0 14 16,-6 0-16-16,-14 0 15 16,-18-2-28-16,-17-2 19 15,-19 1 4-15,-12 0-34 0,-10-1 38 16,2 1-6-1,-2 3 8-15,-1 0-4 0,-9 0 14 16,-13 0-20-16,-13 0 0 16,-19 0-20-16,-16-5 19 15,-17-2 0-15,-10 0 11 16,-13-1 0-16,-1-5-1 16,3-2-2-16,4 0 3 15,15-4 0-15,9 2 20 16,13 2-15-16,7 1 9 15,7 0-14-15,-2 3 0 16,4 3-2-16,-3 2 2 16,-5 3 0-16,5 3 9 15,1 0-2-15,7 0-7 16,14 5 0-16,15-1 14 0,20-2-13 16,23-2-1-16,15 0 0 15,12 0 8-15,10 0-8 16,7 0 0-16,8 0-1 15,4 0 9-15,4 0-3 16,-2 0-5-16,-6 0 1 16,-4 0-9-16,-6 0 8 15,-1 6-6-15,2-1 4 16,1-2 4-16,3-1 0 16,4 0-2-16,-1 1 7 15,0 2-13-15,1 0 6 16,-8-1 0-16,-6 4-4 0,-3 2 17 15,-10 1-20-15,-2-1 7 16,-1 5-4-16,0-1-5 16,3-1 16-16,3-2-12 15,3-1 5-15,2-1 0 16,6-3 1-16,2 2-1 16,3-4 0-16,0 3 4 15,-1-2-4-15,1 0-1 16,-4 0 1-16,3 2 0 15,2-2 5-15,5-1-5 16,7 1-2-16,8-5 2 16,9 3 0-16,5-3 0 0,4 0 0 15,0 0-19-15,0 0 14 16,0 0-17-16,0 0-18 16,0 0 33-16,0 0-18 15,0 0-31-15,0 6-34 16,0 5-14-16,-5 5 98 15,-11 8-10-15,-8 7-55 16,-3 4-101-16</inkml:trace>
  <inkml:trace contextRef="#ctx0" brushRef="#br0" timeOffset="14782.2913">17371 1548 559 0,'0'0'50'0,"0"0"7"15,0 0-14-15,0 0-29 0,0 0 36 16,0 0-40-1,0 0 5-15,0-6-15 0,0 6-9 16,14 18 3-16,11 12 6 16,9 10 0-16,9 13 3 15,5 8 11-15,6 1-14 16,6-1 0-16,-2-8 14 16,1-5-8-16,-6-7-6 15,-4-8 0-15,-10-8-11 16,-6-7 26-16,-3-7-15 15,-7-5 0-15,-2-4 2 16,-5-2 5-16,-5 0-7 0,-4 0-8 16,-4-12 2-1,-3-7-17-15,0-3-39 0,-22-6-37 16,-2 0-62-16,-4 0 24 16,5 3 96-16,7 1 41 15,6 4 67-15,5 2-7 16,2 2-46-16,0 2 9 15,3 4 20-15,-2 1 74 16,2 5-72-16,0 1-10 16,0 2 19-16,0 1-46 15,4 0-16-15,17 5-6 16,16 15 14-16,8 7 4 16,4 10-4-16,0 5 1 15,-6 5-2-15,-10-2 7 16,-11 1-6-16,-10-5 0 0,-10 2 4 15,-2-2 9 1,-18-1-5-16,-19 3-7 0,-20-5 57 16,-12-1-36-1,-7-3 5-15,0-2-24 0,14-6 4 16,13-4-9-16,19-10 2 16,16-4-41-16,10-7-54 15,4-1-140-15</inkml:trace>
  <inkml:trace contextRef="#ctx0" brushRef="#br0" timeOffset="16840.8756">24853 4913 588 0,'0'0'79'16,"0"0"-40"-16,0 0-39 16,0 0 67-16,0 0-27 15,0 0 13-15,0 0 1 16,-43-55-28-16,23 18 32 16,0-18-42-16,-3-9-11 0,-2-8-4 15,-4-8-1-15,0-6 11 16,-1-8-9-16,1-8-2 15,6-6 15-15,1-1-15 16,3 6 0-16,4 8 2 16,5 18-2-16,2 14 0 15,5 16-4-15,0 13 10 16,2 8-13-16,-1 12 7 16,2 3 0-16,-2 7-6 15,2 2 6-15,0 2-16 16,0 0-42-16,0 0-38 15,4 17 55-15,5 12-4 16,0 5-47-16,-4 10-4 0,-5-5-147 16</inkml:trace>
  <inkml:trace contextRef="#ctx0" brushRef="#br0" timeOffset="17232.201">24294 4270 684 0,'0'0'16'0,"0"0"-5"16,0 0-20-16,0 0 18 15,0 0 29-15,0 0 70 16,-5 0 15-16,5-23-57 0,0-11-61 16,2-9 5-16,10-10-7 15,7-7-3-15,1-5 4 16,3-3-7-16,1 4 4 15,-2 12-1-15,-5 15 5 16,-2 12-4-16,-6 14-2 16,-5 8 0-16,2 3-16 15,6 0 16-15,3 13-26 16,9 8 27-16,-1 4-3 16,3 6 3-16,-3 2 0 15,-2-2-2-15,2 1 4 16,-3-4-12-16,1 1 1 15,-4-1-14-15,-2-3 22 0,2-1-46 16,-4 0-6-16,2-1-50 16,-1-2-11-16,-8-7-14 15</inkml:trace>
  <inkml:trace contextRef="#ctx0" brushRef="#br0" timeOffset="23938.9044">18593 2372 433 0,'0'0'6'0,"0"0"17"0,0 0-11 16,0 0 10-16,0 0 2 16,0 0 15-16,0 0 22 15,-2-62-57-15,1 57 7 16,1-2 18-16,-2 2-19 15,2 0 3-15,0 0-10 16,-1-1 4-16,1 3-4 16,-2 0 18-16,2 3-15 15,-2 0-3-15,2 0 21 16,-1 0-29-16,0 0 5 16,-2 0-13-16,3 12-13 15,0 7 34-15,-1 7-8 0,1 9 3 16,-3 6 8-16,-5 13-21 15,-1 5 21-15,-4 8-11 16,-5 3 35-16,-2 2-31 16,-2 4 9-16,1 3 13 15,2 2-25-15,1 0 14 16,4-3-15-16,2-3 4 16,2-2 5-16,4-1-7 15,0-7-2-15,0 2 8 16,1-3-4-16,0-5 8 15,-1 2-12-15,1-8 0 16,2-8-3-16,-1-9 3 16,2-10 0-16,2-8-2 15,0-7 12-15,0-9-12 16,0-2 2-16,0 0 0 0,0 0 2 16,0 0 5-16,0-2-7 15,9-13 0-15,15-11-27 16,9-8-68-16,1-7-48 15,-7-8-222-15</inkml:trace>
  <inkml:trace contextRef="#ctx0" brushRef="#br0" timeOffset="25465.629">24265 2291 539 0,'0'0'0'0,"0"0"24"16,0 0-24-16,0 0-11 15,0 0 6-15,0 0 5 16,0 0 16-16,-36-3 4 16,29 6-16-16,0 3 59 15,-1-1-57-15,1 7 1 16,-5 1-5-16,1 9 6 0,-1 9 5 16,-2 15-7-1,0 12-2-15,-4 14 27 0,-3 10-3 16,-2 12-16-16,-3 6 13 15,1 2-21-15,1-1 10 16,0-6-14-16,7-3 14 16,1-5-16-16,7-5 2 15,6-3 0-15,2-9 6 16,1-5-3-16,0-11 4 16,0-14-7-16,0-12 6 15,3-9-10-15,0-8 4 16,-2-6 0-16,1-4 2 15,-1-1 1-15,1 0-6 0,4 0-9 16,10-11-62-16,8-23-40 16</inkml:trace>
  <inkml:trace contextRef="#ctx0" brushRef="#br0" timeOffset="27086.4626">17628 4025 635 0,'0'0'76'0,"0"0"-61"0,0 0 1 15,0 0-11-15,0 0-5 16,0 0 3-16,0 87 67 16,0-39-22-16,0 10-16 15,6 6-12-15,-1-4-14 16,3-2 5-16,-2-5-11 16,2-11 0-16,3-11 13 15,0-7-13-15,0-9-9 16,0-6-24-16,3-3-61 15,11-6 43-15,6 0-48 16,7-20 44-16,2-17-78 16</inkml:trace>
  <inkml:trace contextRef="#ctx0" brushRef="#br0" timeOffset="27303.2541">18013 4224 489 0,'0'0'84'0,"0"0"-21"15,0 0 17-15,0 0-7 16,0 0-14-16,0 0 4 15,0-29-63-15,0 41-1 16,0 15-1-16,0 13 4 16,3 5 23-16,3 3-23 15,1-4 15-15,0-5-22 16,-2-6 5-16,-5-7-38 16,0-9-13-16,0-5-26 15,-8-7 9-15,-16-3-4 0,-10-2-57 16,-9-4-10-1</inkml:trace>
  <inkml:trace contextRef="#ctx0" brushRef="#br0" timeOffset="27453.9194">17702 4448 532 0,'0'0'65'15,"0"0"34"-15,0 0-58 16,0 0-17-16,0 0 20 16,0 0-13-16,33-19 26 15,20 7-17-15,19-2-34 16,15-3 16-16,10-1-22 15,8 3-65-15,3-2-86 16,-5-3-239-16</inkml:trace>
  <inkml:trace contextRef="#ctx0" brushRef="#br0" timeOffset="28202.8142">23283 4137 750 0,'0'0'26'15,"0"0"-25"-15,132-7 13 16,-63-2-14-16,1 1 2 16,-2 0 33-16,-4 2-35 15,-4 0 0-15,-9 1 3 16,-5 5-3-16,-8 0-30 15,-12 0-30-15,-9 0-53 16,-17 0-49-16</inkml:trace>
  <inkml:trace contextRef="#ctx0" brushRef="#br0" timeOffset="28478.594">23609 4205 586 0,'0'0'117'0,"0"0"-101"16,0 0-16-16,0 0 0 16,0 0 15-16,0 0 35 15,-3 77 16-15,-6-40-10 16,-3 4-31-16,2 7 23 16,-2 2-36-16,3-1-9 15,1 0 18-15,2-4-18 16,2-3 0-16,1-5-3 0,1-4 1 15,2-8 2-15,0-5-3 16,2-4-62 0,10-2-44-16,4-7-51 0,-2-7-124 15</inkml:trace>
  <inkml:trace contextRef="#ctx0" brushRef="#br0" timeOffset="36662.2926">16218 3662 666 0,'0'0'20'0,"0"0"-7"0,0 0 48 16,0 0-61-1,0 0 3-15,0 0 11 0,0 0-14 16,-10-7-14-16,10 31 11 16,0 10 6-16,0 9 65 15,0 1-52-15,2 2-13 16,6-6 18-16,1-3-18 16,-1-7 2-16,0-7-5 15,0-7 0-15,-3-7 1 16,-1-4 1-16,-2-3 4 15,1-2 9-15,-3 0-9 16,0 0 5-16,3-12 8 16,0-17-6-16,2-14-11 15,-2-8-2-15,-1-1 0 16,-2 2-2-16,0 3 2 16,0 5 0-16,0 8-2 15,0 4 13-15,0 10-12 0,1 6 1 16,1 8 0-16,-2 3 0 15,0 3 0-15,0 0 0 16,6 0-11-16,4 0 18 16,16-4-20-16,12 1 10 15,12 1 3-15,6 0-3 16,2 2-13-16,-2-1-43 16,-10 0-5-16,-3 1-38 15,-10 0-2-15,-14 0-155 16</inkml:trace>
  <inkml:trace contextRef="#ctx0" brushRef="#br0" timeOffset="36807.349">16635 3895 525 0,'0'0'20'16,"0"0"0"-16,135 0 25 15,-69 0-37-15,3 0-16 16,-5-8-10-16,-9 1-132 15</inkml:trace>
  <inkml:trace contextRef="#ctx0" brushRef="#br0" timeOffset="40533.9323">16323 3842 545 0,'0'0'73'16,"0"0"-69"-16,0 0 18 0,0 0-22 15,0 0 6-15,0 0-20 16,0 0 23-16,-6 83-9 16,6-37 59-16,0 8-48 15,0 3 37-15,0-1-46 16,-3-2 11-16,3-8 18 16,0-9-21-16,0-6 0 15,0-5-2-15,0-8-2 16,0-5-1-16,0-6-5 15,0-4 6-15,0-3 1 16,0 0-4-16,0 0 55 16,0 0-6-16,0-13-14 15,0-14-12-15,0-7-26 16,-3-8 0-16,-5-3 8 0,-2-1-8 16,1-3 0-16,1 2-6 15,3 0 6-15,3 0-3 16,2 4 3-16,0 2 0 15,0 5 4-15,2 7-2 16,3 7 3-16,-2 8-5 16,0 6 2-16,-1 4-8 15,-2 2 6-15,0 2 0 16,0 0-10-16,0 0 10 16,6 0-1-16,4 0-15 15,10 4 9-15,4 6-6 16,6-1 13-16,2 1 0 0,1-3-1 15,-2 0 12 1,-2-1-5-16,-1-2-6 0,-4-1-8 16,-3-1-7-16,-3 2-12 15,-6-1-10-15,-2-1-27 16,-7 3-58-16,-3 5 20 16,0 5-22-16,-18 4-38 15,-14 5-130-15</inkml:trace>
  <inkml:trace contextRef="#ctx0" brushRef="#br0" timeOffset="40774.9123">16354 4156 266 0,'0'0'15'0,"0"0"98"16,0 0-40-16,0 0-25 16,0 0-7-16,0 0 11 0,30 37 25 15,-14-34-29-15,1 1-9 16,1 1-7-16,4-3-3 15,-1 0 3-15,0-2-23 16,1 0-6-16,1 0 28 16,3 0-31-16,4 0 0 15,2-4-10-15,-3-5 10 16,4 2-16-16,1-2-83 16,-4 2-18-16,-9-6-159 15</inkml:trace>
  <inkml:trace contextRef="#ctx0" brushRef="#br0" timeOffset="44983.6512">2828 8727 44 0,'0'0'376'0,"0"0"-343"16,0 0 10-16,0 0-19 15,0 0 23-15,0 0-7 16,0 0 10-16,0 0-36 16,-49-45 24-16,48 45-2 15,1 0-32-15,0 0 24 16,0 0-28-16,0 0 0 15,0 0-10-15,0 0 10 16,0 0 0-16,0 0 0 0,9 0-4 16,13 0 1-16,9 0 3 15,8 0 0-15,9 0 3 16,2-6-1-16,1-2-2 16,0 0 0-16,-8-3-2 15,-4 4-6-15,-11-3 13 16,-8 5-5-16,-6 2 0 15,-6 2-5-15,-6 1-17 16,2 0 1-16,-4 0-32 16,0 0-25-16,0 7-17 15,0 7-35-15</inkml:trace>
  <inkml:trace contextRef="#ctx0" brushRef="#br0" timeOffset="46815.5513">24018 5300 690 0,'0'0'0'15,"0"0"-33"-15,-32 89 33 16,18-34 0-16,-4 2 8 16,1 1 19-16,-2-4-26 15,5-7 17-15,4-7 10 16,3-8-28-16,3-10 0 16,3-8-1-16,1-8 9 15,0-5-2-15,0-1-5 16,0 0 38-16,0-3 53 15,0-19-37-15,0-11-48 16,8-10-14-16,5-11 17 0,-3-7-14 16,5-4 4-1,2-1 0-15,2 4-4 0,1 6 3 16,3 9 0-16,-2 13-14 16,-4 9 30-16,-1 8-33 15,-7 9 18-15,-2 3-2 16,-4 5-7-16,0 0-2 15,3 0-26-15,2 16 30 16,2 7 14-16,-4 5-4 16,-4 5-3-16,-2 3 0 15,0 0-1-15,0 0 1 16,-5-4 0-16,-8-2-8 16,-2-4 25-16,-1-1-26 15,-3-7 9-15,0-3 0 0,0-3 7 16,2-5-5-16,4-3 0 15,6-3-4-15,5 1 6 16,2-2-16-16,0 0 12 16,0 0 0-16,2 5-12 15,10 1 12-15,13 5 0 16,15 2 48-16,8 0-25 16,6-5 15-16,5-1-38 15,-2-4 9-15,-1-3-6 16,1 0-3-16,-4 0-54 15,-10 0-119-15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9:39.4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16885 6641 225 0,'0'0'87'0,"0"0"-75"15,0 0 48-15,0 0-12 16,0 0-2-16,-24-78 5 0,24 68-26 16,0-2 42-16,0 0-47 15,0 3 13-15,0-2 3 16,0 2 1-16,0 7 49 15,0-1-46-15,0 3 7 16,0 0-30-16,0 0-17 16,2 20-4-16,5 19-9 15,5 18 13-15,0 11 17 16,-1 10-17-16,-1 11 0 16,-3 4 0-16,-1 3 8 15,0-4 1-15,-1-4 0 16,-3-4-8-16,-2-6 25 15,0-5-22-15,0-9-4 0,0-13 7 16,0-12-1 0,0-15 0-16,0-12-6 0,0-9 8 15,0-3-1 1,0-25 23-16,2-20-13 0,9-20-17 16,1-15-56-16,-2-8 7 15,-7-2-1-15,-3 0-10 16,0-2 59-16,-5 3-12 15,-9 5 3-15,0 6 2 16,-2 8 7-16,3 9 1 16,-1 4 2-16,5 2 12 15,4 6-10-15,5 5-4 0,0 8 0 16,0 10 14 0,0 10-4-16,0 9 40 15,0 6-23-15,0 1-15 0,0 0-10 16,0 0 4-16,0 0-12 15,0 0 2-15,0 0 0 16,0 0-4-16,5 1 8 16,9 6 0-16,8 3-1 15,8 0 1-15,11 1 0 16,10 0 11-16,16 0-6 16,18-3 6-16,22-1-1 15,26-4-9-15,29-3 36 16,30 0-37-16,26 0 0 15,13 0-1-15,2 0 10 16,1 4-12-16,-9 4 3 0,0 1 0 16,-3 4 1-16,-5-1 0 15,-8 0-2-15,-5 3 1 16,-11-2-5-16,0-2 1 16,-7 0 4-16,-7-3-7 15,2-3-2-15,-2-3 0 16,10 0 9-16,4 1 0 15,-1 2 4-15,-1 2-4 16,-15-3 0-16,-7-1 7 16,-11 0-16-16,-13 2 10 15,-14-2-1-15,-10-1 3 16,-14-2 8-16,-16 0-12 0,-8 0 1 16,-11 0 0-16,-6 1 30 15,-8 0-29-15,-5-1-1 16,-1 2 17-16,-2-2-14 15,-2 3 9-15,-6 2-12 16,-6-1 0-16,-10 0 2 16,-2 0 3-16,-10 1-7 15,3 0 2-15,1 1-1 16,-4 2 1-16,5 1 0 16,-8 2-2-16,-1-3-6 15,-3-2 8-15,-4 2-1 16,0-4-6-16,-3-2 11 15,2 5-11-15,-1 1 7 16,2 6 0-16,0 9 0 16,0 8 0-16,2 11 0 0,-2 10 0 15,-3 6 7 1,0 8-8-16,0 3 1 0,-13 6 0 16,-7 4 8-16,-5 2-8 15,-4-1 0-15,-5 0 0 16,1 0 7-16,-3-3-4 15,2 0-3-15,0-4 0 16,1-3 0-16,0-2 9 16,2-5-9-16,1-5 0 15,1-8 8-15,4-10-18 0,-1-13 10 16,-1-6-6 0,-6-9 1-16,-7-9-3 0,-11-3-10 15,-10-4 17-15,-14-16-26 16,-13-2 25-16,-13-3-9 15,-7-1-4-15,-5-1 12 16,-3 4-2-16,-5 1 3 16,-6 0-8-16,-15 5 20 15,-6 0-19-15,-11 5 16 16,-5 0-7-16,-6 3 6 16,-3 2-6-16,-2 1 0 15,-2-1-7-15,1-4 15 16,6 1-8-16,0-5 3 15,8-2 1-15,9 2 18 16,1 0-21-16,9-2 6 0,1 0-2 16,2 0-3-16,4 0 13 15,8 1-9-15,3 1-6 16,13 2 6-16,10-1 0 16,14 2-11-16,15 1 5 15,12 2 0-15,5 2 5 16,3 2-5-16,-1 0 0 15,-1 1 2-15,0 1 4 16,-2 0-6-16,-1 1-3 16,1 1 3-16,4 0 6 15,-2-2-6-15,4 2 0 16,-1-5-11-16,-1 4 26 0,3-1-18 16,0 2 3-1,-6-2 0-15,-5 3-1 0,-2-2 1 16,-3-1-5-16,1 3 2 15,-1 0 4-15,-2 0-1 16,0 0 0-16,4 0 7 16,6 0-10-16,12 0 10 15,12 0-3-15,12 0 18 16,8 0-11-16,6 0-5 16,4 0 18-16,4 0-21 15,0 0 10-15,0 0-13 16,0 0-6-16,0 0 4 15,0 0 2-15,0 0 0 16,0 0-11-16,0 0-44 16,0 0 6-16,0 0-58 15,0 0 6-15,0 0 2 0,0-4-105 16,0-11 67-16</inkml:trace>
  <inkml:trace contextRef="#ctx0" brushRef="#br0" timeOffset="519.6549">17467 6532 479 0,'0'0'162'16,"0"0"-106"-16,0 0-35 15,0 0 1-15,0 0-22 16,0 0-18-16,-6-19 18 16,18 65 7-16,-2 19 6 15,-1 15 55-15,-3 18-32 16,-1 9-16-16,-2 4-20 15,-2-7 14-15,2-9 11 16,-1-12-10-16,-1-10-14 16,1-6 32-16,-2-9-25 15,2-10 14-15,0-10-22 16,7-9-13-16,4-12-31 16,11-17-114-16,8-4-77 0</inkml:trace>
  <inkml:trace contextRef="#ctx0" brushRef="#br0" timeOffset="842.5624">19019 6588 660 0,'0'0'29'15,"0"0"-29"-15,0 0 42 0,0 0-11 16,0 0-14 0,0 0-12-16,-4 74 57 0,-8-4 0 15,0 22-25-15,0 12 11 16,-1 8-13-16,1 8-20 16,0-6 20-16,1-7-35 15,4-5 11-15,5-10-11 16,2-13 0-16,0-8 5 15,12-11-5-15,12-14-37 16,11-16-85-16,11-21-50 16,5-12-92-16</inkml:trace>
  <inkml:trace contextRef="#ctx0" brushRef="#br0" timeOffset="1143.6267">20312 6875 800 0,'0'0'0'15,"0"0"0"-15,0 0-88 16,0 0 78-16,83-47 5 16,-82 77 10-16,-1 21 64 15,0 17 4-15,0 12-25 16,-6 16 32-16,-6 1-71 15,-3 6 29-15,2-2-7 16,3-6-24-16,2-9 17 0,7-13-24 16,1-7 0-16,0-16-12 15,11-13 1-15,12-17-81 16,11-19-10-16,11-9-41 16,5-39-335-16</inkml:trace>
  <inkml:trace contextRef="#ctx0" brushRef="#br0" timeOffset="1402.4208">21539 7068 952 0,'0'0'12'0,"0"0"-6"15,0 0-12-15,13 110-13 16,-13-50 19-16,0 15 16 15,-1 12-15-15,-14 8 49 16,-5 3-4-16,1 2-25 16,-2-5 6-16,2-5-17 15,5-4-10-15,7-7 0 16,7-10 1-16,0-11-9 16,8-13-50-16,26-15-85 15,9-18-55-15</inkml:trace>
  <inkml:trace contextRef="#ctx0" brushRef="#br0" timeOffset="1643.4605">22847 7349 843 0,'0'0'13'16,"0"0"-26"-16,0 0-3 15,2 96 14-15,-25-24 4 16,-7 10 8-16,-7 2 55 16,1 2-24-16,5-2-15 15,2-1-10-15,9-4-16 0,11-4-5 16,9-8-89 0,1-14-117-16,32-20-251 15</inkml:trace>
  <inkml:trace contextRef="#ctx0" brushRef="#br0" timeOffset="7747.1361">17004 7654 351 0,'0'0'91'0,"0"0"-85"16,0 0 20-16,0 0-15 16,0 0-11-16,0 0 11 15,0 0 8-15,-12-16 6 16,11 14 44-16,-1 1-51 16,0 1-6-16,1-1 30 15,0 1-28-15,1 0 24 16,-2-2-14-16,1 2-21 15,-1-1 14-15,1 1-17 16,-2-2 0-16,1 2 8 16,1 0-8-16,1 0 0 15,0 0-5-15,0 0 20 0,0 0-14 16,0 0-1 0,0 0 0-16,0 0 43 0,0 0-36 15,0 0 2-15,0 0-9 16,0 0 1-16,1 0-5 15,12 0 4-15,13 3 0 16,12 3 0-16,8 1 7 16,10-4 2-16,1 1-9 15,3-2-24-15,-3 4-35 16,-7-4-118-16</inkml:trace>
  <inkml:trace contextRef="#ctx0" brushRef="#br0" timeOffset="10244.9757">20480 10246 644 0,'0'0'59'0,"0"0"19"15,0 0-74-15,-64-73 50 0,40 57 9 16,-1 2-35-1,-4 3 5-15,1 1-23 16,-2 3-2-16,0 4 20 0,-3 1-13 16,1 2-13-16,-6 0-2 15,-1 0 0-15,-4 0-7 16,0 3 7-16,-6 7 0 16,-4-1 0-16,-3 2 0 15,-6 0-1-15,0 1 1 16,-1 3 0-16,-1 0-4 15,-1 1 4-15,-1 1 0 16,0 2-2-16,2 3 2 16,0 0 0-16,1 5-2 15,-3 1 16-15,-3 3-24 16,-6 2 10-16,-6 3 0 16,1 0 1-16,-1 6-1 15,1 5 0-15,2 5-1 0,1 3 4 16,2 4 0-16,7 0-3 15,7 0 0-15,8 4 0 16,10 3 5-16,6 6 9 16,4 8-14-16,1 12 3 15,4 14 3-15,1 3-6 16,0 7 0-16,3 5 2 16,5-8 1-16,4 1-6 15,8-3 3-15,7-4 0 16,0 0 1-16,3-1-1 0,18 8 0 15,7-1-3-15,2 4 8 16,3 1-8 0,-4-5 3-16,1-1 0 0,-1-6-3 15,6-8 3-15,4-4 0 16,10-2-1-16,3 3 5 16,5 1-8-16,9 1-2 15,4-5 6-15,3-5 3 16,8-3-3-16,4-1 0 15,7-6 5-15,10 0 3 16,6-4-7-16,9-5-2 16,5-3 5-16,8-3-8 15,10-2 4-15,6-8 0 16,5-3 4-16,6-8 3 0,-1-4-3 16,4-8 6-16,4-6-10 15,0-6 20 1,-3-7-4-16,-4-6-15 15,-8-4 3-15,-2-1 0 0,-4-18 20 16,-4-9-24-16,0-5 0 16,-3-4 20-16,-4-2-12 15,1-3-8-15,-1-3 16 16,-7-5-12-16,-6-3 13 16,-2-3-17-16,-12-5 0 15,-8-1 4-15,-10-6-4 0,-11-2-4 16,-5-1 0-16,-3 4 8 15,-3-1-3 1,-7-1-1-16,-7-3 0 0,-9-4-2 16,-7 0 2-1,-3-1 0-15,-2 2 7 0,-6 2-6 16,-2 1-1-16,-5 2-8 16,-4 4 8-16,-6 2-9 15,-2 3 9-15,-5 5-1 16,0-2-9-16,0 0 10 15,-6 4 0-15,-8-1-6 16,1 2 6-16,-2-1 2 16,2-1-2-16,-1 1 0 15,1-1 0-15,1 4 6 16,-1 7-9-16,-1 4 3 0,-2 4-2 16,-1 2-9-16,0 0 11 15,-2-1 0-15,0 1 1 16,-2 0 3-16,3-2-2 15,-4 0-2-15,1-3 0 16,1-1-4-16,0-1 4 16,1 1 0-16,2 1-1 15,-2 0 11-15,-1 1-16 16,1 1 6-16,-5-2 0 16,2 0 0-16,2 2 0 15,-1-2-2-15,2 0-1 16,1 0 6-16,0-2-3 15,2-4 0-15,1 0 0 0,0-3-6 16,-1 3 6-16,-1 3 0 16,1 6-5-16,0 5 16 15,0 3-12-15,0 3 1 16,-1 0 0-16,-3 0-12 16,5 3 12-16,-5-1 0 15,-2 2 1-15,-1-3 12 16,-5-11-21-16,-2 2 8 15,0-5 0-15,1 2-7 16,-1 7 7-16,-3-4 0 16,0-3-2-16,-5-2 11 15,-2 1-16-15,2 2 7 16,2 1 0-16,-1-3-3 16,4 2 3-16,0 0 0 0,-1 2 1 15,1 2 4-15,-6 0-7 16,-7 1 2-16,0 3 0 15,-2 3-14-15,5 1 14 16,-3 3 0-16,2-2-8 16,-3-5 20-16,2-1-17 15,0-2 5-15,0 1 0 16,-2 1 8-16,-4 3-8 16,-4-2-6-16,-5 3 2 15,-1 3 8-15,-1 4-9 0,2 7 5 16,-3 3 0-1,-5 2-10-15,-2 5 10 0,0 0 0 16,5 0-8-16,5 0 21 16,7 0-22-16,7 0 9 15,5 0 0-15,1 0-9 16,-2 0 9-16,-1 5 0 16,-2 0-3-16,2 2 15 15,-2-2-17-15,3 4 5 16,2-2 0-16,7 0-15 15,8-2 15-15,9-2-18 16,5 2 6-16,3-3-55 16,5 2-1-16,-4 4-58 15,6 0-15-15,-1-7 26 16,1-1-243-16</inkml:trace>
  <inkml:trace contextRef="#ctx0" brushRef="#br0" timeOffset="11975.3108">20911 11193 671 0,'0'0'2'0,"0"0"4"15,0 0 15-15,0 0-20 16,-97-79 10-16,66 63-1 16,-2 2 52-16,1 3-38 15,1-1-2-15,3 4 14 16,-1 2-3-16,0-1 14 15,3 3-32-15,-2 1-10 16,0 2 37-16,-1 1-40 0,-1 0-2 16,-5 0 0-1,-7 0 12-15,-12 7-15 0,-6 2 3 16,-1 4 0-16,0 0 9 16,6 3-9-16,6 1-4 15,-2 1-7-15,3 3 22 16,2 1-17-16,-2 6 6 15,5-1 0-15,-5 5-11 16,3 5 11-16,-2 6 0 16,-1-2-1-16,-1 5 8 15,-3 1-12-15,-1-2 5 16,0 1 0-16,1-1 10 16,4 0-10-16,1 3 0 15,6 1-10-15,-4 4 12 0,5-3-2 16,2 1 0-16,2 1 4 15,4 2-1-15,2 3-3 16,2 2 0-16,5 5-12 16,1 0 28-16,4 0-20 15,10 1 4-15,4 2 0 16,4 0 0-16,0-2 0 16,3-2 0-16,16-3 0 15,11 3 20-15,6 6-23 16,6 2 3-16,3 4 0 15,3-2-12-15,-1-5 20 16,4-2-8-16,3-2 0 0,6 1 1 16,5-4-6-16,0 1 5 15,2-1 0-15,1-2 1 16,-1 2 2-16,1-4-3 16,2-1 0-16,3-7 7 15,5-4-2-15,7 0-5 16,3-1 10-16,0-2-8 15,3 1 0-15,-3-2-1 16,2-2-2-16,-1-2 5 16,4-4-4-16,-1-1 7 15,1-6-1-15,-2-3 12 16,-3-4-9-16,3-5-4 16,-3-4-5-16,4-2 9 15,8-4-4-15,1-1-5 16,6-3 2-16,-3 0 8 0,-6 0-3 15,-10 0-7-15,-6-4 9 16,-9-7-4-16,-4-2 17 16,-2-3-20-16,-3-5 5 15,-2-6 14-15,-2-6-14 16,-2-9 7-16,-8-7-5 16,-1-2-4-16,-4-5 11 15,-1-5-16-15,0-3 0 16,-1-4-10-16,-7-5 15 15,-5 7-5-15,-6 2 0 16,-6 7 4-16,-8 2-5 16,-6-2 1-16,-5-2 0 0,0-9-12 15,-10 0 13-15,-12-7-7 16,-3-3 5-16,-9-5-22 16,-5 0 15-16,-3 0-9 15,0 4 17-15,0 0-3 16,0 0 3-16,3 5 0 15,0 2-2-15,3 4 4 16,3 7 1-16,1 1-3 16,0 3 0-16,2 2 13 15,-2 2-13-15,0 0-6 16,-4 2-2-16,-5-2 16 16,-1 2-14-16,0 5 6 15,-2 0 0-15,-1 5-3 0,0 3 14 16,0 4-12-1,-1 2 1-15,1 1 0 0,2-1 11 16,4 2-11-16,2-3 0 16,-1 0-2-16,2-3 8 15,-2 1-1-15,-1 3-5 16,-4 6 4-16,1 1-23 16,-3 4 19-16,-2 4 0 15,-1 2-7-15,0 4 11 16,-4 3-6-16,-4 0 2 15,0 4 0-15,-1-3-2 16,-4-1 2-16,2-2 0 0,-4 3-2 16,-3 0 2-16,2 7 0 15,3 0-8-15,9 0 16 16,6 7-16-16,9 1 8 16,13 0-1-16,4-1 0 15,7-2 1-15,4 2-5 16,-2-4-29-16,4 3-44 15,-1 2 46-15,-6-1-78 16,-5 6-23-16,-9 0 50 16,-5-3-87-16,-7-10-253 15</inkml:trace>
  <inkml:trace contextRef="#ctx0" brushRef="#br0" timeOffset="12507.374">19906 10071 650 0,'0'0'54'0,"0"0"-49"15,0 0 3-15,0 0-8 16,0 0-6-16,0 0 2 16,19 95 8-16,-12-17 31 15,-4 20 8-15,-3 12 1 0,0 8 22 16,-12-3-58-16,2-11-6 15,5-16 9-15,5-17-1 16,0-10-10-16,0-9 0 16,15-6-2-16,2-9-14 15,10-7-45-15,9-15-58 16,8-15-3-16,3-17-289 16</inkml:trace>
  <inkml:trace contextRef="#ctx0" brushRef="#br0" timeOffset="12830.7728">21017 10219 678 0,'0'0'22'16,"0"0"4"-16,0 0-21 15,0 0 4-15,0 0-9 16,5 107 37-16,-5-44-9 16,0 7 65-16,0 5-83 15,0 0 10-15,0-3 15 16,0-6-34-16,0-3 12 16,0-6-13-16,0-2 8 0,0-5-9 15,0-1 1-15,0-6-16 16,0-4 11-16,0-6-95 15,8-10-33-15,10-14-25 16,4-9-191-16</inkml:trace>
  <inkml:trace contextRef="#ctx0" brushRef="#br0" timeOffset="13142.5413">22053 10614 513 0,'0'0'32'0,"-13"73"-7"16,-4-28 51-16,0 3-65 15,-4 2 25-15,-3 0 29 16,-1 3-32-16,-5 3 28 15,0 2-15-15,2 2-33 16,-5 1 34-16,3 4-47 16,3 2 0-16,4 0 2 15,7-3 6-15,0 6-16 16,7-3-41-16,9-5-109 0,0-13 75 16,19-30-324-1</inkml:trace>
  <inkml:trace contextRef="#ctx0" brushRef="#br0" timeOffset="13445.1026">22714 11460 623 0,'0'0'7'0,"0"0"25"16,0 0-27-16,-97 79 25 0,63-51 29 16,-2 3-37-16,-3 6 39 15,-11 4-52-15,-3 5-5 16,-7 3 23-16,-5-1-27 16,2 0 0-16,5-2-1 15,12-3 1-15,12-3 0 16,14-5-43-16,19-4-62 15,4-11 2-15,32-17-238 16</inkml:trace>
  <inkml:trace contextRef="#ctx0" brushRef="#br0" timeOffset="13766.5198">23247 12092 585 0,'0'0'60'16,"0"0"-27"-16,0 0-33 15,0 0 0-15,0 0 28 16,0 0 6-16,-6 58-1 16,-10-36 11-16,-8 4-19 15,-8 6 13-15,-13 2-18 16,-10 4-18-16,-10 1 47 15,-9 3-49-15,-3 4 1 16,2 0 15-16,9 0-16 16,10-3-2-16,14-3-6 0,17-7-3 15,11-4-6-15,14-3-68 16,14-6-27-16,32-6 34 16,17-5-302-16</inkml:trace>
  <inkml:trace contextRef="#ctx0" brushRef="#br0" timeOffset="14067.8793">23454 12819 586 0,'0'0'42'0,"0"0"-42"16,0 0 0-16,0 0 8 15,0 0 42-15,0 0-18 0,-42 52 27 16,29-39-59-16,-2 4 29 15,-6 2 26-15,-7 3-42 16,-7 4 28-16,-14 1-18 16,-8 1-18-16,-11 0 13 15,-7 2-18-15,-2-3 0 16,0-1-2-16,5-1 6 16,6-5-8-16,16-1-74 15,14-4 30-15,12-1 6 16,15-1-39-16,9 1-47 15,0-2-4-15,22-4-99 16</inkml:trace>
  <inkml:trace contextRef="#ctx0" brushRef="#br0" timeOffset="14410.6954">23033 13768 189 0,'0'0'27'16,"0"0"77"-16,-13 79-9 15,13-54-42-15,0-2-43 16,0-2 1-16,-3-4 22 16,0-3-14-16,-1-3 9 0,-1-8 59 15,0-2-72-15,-2-1 21 16,-4 0 51-16,-9-4-42 15,-7-10 6-15,-4-4-17 16,-5-2-22-16,0 0 48 16,-3 2-54-16,0 1-6 15,2 0 0-15,4 5 1 16,6 3-8-16,7 4-33 16,4 2-64-16,5 3 21 15,5 0-101-15,3 15-107 16</inkml:trace>
  <inkml:trace contextRef="#ctx0" brushRef="#br0" timeOffset="14864.6052">21683 14437 541 0,'0'0'261'0,"0"0"-170"15,0 0-72-15,0 0-19 16,0 0-15-16,0 0 8 16,-40 24 13-16,27 7-6 15,-2 6 34-15,1 1-33 16,2 2 7-16,-3-2-8 15,3 4 14-15,-1-3-22 16,0-5 17-16,2-4-18 0,-1-9 1 16,0-11-65-1,-2-10-82-15,-3-17-331 0</inkml:trace>
  <inkml:trace contextRef="#ctx0" brushRef="#br0" timeOffset="15183.8831">20878 14086 216 0,'0'0'601'15,"0"0"-599"-15,0 0-2 16,0 0 0-16,-91 17 0 16,61 7 0-16,-3 8 23 15,0 6-15-15,-1 4 35 16,-2 3-36-16,-1 1-7 16,2-4 12-16,0-6 0 15,7-5-6-15,1-6-6 16,3-10-77-16,-2-8 8 15,3-7-134-15</inkml:trace>
  <inkml:trace contextRef="#ctx0" brushRef="#br0" timeOffset="15469.5211">20134 13924 730 0,'0'0'28'15,"0"0"-7"-15,-114 6-21 16,56 19 0-16,-8 9 45 16,-8 5-5-16,1 4 11 15,0 4-41-15,0 0-2 0,1-3-2 16,2 0-6-16,3-3-8 15,7-5 7-15,11-2-31 16,6-7-14-16,8-5-68 16,6-17-111-16</inkml:trace>
  <inkml:trace contextRef="#ctx0" brushRef="#br0" timeOffset="15763.2567">19021 13596 603 0,'0'0'40'16,"-113"13"-18"-16,52 9 14 15,-3 4-22-15,2 4 24 16,1 4-11-16,3-3-14 16,5 0 7-16,7-1-20 15,10-6-27-15,13-6-17 16,9-7-17-16,13-11-71 16,1-2-156-16</inkml:trace>
  <inkml:trace contextRef="#ctx0" brushRef="#br0" timeOffset="16076.6003">19070 13012 637 0,'0'0'2'16,"0"0"101"0,0 0-57-16,0 0-14 0,-86-39 4 15,40 32-26-15,-9 0 1 16,-10 1-11-16,0-2 11 16,0 2 33-16,0-3-41 15,8 1 0-15,5 0-3 16,4-1-29-16,8 1-40 15,4 0-6-15,8-5-6 16,10-1-84-16</inkml:trace>
  <inkml:trace contextRef="#ctx0" brushRef="#br0" timeOffset="16420.4641">19294 12504 745 0,'0'0'8'15,"-93"-90"-4"-15,37 42 26 16,-7-8-30-16,-10-13 0 0,-3-12 35 16,4-6-4-16,8-7-31 15,9 2-1-15,6 7-3 16,13 10-6-16,6 13-23 16,9 19 5-16,11 11-13 15,4 13-42-15,6 6-14 16,0 8-120-16</inkml:trace>
  <inkml:trace contextRef="#ctx0" brushRef="#br0" timeOffset="16744.2887">19067 11773 678 0,'0'0'29'0,"0"0"-29"16,-106-87 4-16,66 48 11 15,-7-7 4-15,0-12 15 16,-2-7-11-16,5-3 44 15,3 2-67-15,7 5 0 0,8 7-4 16,6-7-22 0,13-9-30-16,7 4-32 0,0 6-162 15,17 19 100 1,-2 16 77-16</inkml:trace>
  <inkml:trace contextRef="#ctx0" brushRef="#br0" timeOffset="23490.2489">19501 15522 638 0,'0'0'10'0,"0"0"30"16,0 0-12-16,0 0 33 16,0 0-8-16,0 0 7 15,0 0-7-15,0 0-19 16,-39-52 6-16,33 52-23 15,-2 0-17-15,-9 13-14 16,-8 11 11-16,-7 11 3 16,-2 9 0-16,-1 7 0 15,5 5 1-15,8 2 7 16,6-5-7-16,12-7-1 16,4-8 0-16,0-9 5 15,22-10-5-15,8-11 0 0,9-8 8 16,10-3 4-16,3-22 14 15,2-7-22-15,-6 3 1 16,-4-2 3-16,-9 6-8 16,-7 1 0-16,-10 7-5 15,-9 4 18-15,-5 4-12 16,-4 5-1-16,0 3 1 16,0 1-2-16,0 0 1 15,0 0-2-15,-1 0-7 16,-10 7 7-16,-2 13-5 15,0 5 6-15,6 5-12 16,3 1 7-16,4-3 6 16,0-3-2-16,3-3-5 15,11-7 14-15,2-5-10 16,0-5 3-16,4-5-2 0,2 0-1 16,1-9-9-16,-1-11-9 15,-1 3 9-15,-9-2 1 16,-1 1 8-16,-5 2 1 15,-3-1-7-15,2 3 8 16,-2 3-2-16,0 3 3 16,3 1-3-16,4 0-8 15,5 1-35-15,8 1-46 16,2 2 31-16,2 1 2 16,-2 2 16-16,-7 0 3 15,-2 0 24-15,-7 5 15 16,-4 8 1-16,-5 4 7 0,0 6 5 15,0 2 21-15,-6 5-33 16,-5 1 22-16,0-1 14 16,2-5-16-16,6-2 3 15,3-6-13-15,0-3-4 16,0-3 3-16,6-4-3 16,10-2 0-16,4 0 12 15,6-5-9-15,3 0 1 16,-2 0-10-16,1 0-5 15,-6-2-1-15,-2-3-4 16,-4-3 10-16,-6-1 0 16,0-1 5-16,-3-2 9 15,-1-1 1-15,-2-4-13 0,3 0 18 16,4-1-20-16,-2 1 0 16,1 2-1-16,-2 6 4 15,1 1-4-15,-3 3 1 16,-2 2-5-16,3 0-4 15,-4 2 9-15,-2-1 0 16,-1 2-2-16,3 0 7 16,-3 0-3-16,6-5-2 15,-3-1 0-15,3-1 4 16,3 0-2-16,-1-1-1 0,2 0-1 16,-1 0 1-1,-3 1 4-15,1 2 2 0,-6-1 32 16,2 0 4-16,-1-1-16 15,-2 1-1-15,0 1 9 16,0 2-16-16,0 2 7 16,0 1-17-16,0 0-8 15,0 0 6-15,0 0-7 16,0 0-5-16,0 0-5 16,-12 15 10-16,-4 7-5 15,-7 6 5-15,4 2 0 16,2 4-5-16,4-4 5 15,4 2 0-15,5-2-3 16,2-6 7-16,2-2-11 16,0-5 7-16,6-2 0 0,12-6 6 15,3-5 2 1,4-4-8-16,4 0 8 0,-1 0-1 16,-1-4 8-16,-3-7-12 15,1 0-3-15,-3-4 5 16,4-2-5-16,-2-2 0 15,-4 2 8-15,-3 3-5 16,-5-2 6-16,-5 8-4 16,-2 4 4-16,-5 4-10 15,0 0 7-15,0 0-12 16,0 0 6-16,0 4-14 16,-8 12 10-16,-1 1 0 15,0 5 4-15,6-1-2 16,3 0 2-16,0-4 0 0,0-3-1 15,7-6 5-15,5-2-4 16,4-6 4-16,5 0-4 16,2 0 21-16,6-5-21 15,-1-9 0-15,-5-1 3 16,-3 1-2-16,-10 3-2 16,-2 4 1-16,-6 3 0 15,-2 4 8-15,0 0-8 16,0 0-18-16,0 0 10 15,0 0-15-15,0 0 7 16,0 10-9-16,0 4 21 16,0-2-6-16,0 2 6 15,1-4 4-15,8-3-5 0,6-6 10 16,3-1 1-16,9 0-5 16,3-10 2-16,4-9-5 15,0-8 2-15,-1-3 0 16,3-7-2-16,-1-8 11 15,-2-2-13-15,-4 0 5 16,-7 4-1-16,-6 7 28 16,-5 7-27-16,-4 9 13 15,-5 6 2-15,-2 7-8 16,0 6 13-16,0 1-21 16,-6 0-19-16,-8 19 12 15,-3 10-6-15,2 15 13 0,3 1-1 16,5 2 1-16,5-7 0 15,2-9-6-15,0-7 6 16,0-7 5-16,10-8-5 16,2-2-30-16,3-6-65 15,0-1-84-15,-7-5-264 16</inkml:trace>
  <inkml:trace contextRef="#ctx0" brushRef="#br0" timeOffset="23619.3841">21123 15881 688 0,'0'0'60'0,"0"0"-60"15,0 0-61-15,0 0-86 16</inkml:trace>
  <inkml:trace contextRef="#ctx0" brushRef="#br0" timeOffset="26556.2549">16955 6471 494 0,'0'0'37'0,"0"0"-10"16,0 0 24-16,0 0-28 15,0 0 59-15,0 0-64 16,0 0 2-16,-21-26 25 16,18 23-3-16,3 0-12 15,-1 3 7-15,1-2-27 16,0 1 30-16,-4-2-36 15,3 2 11-15,0-3 14 16,-1 1-27-16,2 3 6 16,0-3-7-16,-1 3 5 0,-1-3 16 15,0 1-22-15,0-1 8 16,-3 0 10-16,1 0-15 16,1-1 6-16,0 0 17 15,-1 0-15-15,0-3 4 16,0-1-8-16,-1-3-7 15,0-4 11-15,0-4-5 16,2-3-6-16,-1-3-1 16,1-7 1-16,1-1 6 15,2-3-6-15,0-1 0 16,8-1 0-16,15-2-24 16,9-5 0-16,7-5-22 0,7 1-32 15,2 4 7 1,5 8-69-16,-1 11 21 0,-4 6-264 15</inkml:trace>
  <inkml:trace contextRef="#ctx0" brushRef="#br0" timeOffset="27890.345">23731 6855 174 0,'0'0'479'0,"0"0"-457"15,0 0-20-15,56-92 16 16,-36 64-3-16,-4-2 39 16,3 1-23-16,-6-2 17 15,3 1 27-15,-2 0-48 16,-1-1-4-16,-1 0 22 15,0-3-29-15,0-2 15 16,0-1 11-16,3-4-25 16,-2-1 3-16,2-3-20 15,-1-5 5-15,-2 0 13 16,-3 0-10-16,-6 1-8 16,-3 1 15-16,0-1-9 15,-11-2 3-15,-14-10-9 0,-7-3 2 16,-3 0-6-16,-2 4 4 15,-2 9 0-15,1 3 5 16,1 3 1-16,0 0-3 16,1 4-3-16,-1 5 8 15,-1 7-4-15,1 2-4 16,-3 6 0-16,3 1-3 16,-4-1-1-16,-2 4 1 15,0 0 3-15,-5 0 0 16,-5 0 3-16,-3-2-3 15,-5-1-18-15,0 3 10 16,3-2 12-16,-2 2-15 0,5-2 10 16,0 2-21-16,4 0 7 15,6 4-50-15,5 4-19 16,7 6-8-16,9 3-99 16,8 0-88-16</inkml:trace>
  <inkml:trace contextRef="#ctx0" brushRef="#br0" timeOffset="29791.9612">17026 5721 615 0,'0'0'104'0,"0"0"-81"15,0 0 14-15,0 0 6 16,0 0-2-16,0 0 23 15,0 0-39-15,-1-5-18 16,1 4 19-16,0 1-16 16,0 0 0-16,0 0-10 15,15-2 19-15,12-4-14 0,15-4-5 16,10 0 1-16,9-2 7 16,5 3-8-16,-2 4 0 15,-1 3 0-15,-10 2 0 16,-9 0-10-16,-10 7 10 15,-11 12-3-15,-9 8-19 16,-13 7 17-16,-1 9-7 16,-15 4 10-16,-11 1 4 15,0-3 2-15,1-6-2 16,2 0-2-16,6-10 2 16,6-2-2-16,5-3-38 15,6-5-68-15,0-9-89 16,0-6-260-16</inkml:trace>
  <inkml:trace contextRef="#ctx0" brushRef="#br0" timeOffset="30843.5277">22897 4769 710 0,'0'0'63'15,"0"0"-61"-15,0 0 11 16,0 0 3-16,0 0 69 0,0 0-15 15,0-6-43-15,0 6 15 16,0 0-35 0,0 0-2-16,-1 0-10 0,-1 0-2 15,-2 0 7-15,0 0 0 16,-7 0-6-16,-10 11 0 16,-5 4 12-16,-6 3-2 15,-5 2-4-15,6 0 5 16,-1 3-5-16,4-2 0 15,8 1 6-15,1 1-24 16,4-2 18-16,5 0 0 16,1 1-5-16,3-5 13 15,6 3-16-15,0 1 6 16,0-1 2-16,0 0 1 0,10 1-1 16,10 1 4-16,8 0-3 15,3 0 2-15,2 0 1 16,0-1-4-16,-3-2 1 15,-1 3-13-15,-2 0 11 16,-1 1-63-16,4 1-73 16,-6-4-40-16</inkml:trace>
  <inkml:trace contextRef="#ctx0" brushRef="#br0" timeOffset="34761.2469">22930 10221 417 0,'0'0'17'15,"-61"73"24"-15,27-37-18 16,2 0 21-16,4-5 11 16,6-5 21-16,7-2-61 15,3-4-7-15,9-7-8 0,3-1-7 16,0-11-34-16,2-1-116 16</inkml:trace>
  <inkml:trace contextRef="#ctx0" brushRef="#br0" timeOffset="35165.7755">22663 10017 462 0,'0'0'205'0,"0"0"-171"16,0 0-12-16,0 0-15 15,0 0-1-15,0 0 22 16,-42 43-1-16,28-7-12 16,2 7 25-16,-1 3-31 15,0 4 4-15,3-3 27 16,-1 1-35-16,4-2 17 15,1-3-22-15,6-2 0 16,0-1 7-16,0-5-7 16,0-5 0-16,9-5-2 0,6-6 14 15,6-7-6 1,10-4-6-16,11-6 1 0,7-2 2 16,6 0-3-16,2-5-63 15,-3-6-61-15,-9-2-135 16</inkml:trace>
  <inkml:trace contextRef="#ctx0" brushRef="#br0" timeOffset="35898.3303">24143 11730 663 0,'0'0'100'0,"0"0"-100"16,0 0 0-16,0 0 2 16,0 0 47-16,-115 88 16 15,66-53-19-15,-3 8-30 16,-8 1 24-16,0 6-40 15,1 1 12-15,-1 0-8 16,5 0 4-16,6-3-6 16,7-1-2-16,12-7 0 0,8-8-2 15,7-12 2-15,7-9-18 16,6-4-15-16,2-5-82 16,0-2-10-16,7-9-120 15</inkml:trace>
  <inkml:trace contextRef="#ctx0" brushRef="#br0" timeOffset="36215.2506">23633 11953 695 0,'0'0'55'0,"0"0"-55"15,0 0-11-15,0 0 11 16,0 0 21-16,0 0 14 16,-58 101-2-16,46-59-30 15,1 2 10-15,5 1 8 16,2-2-16-16,4-4 15 16,0-6-19-16,3-8 4 15,15-8 4-15,7-5 1 16,8-7-10-16,9-5 28 15,14 0-23-15,8 0-10 16,5-12-33-16,-1-6-156 16,-9-6-300-16</inkml:trace>
  <inkml:trace contextRef="#ctx0" brushRef="#br0" timeOffset="38329.5905">4831 8642 541 0,'0'0'0'16,"0"0"68"-16,0 0-68 0,0 0 12 15,0 0 5-15,0 0 11 16,0 0-2-16,0-29 27 16,0 29-53-16,0 0 0 15,0 7-5-15,11 15 14 16,7 12-17-16,4 9 19 15,-1 6-11-15,-2 1 42 16,-2-1-40-16,-1-6 19 16,1-9-21-16,-1-6 5 15,4-10 8-15,0-5-6 16,4-8-2-16,9-5 31 16,12-2-10-16,19-23 31 15,13-12-57-15,16-4 0 16,6-5-3-16,0 0 3 15,-8 3-82-15,-10 2 7 0,-14-1-82 16,-22-7-389-16</inkml:trace>
  <inkml:trace contextRef="#ctx0" brushRef="#br0" timeOffset="48064.8058">1860 10179 116 0,'0'0'376'0,"0"0"-369"0,0 0 40 16,0 0-4-16,0 0-5 15,0 0 31-15,0 0-25 16,-34-33 124-16,25 27-87 16,2 1-74-16,4 2 25 15,1 3-31-15,2-2 13 16,0 1 0-16,0 1-10 15,0 0-4-15,0 0 0 16,0 0 0-16,0 0-16 16,0 0 16-16,0 0-17 0,0 3 7 15,0 11 8-15,8 2 2 16,-2 3 0-16,5 2 0 16,0 4-7-16,6-1 7 15,0 0 0-15,1-2-1 16,0-8 5-16,-1 1-7 15,3-8 3-15,-3-5 0 16,2-2 12-16,5-5-8 16,4-14-4-16,11-7 13 15,3-8-9-15,0 4 6 16,-4 4-10-16,-6 5 9 16,-7 6-22-16,-4 2 13 15,-2 6-2-15,-1 0-20 16,-1 7-59-16,4 0-37 15,-1 0-5-15,-6 7-121 0</inkml:trace>
  <inkml:trace contextRef="#ctx0" brushRef="#br0" timeOffset="52481.0168">1571 11298 480 0,'0'0'0'0,"0"0"0"16,0 0 49-16,0 0 1 15,0 0-12-15,-66-86-38 16,59 70 0-16,1 2 25 16,0 4-12-16,3 2 5 15,0 4 31-15,3 1-47 16,0 0 21-16,0 2-23 15,0-1 2-15,0 2 9 16,0 0-11-16,0 0 0 16,0 0-3-16,0-3 11 0,0 3-10 15,0 0 2-15,6 3 0 16,6 14-11-16,4 7 11 16,5 6 0-16,0 8-5 15,3 2 14-15,-2 1-2 16,4-1-7-16,-3 1 9 15,1-3-5-15,-1-4-4 16,-2-5 0-16,-3-6-4 16,-2-12 12-16,-6-8-12 15,-4-3 4-15,0 0 0 16,2 0 27-16,5-17-27 16,5-12 13-16,6-9-13 15,0 1 5-15,-2 3-2 0,-1 4-3 16,0 6 0-16,0 1-6 15,0 3 6-15,-2 5-20 16,3 2-11-16,-3 2-76 16,-2 2-29-16,-9-5-344 15</inkml:trace>
  <inkml:trace contextRef="#ctx0" brushRef="#br0" timeOffset="54802.8481">5060 10621 502 0,'0'0'39'15,"0"0"10"-15,0 0 32 0,0 0-67 16,0 0-6 0,0 0 1-16,0 0 12 0,3 0-21 15,13-3 0-15,2 2 7 16,5 1-10-16,9 0 3 16,6 0 0-16,17-3 0 15,11-4-12-15,17-4-23 16,3-3-90-16,-5-5-197 15</inkml:trace>
  <inkml:trace contextRef="#ctx0" brushRef="#br0" timeOffset="55542.0769">7582 10660 601 0,'0'0'0'15,"0"0"-8"-15,0 0-66 16,0 0 44-16,0 0 30 15,0 0 40-15,0 0-28 16,31 9 23-16,4-9 24 16,9 0-51-16,7-1 29 0,6-10-37 15,8-3 5-15,7 0 9 16,1 2-10-16,5 2-4 16,-5 3 0-16,-1 1 8 15,-6 5-11-15,-6-2 3 16,-5 2 0-16,-8-3-8 15,-6-1 8-15,-7 1 0 16,-7 0 0-16,-10 2 25 16,-8 0-25-16,-5 2 0 15,-4 0 0-15,0 0 20 16,0 0-13-16,0 0-5 16,0 0-2-16,0 0-35 15,0 0-35-15,0 7-99 0,-7 5-54 16</inkml:trace>
  <inkml:trace contextRef="#ctx0" brushRef="#br0" timeOffset="60452.6652">5516 12018 460 0,'0'0'81'15,"0"0"-23"-15,0 0-51 16,0 0 59-16,0 0-41 15,0 0 14-15,0 0-20 0,0 0-10 16,-37-17 37 0,37 17-22-16,0-1-12 0,0 1 13 15,0 0-25-15,0 0 0 16,0 0-6-16,0 0 4 16,0 0-6-16,9 0-13 15,18 0 21-15,13 3-18 16,7 2 29-16,7-1-11 15,0 1 0-15,-3-3-19 16,-1 1 19-16,-3-3-8 16,-4 0 4-16,-7 0-14 15,-9 0 25-15,-7 0-7 0,-10 0 0 16,-6 0 0 0,-4 0-16-16,0 0 10 0,0 0 6 15,0 0-3-15,0 0-11 16,0 0-66-16,0 3 28 15,0 0-108-15,6-2 59 16,6-1-98-16</inkml:trace>
  <inkml:trace contextRef="#ctx0" brushRef="#br0" timeOffset="61352.3752">7539 11989 532 0,'0'0'7'15,"0"0"3"-15,0 0 20 16,0 0-16-16,0 0-14 16,0 0 17-16,-15 4 3 15,15-3 16-15,0 1-36 16,3-1-4-16,13 0 4 16,8 2 2-16,9-1 8 0,9 0 10 15,4-2-6-15,2 0-15 16,2 0 1-16,2 0 0 15,1 0-7-15,-1 0 7 16,3-4 0-16,-1 1 0 16,-2 2 12-16,-4 1-15 15,-6 0 3-15,-5 0 0 16,-5 0 1-16,-2 0-1 16,-3 0 0-16,-6 1-3 15,-3 1 17-15,-6-1-14 16,-3 1 0-16,-6-2 0 15,-3 2 6-15,0-2-6 16,0 0-31-16,3 2 4 0,-3 2-83 16,1-1 31-16,-1-3-128 15</inkml:trace>
  <inkml:trace contextRef="#ctx0" brushRef="#br0" timeOffset="67438.4631">12049 9109 760 0,'0'0'0'0,"0"0"50"0,0 0-39 15,0 0 5-15,0 0-16 16,0 0 29-16,0 0-26 16,-13 20 64-16,13 8-56 15,0 1 3-15,0 3 27 16,0-3-34-16,1 0 31 15,5 2-27-15,0-2-2 16,2 0 13-16,-1 0-22 16,-1 0 0-16,1 0-3 15,2-3 15-15,2-1-21 0,-2-5 9 16,3-3-42 0,0-4 3-16,0-5-37 15,4-8-4-15,4-2 38 0,4-24-39 16,-1-9-19-16,-2-7-50 15,-7 0-99-15</inkml:trace>
  <inkml:trace contextRef="#ctx0" brushRef="#br0" timeOffset="67656.8261">12285 9249 178 0,'0'0'107'15,"0"0"58"-15,2-92-61 16,-2 75-22-16,0 9 15 16,0 4-29-16,0 4-12 15,0 0-17-15,0 0-39 16,0 0-2-16,0 23 2 15,0 7 0-15,0 7 51 16,0 0-33-16,3-2-13 0,0-1-5 16,3-7 6-16,-1-1-1 15,1-3-5-15,-3-1-6 16,-1-2 2-16,-2-2-84 16,0-3-67-16,0-1-17 15,-3-8-107-15</inkml:trace>
  <inkml:trace contextRef="#ctx0" brushRef="#br0" timeOffset="67832.0598">12188 9439 611 0,'0'0'68'16,"0"0"-3"-16,0 0-63 16,0 0-2-16,0 0 45 0,0 0-30 15,22-17-8-15,10 9-7 16,9-4 5-16,9-1-17 15,-1 4-16-15,2-4-90 16,-8-1-128-16</inkml:trace>
  <inkml:trace contextRef="#ctx0" brushRef="#br0" timeOffset="68099.9714">12855 9310 638 0,'0'0'81'0,"0"0"-68"15,0 0-15-15,0 0 18 16,0 0-7-16,0 0 55 16,-17 57-52-16,9-32 32 15,0 1-40-15,-1-1 9 16,2 1 8-16,-1 1-21 15,2-1 0-15,1 1-3 16,2-3-36-16,3 1-5 16,0-6-66-16,0-10-127 15</inkml:trace>
  <inkml:trace contextRef="#ctx0" brushRef="#br0" timeOffset="70266.8088">13281 9004 588 0,'0'0'32'0,"0"0"14"16,0 0-37-16,0 0 53 15,0 0-36-15,0 0 2 16,0-11 2-16,0 11-23 16,0 0-2-16,0 0-5 15,0 0 2-15,0 0-15 16,0 0 13-16,0 0 0 15,0 5-3-15,0 9 4 16,0 6-1-16,0 1 0 16,0 1 2-16,0 2-2 15,0 5 7-15,1 0-5 16,3-1 24-16,-3 2-21 16,1-4 4-16,1 1 1 0,-3-2-7 15,3-2 25-15,-3-3-28 16,1-5 0-16,-1-5 12 15,0-4-8-15,0-4-4 16,0-2 1-16,0 0 1 16,0 0 39-16,0 0-19 15,0 0 18-15,0-4 24 16,0-14-42-16,-6-7-21 16,-4-7-1-16,-1-3 0 15,0-7-2-15,0-6 2 16,-1 1-13-16,3 2-2 15,3 8-1-15,0 8 12 0,3 6 1 16,2 6 3 0,-4 4-6-16,4 6 6 0,1-1 0 15,0 2-3-15,0 1 6 16,0-1-6-16,0 3 2 16,0 2-12-16,0-2 9 15,0 3-10-15,0 0 14 16,0 0-2-16,0 0 5 15,0 0-4-15,0 0 1 16,0 0 0-16,0 0 0 16,0 0 0-16,0 0 0 15,0 0 0-15,0 0 6 16,0 0-5-16,0 0-1 0,0 0 1 16,0 0-9-1,0 0 8-15,0 0 0 0,0 0 0 16,0 0 6-16,0 0-8 15,0 0 2-15,0 0 0 16,0 0-5-16,0 0 5 16,0 0 0-16,0 0 3 15,0 0-1-15,0 0-3 16,0 0 1-16,0 0 0 16,0 0-10-16,0 0 10 15,0 0-29-15,0 0-1 16,0 0-7-16,0 0 25 15,0 0-2-15,0 0 13 16,0 0-7-16,0 0 8 0,0 0 0 16,0 0-7-16,0 0 19 15,0 0-17-15,0 0 5 16,0 0-3-16,0 0-8 16,0 0 4-16,0 0-13 15,0 0 17-15,0 0 4 16,0 0-1-16,0 0 0 15,0 0 2-15,0 0-20 16,0 0 9-16,0 0-24 16,0 0 17-16,0 0-10 15,0 0 19-15,0 0-5 16,0 0 12-16,0 0-4 0,0 0 4 16,0 0 0-16,0 0 37 15,0 0-18-15,0 0 32 16,0 0-12-16,0 0-27 15,0-4 12-15,0 1-23 16,0 3 4-16,0 0 25 16,0 0-26-16,1 0 3 15,5 0-7-15,9-2 0 16,10-1-6-16,13-2 6 16,5 1 0-16,-1 1 11 15,-4 1-11-15,0-1 6 16,-7 3-6-16,-4 0 0 15,-5 0-6-15,-4 0 6 0,-7 0 0 16,-4 0 6 0,-4 0-5-16,0 0-2 0,-3 0-4 15,1 0-36-15,-1 0 20 16,1 5-106-16,-1 1-6 16,0 0-63-16</inkml:trace>
  <inkml:trace contextRef="#ctx0" brushRef="#br0" timeOffset="71091.4457">12826 9249 195 0,'0'0'50'0,"0"0"-14"16,0 0 61-16,0 0 3 15,0 0 7-15,0 0-4 16,32-31-46-16,-32 31-42 15,0 0 50-15,0 0-51 16,0 0 12-16,-3 3-26 16,-6 11 0-16,-7 9 6 15,6 5 11-15,3 3-17 16,4 2 4-16,3-2 5 16,0-4-8-16,12-4-1 0,3-4 0 15,4-5 1-15,0-4-1 16,0-6 0-16,-2-3-4 15,-3-1 10-15,-1 0 14 16,-4-7-20-16,-1-12 0 16,-4-3 11-16,-4-3-11 15,0 1 0-15,0 0-1 16,-4 2 4-16,-5 5-8 16,1 5-1-16,0 4 6 15,4 3-8-15,3 5 8 16,-3 0-11-16,2 0 4 15,-1 2-19-15,1 9 17 0,2 1 9 16,0-2 0-16,0 0-26 16,3-3 31-1,5-2-5-15,2-3 0 0,1 1 0 16,5-3 0-16,7 0 0 16,2 0-18-16,2 0 13 15,-4-3-24-15,-3 0 16 16,-1 3 12-16,-1 0-13 15,-1 0 14-15,-1 6-16 16,1 8-54-16,-3 6 30 16,-6 4-130-16</inkml:trace>
  <inkml:trace contextRef="#ctx0" brushRef="#br0" timeOffset="72456.9157">10124 12123 576 0,'0'0'87'0,"0"0"-11"16,0 0-31-16,0 0 4 15,0 0 1-15,0 0 38 16,-24 3-24-16,24-3-55 16,0-4 27-16,1-1-35 15,18-2 3-15,14-5-4 16,11-1 10-16,9-1-15 16,4-2 5-16,3 2 0 15,-6 1-7-15,0 0 7 16,-8 3-31-16,-8 3-39 15,-9 0-48-15,-10 6 3 16,-15 0-60-16,-4 1-156 16</inkml:trace>
  <inkml:trace contextRef="#ctx0" brushRef="#br0" timeOffset="72726.4956">10397 12059 455 0,'0'0'74'0,"0"0"-13"16,0 0-57-16,0 0 2 15,0 0 17-15,0 0 14 16,-6 6-31-16,6 5 16 16,4 9-14-16,4 2 73 15,-2 8-29-15,1 2-25 16,0 2-2-16,1-1 5 16,2 2-24-16,2-4 30 15,-4-5-36-15,2-2 0 0,0-7 1 16,-3-4 3-16,-1-3-8 15,0-2 4-15,4-5-35 16,8-3-13-16,13 0-35 16,8-12-67-16,3-14-488 15</inkml:trace>
  <inkml:trace contextRef="#ctx0" brushRef="#br0" timeOffset="73445.1603">11057 12162 712 0,'0'0'25'0,"0"0"-28"16,0 0 10-16,0 0-3 15,0 0 49-15,0 0-51 16,-31 1 15-16,29 13-17 15,-1 2 9-15,1 4 18 16,2-3-27-16,0 0 8 16,0-4-16-16,5-1 16 15,6-2 3-15,3-1-10 16,2-4 1-16,1-5 22 0,2 0-13 16,3 0-11-16,2-13 0 15,-2-6 6-15,1-4-12 16,-4 0-24-16,-7-4-22 15,-6 6 52-15,-6 2-35 16,0 5 35-16,0 3-2 16,-11 3 6-16,-2 2-6 15,-5 6 2-15,4 0 0 16,3 0-2-16,3 0 3 16,5 0-2-16,2 0-6 15,1 0 7-15,0 0-5 16,0 0 5-16,0 6 0 15,0 2-7-15,0-2 7 16,9 2 0-16,0-2-4 0,6-2 4 16,0-2-1-1,4 0 1-15,3-2 0 0,6 0 0 16,2-7 0-16,5-8-11 16,1 0 7-16,-2-1-26 15,2 5 25-15,-9 3-13 16,1 2 5-16,-6 6-2 15,-5 0 15-15,-3 0-7 16,-3 2 3-16,-3 7-6 16,3 6 9-16,-3 3 1 15,-1 2 0-15,2 0 37 16,-3-3-28-16,2-1-1 0,-1-3-1 16,2-5 12-16,2-1-14 15,2-5 2-15,11-2-7 16,9 0 7-16,8-10-7 15,3-10-55-15,-2-5-231 16</inkml:trace>
  <inkml:trace contextRef="#ctx0" brushRef="#br0" timeOffset="74593.1284">12203 11939 660 0,'0'0'11'0,"0"0"-11"16,0 0 0-16,0 0 7 16,0 0-7-16,0 0 0 15,-1 40 6-15,9-14 27 16,0 8 6-16,-2 5-14 16,-2 3-9-16,-2 0 40 15,-2 2-55-15,0-3 11 16,0 0 2-16,0-7 4 15,-2-8-16-15,1-8-1 16,-1-8-1-16,2-6 0 16,0-4 6-16,0 0 6 15,0-4 21-15,0-14-6 0,0-10-10 16,0-6-17 0,-4-5 0-16,-1-2-4 15,2 0-2-15,-2-2-17 0,4 3 22 16,1-1-18-16,0 2 15 15,0 3-2-15,6 2 6 16,8 0-3-16,2 3 3 16,-1 4-19-16,3 3 9 15,-1 8 10-15,-2 3-2 16,-1 4 2-16,-2 6-8 16,-3 3-6-16,0 0-20 15,1 0-9-15,1 6 32 16,0 13 5-16,-1 5-4 0,-1 8 10 15,0 2-1 1,-5-4-6-16,-1-1 14 0,0-5-7 16,-3-4 0-16,0-6 9 15,0-3 4-15,0-2-13 16,0-1 0-16,0-2 3 16,-3 2 2-16,-1-5-2 15,2-1-3-15,1-2 0 16,-1 1-2-16,2 2 2 15,-1 0 0-15,-2 2-14 16,3-1 4-16,0 1 10 16,0 3-1-16,0 0 12 15,4 3 16-15,15-1-5 16,5 0 10-16,8 1 27 0,-1-2-43 16,2-1 6-16,1 0-2 15,-1-4-17-15,3 0 17 16,0-1-15-16,-1 0-5 15,0-1 0-15,-3-1-28 16,-3 1-59-16,-4-2-56 16,-7 3-201-16</inkml:trace>
  <inkml:trace contextRef="#ctx0" brushRef="#br0" timeOffset="88951.4197">14956 8986 319 0,'0'0'91'0,"0"0"-84"16,0 0-7-16,0 0 69 15,0 0-39-15,0 0 16 16,0 0 13-16,0 0-39 15,-17-56 25-15,12 49-23 16,1 2-19-16,-1 1 17 16,2 3-13-16,0-1-7 15,3 2 7-15,-1 0 2 16,1 0-3-16,-2 0-6 16,0 0 0-16,-1 0-21 15,-4 2 21-15,-5 10 0 16,-3 7-1-16,-1 1 5 0,4-3-6 15,0-4 2-15,8-4 0 16,2-5-2-16,2-1 2 16,0 1-16-16,0 1 13 15,7 0 6-15,10 0-2 16,4 0-1-16,-2-3 10 16,0-2-26-16,0 0 17 15,-3 0-1-15,-2 0 0 16,-1-4 3-16,-4-3-5 15,-5 1 2-15,-2-2 0 16,-2 0 0-16,0-1 4 16,0-1-4-16,-6 2 17 15,-5 1-17-15,0 2 10 16,1 2-10-16,4 1 0 0,3 2 4 16,0 0 2-16,0 0-6 15,-2 7 0-15,0 10-7 16,-1 7 7-16,2 5 0 15,0 0 0-15,3 0-8 16,1-2 8-16,0-5-3 16,0-8 1-16,3-3 2 15,3-5-7-15,2-3 7 16,1-3 0-16,1 0 11 16,8 0-11-16,-3-13 0 15,-3-3-5-15,-2-1-10 16,-5 0 9-16,-2 2 6 15,-3-2-10-15,0 5-1 0,-5 1-11 16,-10 3 22-16,2 2-6 16,2 1 9-16,1 4-3 15,1 1 0-15,6 0 5 16,0 0-5-16,-1 0 0 16,2 0-13-16,-1 0 2 15,0 9 15-15,2 3-18 16,1 3 13-16,0 0-31 15,0 4 26-15,1-4-109 16,11-4-85-16</inkml:trace>
  <inkml:trace contextRef="#ctx0" brushRef="#br0" timeOffset="91670.391">15146 9405 645 0,'0'0'19'16,"0"0"44"-16,0 0-33 16,0 0 0-16,0 0 77 15,0 0-77-15,0 0 4 16,-37-54 24-16,35 27-56 15,-1-4 49-15,3-8-51 16,0-2 4-16,0-1 19 16,0-1-23-16,3 0 0 15,3 3-3-15,1-1 10 16,1 1-2-16,1-1-5 16,0 4-4-16,1 3 1 15,-2 8 3-15,-3 11-11 0,-3 8 6 16,1 5-7-16,-3 2 1 15,0 0-29-15,0 0-32 16,6 14 49-16,3 10 7 16,2 8 16-16,-1 6 0 15,-1 2 4-15,0 3-5 16,-3-7 1-16,3-2 0 16,-3-5-3-16,1-6 3 15,1-6 0-15,0-5 0 16,-2-7 5-16,-1-5-7 15,2 0 2-15,10-2 0 16,6-21 59-16,12-9-48 16,-1-7 0-16,-2-2-11 15,-4 2 3-15,-7 3 17 0,-3 9-20 16,-6 10-13-16,-3 8 2 16,-5 9-52-16,1 0-55 15,1 11-76-15,5 16 72 16,1 5 29-16</inkml:trace>
  <inkml:trace contextRef="#ctx0" brushRef="#br0" timeOffset="92018.3524">15749 9140 628 0,'0'0'54'0,"0"0"9"16,0 0-44-16,0 0 10 15,-81 22-4-15,71-10-24 16,5 0-2-16,5 1-5 16,0 1 6-16,0-6-3 15,16-1 3-15,4-7 0 16,5 0-4-16,2 0 10 16,0-13-12-16,-5-6-4 15,-7 0 10-15,-8 2 6 16,-7-3-6-16,0 4 0 15,-10-1-7-15,-12 4 13 16,-3 4-6-16,-1 6 0 0,2 3 1 16,5 0 9-16,2 3-10 15,7 8-14-15,7 6-6 16,3 2-65-16,8 1-73 16,18-7-103-16</inkml:trace>
  <inkml:trace contextRef="#ctx0" brushRef="#br0" timeOffset="93698.3608">16136 8906 733 0,'0'0'0'0,"0"0"-1"0,0 0-16 16,0 0 13-16,0 0 2 15,-30 108 2-15,29-66 14 16,1 1-1-16,0 1-11 16,0-5 36-16,0-3-34 15,0-5 11-15,1-11-15 16,2-7 0-16,0-9-6 16,-3-4 25-16,1 0 0 15,-1-8 74-15,2-21-35 16,0-13-41-16,0-8-17 15,0-8 0-15,-2-1-6 16,0 0 6-16,2-3 0 16,4 1 0-16,3 11 5 15,1 7-9-15,5 8 4 0,0 12 0 16,1 4-18-16,2 7 18 16,-1 9-10-16,2 3 9 15,1 0-17-15,2 10 15 16,-4 10-13-16,-5 6 16 15,-4 2-18-15,-9 6 18 16,0 1 0-16,-7 2 4 16,-13-2 4-16,-1-2 1 15,4-5-9-15,3-6 0 16,5-9-15-16,2-4 15 16,4-5-32-16,3-4 7 15,0 0 23-15,0 0-12 0,0 0 4 16,6-5-2-16,10-3 7 15,3 3-12-15,1 2 11 16,4 3 3-16,3 0 6 16,7 0-3-16,0 0 0 15,4 0 0-15,0 0 19 16,-5 0-19-16,-2 0 0 16,-6-8-10-16,-3 2 26 15,-6 0-9-15,-9-1-7 16,-5 2 0-16,-2 3 7 15,0 2 2-15,-11 0-13 16,-7 0 4-16,-4 15 0 16,3 7-11-16,0 0 11 0,11 3 0 15,5-3-5-15,3-4 5 16,3-2 0-16,18-6-3 16,4-2 6-16,7-8 0 15,6 0-3-15,0-14-1 16,-7-6-18-16,-9 0 8 15,-13-4-11-15,-9 3 20 16,0 3-5-16,-19 1 5 16,-1 5 2-16,3 4 0 15,2 4 0-15,1 4 0 16,5 0-3-16,2 4-6 16,0 9 18-16,7 1-20 0,0 1 11 15,0-1 0-15,10-1-13 16,3-4 13-16,7-4 0 15,2-4 4-15,2-1-3 16,6-1 17-16,0-13-18 16,-2-7 10-16,-4-5 26 15,1 0-30-15,-6-3-1 16,-7 3 41-16,-2 3-28 16,-6-1 11-16,-2 5-22 15,0 4-3-15,-2 6 46 16,2 1-43-16,-2 8-3 15,0-2 3-15,1 2-4 16,-1 0-6-16,3 0-7 16,2 5-3-16,0 15-2 15,5 10 10-15,-2 4 5 0,-1 3 0 16,-3 1 3-16,-1-6-2 16,0-6-1-16,0-9 4 15,-1-7 2-15,1-3-6 16,-1-7 0-16,-2 0 10 15,2 0-6-15,1 0 26 16,4-11 16-16,6-10-34 16,3-5 3-16,-3 1-13 15,-1 7-2-15,-4 2 9 16,-2 5-5-16,0 3-6 0,1 1 2 16,-4 3-29-1,0 1 19-15,-3 3-71 0,1 0-4 16,-1 0-32-16,0 0-32 15,0 0-71-15,0 10 37 16</inkml:trace>
  <inkml:trace contextRef="#ctx0" brushRef="#br0" timeOffset="94724.3687">16958 8978 423 0,'0'0'53'0,"0"0"12"16,0 0 31-16,0 0-24 0,0 0-16 15,0 0 16 1,-30-42-39-16,30 26 29 0,0-1-48 16,0-3-20-16,15 0 8 15,5 0-4-15,3 5 2 16,0 3-5-16,-4 7 5 16,2 5-13-16,-3 0 13 15,-2 7 0-15,-2 13-6 16,-4 3-1-16,-8 7 7 15,-2-1 0-15,0 0 0 16,0-5 11-16,0-7-11 16,0-9-8-16,0-3 2 15,0-5 12-15,0 0-5 16,4-1-1-16,22-20 0 16,6-7-3-16,3-2-10 0,-5 8-55 15,-11 7 63 1,-9 9 5-16,-3 6-8 0,-3 0 1 15,-4 1 7-15,0 16-22 16,0 5 31-16,0 2-9 16,0-1 1-16,0-4 4 15,4-7 4-15,2-3-9 16,2-5 3-16,3-4 0 16,2 0-3-16,6-1 0 15,-1-15 0-15,0 0-8 16,-9-1-10-16,-8 3 15 15,-1 4-1-15,0 6 4 0,-10 3 0 16,-5 1-13 0,-2 0 7-16,0 12 9 0,3 3-6 15,5 0 3-15,6 0 0 16,3-6 2-16,0-3-2 16,9-3 0-16,11-3 0 15,6 0 10-15,4-7-7 16,-1-10-3-16,-4-5 0 15,-4 3 0-15,-6-4 0 16,-5 1 0-16,2-1-9 16,-4-4 29-16,-1-1-19 15,-2-2 9-15,-1 4-3 16,-4 3 5-16,4 9-3 16,-4 6 11-16,2 5 3 15,-2 3-19-15,0 0-8 0,0 0-3 16,0 9 0-16,0 10 0 15,1 3 7-15,4 1 0 16,1-3-8-16,3-4 18 16,4-5-10-16,4-3 0 15,5-4 1-15,6-4-11 16,7 0 10-16,3-16-12 16,-2-10 7-16,-6-1-10 15,-7 0 0-15,-7 5 15 16,-7 5 0-16,-3 6 22 15,-6 3-15-15,0 8 30 16,0 0-9-16,0 0-19 16,0 0-18-16,-2 8 5 15,-11 12 4-15,-3 8 10 0,2 0-10 16,3-3 0-16,8-3 15 16,1-8-12-16,2-2 0 15,0-2-3-15,4-1 0 16,14 0 20-16,6-1-19 15,6 1-1-15,5-1 0 16,6 2-1-16,8-3-16 16,0 1-105-16,-4-5-124 15</inkml:trace>
  <inkml:trace contextRef="#ctx0" brushRef="#br0" timeOffset="95647.2843">18376 9082 554 0,'0'0'26'0,"0"0"-12"16,0 0-11-16,0 0 1 16,0 0 20-16,80-2 20 15,-31-22-44-15,-1-8 0 16,-4-2 4-16,-8-2 0 15,-6 2-4-15,-10 5 0 16,-10 5 0-16,-4 7-10 0,-6 10 13 16,0 4-3-16,0 3 32 15,-6 0-30-15,-6 12-4 16,0 5-3-16,6 0 5 16,6 0 2-16,0-3-2 15,0-3-6-15,16-3 2 16,8-4 8-16,7-2-4 15,7-2 0-15,5-3 0 16,5-11 9-16,-5-5-9 16,-4-1-10-16,-7 0 7 15,-9-2-4-15,-8 4 7 16,-9 1 6-16,-6 7-5 16,0 5 48-16,-2 3-22 0,-14 2-16 15,-6 7-11 1,-5 19 4-16,0 10-4 0,3 9 0 15,7 8 0-15,4-2 9 16,6-3-7-16,5-7-2 16,2-6 0-16,0-9 10 15,0-7-13-15,6-9 3 16,9-9-12-16,4-1 6 16,5-19-104-16,-7-20-209 15</inkml:trace>
  <inkml:trace contextRef="#ctx0" brushRef="#br0" timeOffset="95782.2317">18737 8847 734 0,'0'0'0'0,"0"0"-2"16,0 0-129-16,0 0 32 15,126 22-212-15</inkml:trace>
  <inkml:trace contextRef="#ctx0" brushRef="#br0" timeOffset="96571.4519">19623 8661 716 0,'0'0'28'0,"0"0"-28"0,0 0 13 15,0 0-10-15,0 0 46 16,0 0-10-16,-64-72-12 15,42 72-27-15,-3 0 11 16,-4 7-27-16,-5 12 24 16,0 6-8-16,2 1 0 15,4 1 16-15,7 1-8 16,8 1-8-16,5 6 8 16,7 8 6-16,1 3-8 15,0-2-6-15,14-1 8 16,6-4-6-16,7-8-2 15,0-9 0-15,-3-10 6 0,4-7-3 16,2-5-3-16,1-2 0 16,8-24 12-16,-4-10-11 15,-5-9-2-15,-7-3-15 16,-10-1-2-16,-9 4 15 16,-4 11-1-16,0 6-3 15,-8 12 1-15,-10 13-17 16,-7 3-48-16,-5 3-49 15,2 21-85-15,-2 0-50 16</inkml:trace>
  <inkml:trace contextRef="#ctx0" brushRef="#br0" timeOffset="97499.7474">19573 8923 421 0,'0'0'14'0,"0"0"-14"15,0 0 97-15,0 0-27 16,0 0-44-16,0 0-5 16,83-63-15-16,-75 80 1 15,-5 7 38-15,3 5-11 16,-2 0 45-16,1-1-62 16,0-4 5-16,5-6 0 15,1-5-13-15,3-2-7 16,7-8-2-16,7-3 0 15,9 0 15-15,7-14-15 16,2-6-6-16,0-2-16 0,-6 0-4 16,-8 0 23-16,-5 5-8 15,-9 1 11-15,-7 6 0 16,-4 3 0-16,-5 1 0 16,0 3 23-16,-2 1 9 15,0 1 6-15,0 1-30 16,0 0-7-16,0 0 10 15,0 0-11-15,0 9-3 16,-6 10-3-16,-2 3 12 16,7 0-1-16,1-4-5 15,0-4 0-15,0-5-6 16,6-4 6-16,6-3 0 16,3-2 12-16,3 0 1 0,2-14 18 15,3-5-31-15,-3-1 6 16,-6-5 17-16,-1 0-23 15,-2 5 5-15,-5 6-12 16,-3 6 17-16,-3 8-12 16,0 0 2-16,0 0-21 15,0 12 17-15,-3 13-2 16,-3 9 6-16,-1 0-10 16,7-5 21-16,0-10-10 15,0-5-1-15,0-10 0 16,0-2-5-16,0-2 5 15,0 0 0-15,7 0 11 16,10-3-8-16,5-11 45 16,6-3-48-16,-3-2 2 15,-2 2-4-15,-1 2 2 0,-4 5 0 16,-4 2 5-16,-7 5 3 16,-4 2-14-16,0 1 6 15,-3 0-3-15,0 0-22 16,0 0 25-16,0 5-30 15,0 16 29-15,0 7 1 16,0 0 17-16,0 0-17 16,0-5 3-16,0-9 7 15,0-4-10-15,6-5 0 16,5-5 6-16,8 0-3 0,9-3 45 16,6-16-48-1,4-7 4-15,-4-1 13 0,-8 2-17 16,-9 9 0-16,-6 5 12 15,-8 5 0-15,-2 6-2 16,0 0-10-16,-1 0-19 16,5 0 18-16,6 17-121 15,2 6 71-15,3 1-115 16,-1-6-195-16</inkml:trace>
  <inkml:trace contextRef="#ctx0" brushRef="#br0" timeOffset="98264.1092">21239 9087 884 0,'0'0'26'15,"0"0"-24"-15,0 0 3 16,0 0 5-16,0 0-5 15,66-94-5-15,-22 58 9 0,1 1-10 16,0-1 1-16,-11 3 0 16,-9 5-2-16,-13 4 7 15,-6 8-10-15,-6 6 2 16,0 6 3-16,0 4-4 16,-15 0 4-16,-5 7 0 15,-3 12-2-15,7 6 10 16,4 1-16-16,11 0-1 15,1 0 9-15,8-7 0 16,15-3 0-16,7-7 0 16,5-9 0-16,2 0 11 15,5-5-10-15,-2-16-1 16,1-8 4-16,-5-5-18 16,-5-3 14-16,-4 4 0 15,-8 6-1-15,-7 10 13 0,-7 8-20 16,-1 7 11-16,-4 2-3 15,0 0 0-15,2 13-16 16,-2 14 16-16,0 7 12 16,0 4-9-16,0 0-1 15,0-3-2-15,0-3-22 16,0-3 21-16,1-12-149 16,8-16-111-16</inkml:trace>
  <inkml:trace contextRef="#ctx0" brushRef="#br0" timeOffset="98398.9236">21722 8758 772 0,'0'0'8'16,"0"0"-8"-16,0 0-78 16,0 0 69-16,72 78-117 15</inkml:trace>
  <inkml:trace contextRef="#ctx0" brushRef="#br0" timeOffset="99869.0941">22717 8981 929 0,'0'0'7'16,"0"0"91"-16,0 0-82 16,0 0-8-16,0 0 19 15,0 0-27-15,72-58 0 16,-17 33-2-16,3 1 9 16,-6-2-7-16,-10 2 0 15,-12 2 6-15,-11 2-24 16,-10 3 18-16,-9 1-13 15,0 5 13-15,-7 3-25 16,-14 7 22-16,-3 1-9 16,-1 1 7-16,2 18-8 15,5 3 11-15,8 1-11 16,7 4 6-16,3-4 6 16,3 0-1-16,15-1-3 15,7-5 5-15,5-4-11 0,6-5 11 16,-1-7 0-16,4-1 3 15,-7 0-3-15,-3-9 2 16,-2-7-5-16,-7-1-7 16,-1 0 2-16,-4 3-9 15,-2 3 17-15,-3 6-5 16,-3 2 3-16,3 3 1 16,-1 0-9-16,6 0 8 15,-1 14-18-15,-2 5 16 16,-1 6-3-16,-5 1 7 0,-6 1 1 15,0-1 8 1,-1-5-9-16,-12-5 0 0,5-7-27 16,3-3 26-1,5-6-39-15,0 0 0 0,0-8 40 16,10-12-8-16,9 1-62 16,2 0 70-16,1 7-3 15,-3 1 3-15,1 3 0 16,-5 2-3-16,0-1 6 15,-2 0 0-15,3 0-3 16,1-1 0-16,2-1 6 16,0-1-6-16,1-3 0 15,1 2 0-15,-3 1 17 16,3 1-19-16,-4 0 2 16,2 1 0-16,-1-2 13 0,0 0-5 15,-1 4-1-15,0 0 13 16,-6 4-18-16,-1 2 12 15,-2 0-14-15,-3 0-11 16,-2 9 0-16,0 11 22 16,-2 2 2-16,-1 4 31 15,0 0-41-15,0-3 21 16,-1-1-16-16,-5-6 2 16,3-7-10-16,3-5 0 15,0-2-2-15,0-2-7 16,0 0-23-16,14-12-3 15,11-10-51-15,6 0-51 0,0 3 24 16,-5 7 84 0,-6 7 29-16,0 2 35 0,-2 3-30 15,2 0 35-15,-4 0 13 16,3 0-26-16,-1 0-11 16,3-7 4-16,2-6-24 15,0-5 4-15,1-4 0 16,1-5 13-16,-1-6-13 15,-3-4 9-15,-1-2-11 16,-4 0 2-16,-4 6 0 16,-3 11 46-16,-4 9-10 15,-1 9 22-15,-4 4-45 16,0 7-1-16,-4 27-14 0,-13 14 4 16,-5 8 48-1,4 0-4-15,3-6-31 0,4-8 38 16,5-8-53-16,6-7 10 15,0-10-9-15,0-8 0 16,5-9-1-16,16-1-2 16,12-29 1-16,14-16-27 15,7-13-69-15,-1-7-25 16,-6 2 2-16,-10 13-28 16,-10 16 148-16,-10 18 153 15,-9 11-113-15,-1 6-20 16,-2 0-12-16,3 12-1 15,-1 13 94-15,-2 8-51 16,-5 9-24-16,0 5 16 0,0 3-41 16,-14 4 12-1,-13 2-13-15,-11-4-130 0,-15-9-212 16</inkml:trace>
  <inkml:trace contextRef="#ctx0" brushRef="#br0" timeOffset="101082.4866">14704 12051 547 0,'0'0'2'0,"0"0"-2"16,0 0 13-16,0 0 50 15,0-82 0-15,-4 77 14 16,-1 1-30-16,-3 4-15 15,-5 0-2-15,-6 12-30 16,-11 17 0-16,-6 11-9 16,-1 9 19-16,2 8-10 15,4 0 2-15,2-1 12 16,8-6 10-16,3-13-24 16,7-11 0-16,8-13 7 0,3-7-7 15,0-6 0-15,0 0-5 16,0 0 15-16,2-9 11 15,13-19-21-15,4-11 6 16,5-6-2-16,-3-2-4 16,-4 2 0-16,0 6-2 15,0 1 10-15,2 4-13 16,5 5 5-16,4-3-2 16,7 1-12-16,1 2 4 15,5 4 2-15,1 6 4 16,-5 5 0-16,-4 6 4 15,-8 8 0-15,-5 0-25 0,-7 8 19 16,-4 16-14 0,-4 5 20-16,-5 5 0 0,0 8 2 15,0-1-1-15,-6-2-1 16,0-3 2-16,3-5 8 16,3-6-10-16,0-6 0 15,0-4 0-15,0-4 13 16,6-6-37-16,7-4 24 15,2-1-70-15,4 0 28 16,-4-8-98-16,-3-15-359 16</inkml:trace>
  <inkml:trace contextRef="#ctx0" brushRef="#br0" timeOffset="102733.7752">15780 9422 600 0,'0'0'48'0,"0"0"-53"0,0 0 6 15,0 0-1 1,0 0 0-16,0 0 18 0,41-54 26 15,-35 47-38-15,-1 2 8 16,-5 2 31-16,3 3-37 16,-3 0 2-16,1 0-10 15,7 0 4-15,5 7-18 16,4 6 14-16,7 8 0 16,-1 4 17-16,-1 3-13 15,-3 6-4-15,2 3 0 16,-6 9 2-16,-4 7 4 15,-3 3-6-15,-5 3 0 16,-2 2 17-16,-1-3-3 16,0-1-9-16,0-3-5 15,0-5 16-15,0 0-8 0,-1-6-8 16,-1-3 0-16,2-2 7 16,0-1-1-16,0-2-5 15,0 2-1-15,0 1 10 16,-5-2-5-16,1 3-4 15,-7-3-1-15,0-1 9 16,-6 2-3-16,0-2 7 16,-2-1-13-16,0-3 5 15,3-3-3-15,0-2-2 16,4-2 0-16,1-5 9 16,4-1-5-16,0-4-3 15,2-5-1-15,3-2-2 0,1-5-7 16,1-2 9-16,0 0 0 15,0 0 6-15,0 0-6 16,0 0-15-16,0-12-20 16,0-11-85-16,0-4-58 15,3 2-274-15</inkml:trace>
  <inkml:trace contextRef="#ctx0" brushRef="#br0" timeOffset="103092.2897">15784 10504 570 0,'0'0'18'0,"0"0"53"15,0 0-33-15,0 0-6 16,0 0-25-16,0 0-3 16,0 1-4-16,0 20 4 15,7 11 43-15,-2 2-18 16,0 2-27-16,1 4 26 15,-5-2-25-15,2 0 14 16,-3-4-17-16,1-7 0 16,1-3 24-16,1-9-21 15,0-6 0-15,-1-2 5 16,8-6-5-16,9-1 10 16,12-3 14-16,16-19 20 0,10-12 6 15,0-4-53-15,-3 0 0 16,-9 1-5-16,-3 5 15 15,-6 1-20-15,-5 9-14 16,-1 7-79-16,-8 4-61 16,-11 3-216-16</inkml:trace>
  <inkml:trace contextRef="#ctx0" brushRef="#br0" timeOffset="104532.1268">14949 12162 610 0,'0'0'70'0,"-100"8"-48"15,39-5 7-15,1-1 20 16,2-2-21-16,5 0 46 16,12-12-31-16,5-5-23 15,9-9 27-15,1-6-38 16,5-5-8-16,1-7 11 16,4-8-12-16,0-7 16 15,2-4-16-15,-2 1 5 0,2-4-12 16,-2-4 14-16,1 2-7 15,-1 1 0-15,-1 1 20 16,1 10-23-16,2 5 3 16,-1 0 0-16,3 1-1 15,-1 1 2-15,3-1-1 16,2 6 3-16,3 3 1 16,5 0 4-16,0 5-8 15,8 1 1-15,13-2-18 16,3 2 16-16,4 1 1 15,2 3-2-15,-2 2 5 16,-2 5 4-16,-4 2-7 0,-4 3 0 16,0 2-3-16,-2-1 3 15,1-1 0-15,1 0-5 16,1 2 14-16,0 0-10 16,-4 3 1-16,0-1 0 15,-3 3-3-15,-2 4 3 16,-2 1 0-16,-6 5-8 15,0 2 13-15,0 0-12 16,-2 0-18-16,1 0-24 16,6 0 46-16,0 0-44 15,3 0 37-15,4 0-19 16,2-2-42-16,2 1 27 16,-4-2-52-16,-5 0-67 0,-9 2-166 15</inkml:trace>
  <inkml:trace contextRef="#ctx0" brushRef="#br0" timeOffset="104802.0227">14461 10606 569 0,'0'0'30'15,"0"0"-9"-15,3-84-16 16,15 57 23-16,0-1-18 15,6 0 31-15,-4079 3-41 16,8165 4 13-16,-4081 5 3 16,0 11 3-16,2 5-19 0,-1 0 0 15,0 19 4-15,-2 12-4 16,-8 8 0-16,-5 10-2 16,-9 4-13-16,-6 10 6 15,0 12 4-15,-11 9-6 16,-11 6-59-16,-8 3-81 15</inkml:trace>
  <inkml:trace contextRef="#ctx0" brushRef="#br0" timeOffset="105928.3066">13316 13975 771 0,'0'0'2'0,"0"0"64"15,0 0-21-15,0 0-30 0,0 0 57 16,0 0-53-16,34-86-19 15,3 39 0-15,5-4 2 16,-2-2-4-16,-2 2 2 16,-7 7 0-16,-7 6-4 15,-12 6 7-15,-8 7-7 16,-4 8 4-16,0 4-24 16,-5 9 23-16,-9 2 1 15,-1 2-44-15,-3 0 33 16,0 14-10-16,3 2 12 0,0 3-3 15,6-4 18 1,3 1-10-16,2-3 4 0,1 0 0 16,0 2-10-16,3-2 10 15,0-1 0-15,0 0-1 16,0-5 4-16,6 0-6 16,1-2-26-16,2-3-25 15,3 0 48-15,2-2-38 16,-3 0-63-16,-5-2-105 15</inkml:trace>
  <inkml:trace contextRef="#ctx0" brushRef="#br0" timeOffset="106490.8886">13407 13992 686 0,'0'0'69'16,"0"0"-41"-16,0 0-13 15,0 0 22-15,0 0-7 16,0 0 65-16,-9 0-63 16,9-8 13-16,1-9-7 15,10-11-38-15,2-7 0 16,0-8 0-16,2-5 5 15,-1-6-6-15,3-1 1 0,3-3 0 16,1-4-8 0,1 3 8-16,-2 0 0 0,-2 6-4 15,-5 12 8-15,-5 13-4 16,-1 14 0-16,-7 10 0 16,0 4-6-16,0 0-11 15,0 3-28-15,0 17 19 16,0 12 21-16,0 12 0 15,0 6 5-15,0 0 0 16,1-2-3-16,1-4 9 16,1-8-6-16,1-9 0 15,1-6 5-15,1-9-3 16,-4-9-2-16,-2-3 0 16,2 0 15-16,3 0 0 15,4-12 33-15,10-20-5 0,6-11-38 16,7-8-1-16,-1-5-4 15,3 6 0-15,-1 6-5 16,0 10-6-16,1 12-33 16,-2 14-44-16,-1 8-92 15,-7 6 15-15,-5 15-192 16</inkml:trace>
  <inkml:trace contextRef="#ctx0" brushRef="#br0" timeOffset="106850.4059">14156 13618 724 0,'0'0'33'15,"0"0"23"-15,0 0-9 16,0 0 5-16,-106 11-45 16,80 8 24-16,7 5-1 15,5 3-28-15,10 0 11 16,4-3-13-16,0-3 9 15,0-7-20-15,16-6 12 16,2-5-1-16,9-3 0 16,4-5 18-16,8-18-17 15,-3-5-1-15,-6-2-4 16,-11 4-8-16,-10 0 7 16,-9 5 5-16,0 4-7 0,-21 6 7 15,-4 2-3-15,-6 9 3 16,-5 0-12-16,-2 5 4 15,1 14 3-15,9 5-21 16,10 3-33-16,15 4-52 16,3-2-20-16,16-5-226 15</inkml:trace>
  <inkml:trace contextRef="#ctx0" brushRef="#br0" timeOffset="108022.0883">14665 13991 734 0,'0'0'50'15,"0"0"-30"-15,0 0 11 16,0 0 0-16,0 0 23 15,0 0-7-15,22-33-47 16,4 1 14-16,6-8-14 0,-3-4 0 16,-2 0 6-16,-3 1-6 15,-9 2-20-15,-6 7 19 16,-9 5-28-16,0 4 27 16,0 8 2-16,-9 6 0 15,-3 8-11-15,1 1 11 16,0 2-6-16,0 0 5 15,-2 14-37-15,2 8 33 16,2 7-8-16,3 2 13 16,2 1 1-16,4-3 0 15,0 1-2-15,0-5 0 16,10-5 1-16,2-8-5 16,6-7 5-16,3-5 0 0,6 0 0 15,9-17 0 1,2-9-1-16,0-4-10 0,1 2-20 15,-2 8 19-15,-6 5 12 16,-7 10 0-16,-6 5-14 16,-4 0 8-16,-6 6 4 15,-2 17-4-15,-6 11 12 16,0 7-5-16,-9-2 2 16,-8-3 2-16,0-7-10 15,7-11 9-15,5-9-4 16,3-6 0-16,2-3-24 15,0 0 21-15,24-17-20 0,11-8 4 16,5-6-5 0,2-1-27-16,-3 3 33 0,-5 3 18 15,-3-1-4-15,-1 4-2 16,-2 1 6-16,-4-1-21 16,-6 4 7-16,-6 0 24 15,-7-1-10-15,-5 1 0 16,0-1 5-16,-5 4-7 15,-11 1 2-15,-1 7 0 16,1 4 21-16,4 2-10 16,5 2 19-16,4 0-30 15,3 0-2-15,0 6 0 16,0 5-22-16,4 1 22 16,6-1 2-16,0 0-1 0,0-1 1 15,-1-1 0-15,-3-1 10 16,0-2-15-1,-2 1 5-15,1-3-4 0,-4-1-6 16,2-2 19-16,-3 1-9 16,0-2 0-16,0 0 6 15,0 0-15-15,0 0 5 16,0 0-92-16,0 3 23 16,0-1-60-16,0-2-112 15</inkml:trace>
  <inkml:trace contextRef="#ctx0" brushRef="#br0" timeOffset="108493.6306">15414 13651 195 0,'0'0'279'0,"0"0"-258"15,0 0-16-15,0 0 14 16,0 0 57-16,0 0-69 16,-13-48 4-16,13 42-11 15,0 1 17-15,0 0-22 16,0 1 11-16,0-1 21 15,0-2 7-15,0 0-1 16,0-3 2-16,0 1-19 16,0 1-8-16,0-1 11 15,0 3-19-15,0 4 0 16,0 0-1-16,0 2 11 16,0 0-20-16,-2 2 10 0,-1 19-10 15,-3 9-17-15,4 4 30 16,0 7-3-16,2-3 3 15,0-1 4-15,0-10-2 16,0-4-5-16,0-11 0 16,2-4 9-16,0-6-9 15,7-2 0-15,6-4 3 16,6-16 5-16,5-3 3 16,2-2-11-16,-7 5 0 15,-5 6-1-15,-5 6 1 16,-3 2-12-16,-2 4 0 15,-3 1-12-15,-3 1-45 16,0 0 0-16,0 0-3 0,0 0 48 16,0 0 24-16,-1 0 1 15,-11 0-1-15,0 0-173 16</inkml:trace>
  <inkml:trace contextRef="#ctx0" brushRef="#br0" timeOffset="109841.9371">15405 13716 565 0,'0'0'48'16,"0"0"-25"-16,0 0-23 16,-1-87 10-16,1 61 36 15,0 1-29-15,0-2-4 0,0 4 1 16,-6 3-10-16,-3 5 13 15,0 5-14-15,0 6-2 16,-4 4 25-16,2 0-26 16,1 0-7-16,1 4-1 15,7 4-10-15,2 2 9 16,0 4-3-16,4 5 1 16,16 3 5-16,7 2 7 15,6 3-1-15,4 0 29 16,5 4-12-16,-2 1-9 15,-4 1 12-15,-10 5-18 16,-7-4 21-16,-10-3-14 0,-9-3-4 16,0-6 17-1,-2-3-20-15,-14-4 15 0,4-3-10 16,1-8-4-16,4-4 8 16,4 0-11-16,3-14-2 15,0-13-49-15,10-6 0 16,17-1 42-16,6 0-6 15,1 2 11-15,1 3-11 16,-4 5 15-16,-1 2 0 16,-2 0 2-16,-3 1 4 15,-4 1-3-15,-3 2-3 16,-6-1 0-16,-5 3 16 16,-7 2-8-16,0 1-8 15,0 4 11-15,-4 3-1 0,-5 6-7 16,0 0-3-16,-2 0 9 15,1 13-24-15,3 4 15 16,2 5 0-16,5 1-21 16,0 2 23-16,2 2-2 15,8-4 0-15,7-2 13 16,-4-4-28-16,3-5 15 16,4-8 0-16,1-4 1 15,4-3 0-15,2-17-2 16,-4-3-9-16,0-1 3 15,-3 2 2-15,-4 5 5 16,0 3 0-16,-3 4-9 0,0 3 14 16,-1 4-10-16,1 1 5 15,-1 2-10-15,0 0-1 16,3 2 11-16,-5 9-1 16,1 3-9-16,2-2 16 15,2-1-9-15,0 0 3 16,2-4 0-16,4-3 0 15,1-4 4-15,2 0-4 16,2 0 10-16,4-11-9 16,-2-6-2-16,4-7-5 15,-1-1 6-15,-1-4 8 16,-4 3-8-16,-5-2 0 0,-2 8 13 16,-8 5-4-1,-4 9 2-15,-3 3-11 0,-4 3 0 16,0 0 24-16,0 0-20 15,0 0-5-15,0 0 1 16,-4 0 0-16,-7 5-11 16,-2 9 11-16,-7 3 0 15,0 3-3-15,-3 5 3 16,2 2 0-16,1-3 3 16,9 0 5-16,5-2-1 15,4-3-7-15,2-2 0 16,0-7-11-16,14 0 11 15,5-8 0-15,2-2-7 16,5 0 28-16,2-7-5 0,-1-8-11 16,-3-6-2-16,-3-2 50 15,-1-3-40-15,0-3-7 16,-4-5 21-16,2-6-25 16,-2-4 17-16,1-5-18 15,1 1 1-15,-3 6 6 16,-1 6-2-16,0 12-6 15,-3 9 4-15,-3 6 8 16,-4 8-23-16,0 1 11 16,-1 0 0-16,0 3-21 15,3 14 20-15,-3 5 1 16,-1 5 0-16,-2 6 1 16,0 3 5-16,0 4-6 0,0-2 0 15,0-1 4-15,4-2-4 16,1-5 0-16,5-6-3 15,0-8 3-15,5-5-17 16,2-9-64-16,1-2-35 16,-1-14-56-16</inkml:trace>
  <inkml:trace contextRef="#ctx0" brushRef="#br0" timeOffset="110314.2141">16595 13597 716 0,'0'0'36'0,"0"0"-28"16,0 0-5-16,103-56 6 16,-77 33-9-16,1-2 61 15,1-4-47-15,-1-2-7 16,3-2 3-16,-3-7-5 15,-4-4 4-15,-4-4-9 16,-2-2 10-16,-5 8-8 16,-3 11 14-16,-5 15-10 15,-2 8 45-15,-2 8-43 16,0 0-6-16,0 8-2 0,0 20 0 16,0 11-20-1,0 9 20-15,0 2 0 0,3-1 0 16,14-5 3-16,6-8-6 15,6-6-25-15,4-10-59 16,5-10 49-16,2-9-67 16,-1-1 0-16,-7 0 31 15,-12 0 74-15,-9 0 28 16,-8 0 11-16,-3 0-6 16,0 0 63-16,0 0-72 15,-1 16-12-15,-21 15 12 16,-16 14-24-16,-21 12-36 15,-18 9-350-15</inkml:trace>
  <inkml:trace contextRef="#ctx0" brushRef="#br0" timeOffset="111274.1567">12273 15632 903 0,'0'0'79'15,"0"0"-79"-15,0 0-1 16,0 0-2-16,118-70 6 16,-64 26-6-16,4-1 5 15,-2 1-2-15,-2 3 16 16,-14 4-16-16,-13 8-4 16,-15 7 2-16,-12 7 2 0,0 6 5 15,0 3-5-15,-4 5 0 16,-4 1-11-16,-2 0 11 15,-5 10-18-15,-2 11 12 16,3 2-2-16,3 3 5 16,10 0 2-16,1-1 1 15,3-3-12-15,16-6 12 16,2-4 0-16,7-7-3 16,5-5 7-16,10 0 1 15,5-21-5-15,3-8 4 16,-4-7-15-16,-9 3-11 15,-12 2 2-15,-10 12 19 16,-12 8-2-16,-4 8 3 0,-3 3 0 16,-24 11-19-16,-11 21 8 15,-9 14-5-15,-5 10 16 16,0 10 0-16,12 1 5 16,13 1 0-16,12-6-5 15,15-4 0-15,0-12 4 16,12-11-4-16,14-16 0 15,3-13 0-15,3-6 2 16,3-8-1-16,-1-17-1 16,-4-4 3-16,-5-1-19 15,-11 2 16-15,-5 2 0 16,-8 6-5-16,-1 4-27 16,0 4-10-16,-5 5-57 0,-5 4-148 15</inkml:trace>
  <inkml:trace contextRef="#ctx0" brushRef="#br0" timeOffset="112850.3047">13633 15308 687 0,'0'0'8'15,"0"0"70"-15,0 0-4 16,0 0-14-16,0 0 26 15,0 0-76-15,-35-25 11 16,6 42-15-16,-2 6-2 0,0 4 3 16,7 2 0-16,9 0 2 15,7-4-18-15,8-3 8 16,2-2 1-16,21-11-8 16,13-6 4-16,8-3 4 15,3-7-9-15,4-20 4 16,-5-7-4-16,-1-2 6 15,-6-3-25-15,-11 3 21 16,-11 8-19-16,-7 10 16 16,-10 6 1-16,0 7 8 15,0 5-3-15,0 0-5 16,0 6-77-16,-7 17 48 16,-5 8 35-16,0 6 3 0,-2 4 0 15,4 3 1-15,-2-1 22 16,2 2-10-16,0-3-9 15,-1-4 20-15,2-5-24 16,0-7 0-16,3-9-2 16,0-7 2-16,6-7-3 15,0-3-44-15,0 0 1 16,0 0 39-16,0-3-17 16,13-9-52-16,2-3 45 15,5-2 31-15,2 0 3 16,5-2 2-16,4-3 4 15,2-1 44-15,3-3-51 16,0 0 20-16,-2 0 17 16,2-1-24-16,-1 2 21 15,-3-1-17-15,-4 4-12 0,-5-1 13 16,-6 4-16-16,-5 2 5 16,-7 3-9-16,-5 0 11 15,0 5-11-15,0 3 0 16,0 4 0-16,0 2 2 15,-6 0-2-15,-5 5-12 16,-2 11 10-16,1 4 0 16,3 5-5-16,3 1 5 15,3 2 2-15,3-3 8 16,0-3-7-16,6-5-1 16,8-7 0-16,7-3 12 15,7-7-8-15,6 0 30 0,6-11-22 16,3-15 18-16,-1-5-30 15,-4-4 11-15,-5 1-9 16,-10 4-2-16,-7 5 2 16,-3 7-2-16,-9 8 0 15,-1 6 7-15,-1 3-7 16,-2 1 2-16,0 0-18 16,0 0 18-16,0 5-7 15,0 12 5-15,-2 5 0 16,-4 2-6-16,5-4 6 0,1 0 0 15,0-3 0 1,0-3 9-16,3 1-9 0,10-4 0 16,-1-2-5-16,3-4-1 15,1-2 7-15,3-3-1 16,3 0 14-16,3-7-2 16,1-10 6-16,3-4-18 15,1-5 0-15,-2-3 11 16,-4-1-11-16,-1-3 0 15,-7 5-9-15,-5 0 23 16,-3 7-28-16,-6 6 12 16,-2 8 2-16,0 7-5 15,0 0 5-15,0 0-8 16,-12 14 0-16,-6 14 6 16,3 5-9-16,6 5 11 0,6-1 0 15,3-5-3-15,0-5 3 16,2-6 0-16,11-6-11 15,6-8 22-15,10-4-9 16,8-3-2-16,11 0-24 16,0-13-116-16,-4 1-260 15</inkml:trace>
  <inkml:trace contextRef="#ctx0" brushRef="#br0" timeOffset="113849.3912">15068 15497 423 0,'0'0'77'15,"0"0"-56"-15,0 0 47 16,0 0-46-16,0 0-18 16,0 0-8-16,27-36-139 15</inkml:trace>
  <inkml:trace contextRef="#ctx0" brushRef="#br0" timeOffset="114424.5329">15068 15497 586 0,'-36'-56'92'0,"36"56"-82"16,0 0-10-16,0 0 70 16,0 0-8-16,6-8 34 15,11-8-94-15,5-4 4 16,-1-3 11-16,0-1-16 15,-5-1 4-15,1 2 0 16,-9 3 7-16,-1 4-16 0,-6 5 6 16,-1 7-2-16,0 3 32 15,0 1-32-15,0 0 1 16,0 0-1-16,0 1-16 16,-3 17 11-16,-7 8 2 15,-6 6-1-15,8 0 1 16,2-2 6-16,6-6-2 15,0-7-1-15,1-3 0 16,11-7-12-16,5-3 12 16,2-4 0-16,8 0 21 15,4-7-20-15,5-11 22 16,0-4-23-16,-5-3 5 16,-7-1-3-16,0 2-2 0,-6 3 0 15,-6 5-2 1,-5 6 4-16,-3 6 6 0,-4 4-8 15,0 0-15-15,0 0 12 16,0 0-11-16,0 9 14 16,-5 12-5-16,-4 7 7 15,6 4-2-15,3 0 0 16,0-6 3-16,3-3-12 16,18-6 13-16,11-4-4 15,10-9 0-15,10-4-22 16,5-6-95-16,-5-17-197 15</inkml:trace>
  <inkml:trace contextRef="#ctx0" brushRef="#br0" timeOffset="114934.4361">15929 15433 801 0,'0'0'68'0,"0"0"-68"16,0 0-40-16,0 0 36 15,84-56 4-15,-44 30 0 0,0 0 1 16,-9 1-1-16,-7 1 0 16,-9 6-5-16,-6 4 6 15,-8 7-2-15,-1 6 1 16,0 1-8-16,-12 0-5 15,-6 11 0-15,1 5 13 16,-1 4 0-16,4 0 10 16,3 2-10-16,5-5 11 15,6-1-7-15,0-3 20 16,0-5-24-16,17-4 0 16,4-4 10-16,9 0-9 15,2-8 9-15,1-10-10 16,-4-2 0-16,0-1-7 15,-4-4 7-15,-4 0-16 16,-1 3 9-16,-6 4-3 0,-6 5 6 16,-7 7 4-16,-1 6 0 15,0 0 11-15,0 0-11 16,-6 14 0-16,-11 10 19 16,-3 7-15-16,2 5-4 15,6-3-2-15,4-1-13 16,3-7-30-16,5-11-122 15,-3-14-270-15</inkml:trace>
  <inkml:trace contextRef="#ctx0" brushRef="#br0" timeOffset="115071.1489">16251 15134 780 0,'0'0'22'0,"0"0"-22"0,0 0-68 15,0 0 67-15,31 96-181 16</inkml:trace>
  <inkml:trace contextRef="#ctx0" brushRef="#br0" timeOffset="116270.2063">14755 16762 817 0,'0'0'121'0,"0"0"-114"0,0 0 29 15,0 0-30-15,0 0-1 16,27-83-4-16,22 38 4 15,9-6-10-15,2-1 5 16,0-3 0-16,-5-2-3 16,-10 1-1-16,-13 1-15 15,-14 3-11-15,-15 7-10 16,-3 11 24-16,-16 9 10 16,-8 16 5-16,-6 9-14 15,0 0 15-15,-1 24-2 16,-2 10-2-16,2 11 7 15,2 9-3-15,5 7 4 16,8 4 0-16,7 2 34 0,9 1-33 16,0-8 7-1,2-4 14-15,15-4-14 0,6-7 5 16,5-8-17-16,2-7 0 16,3-10 12-16,0-7-12 15,-2-9 0-15,-2-4 3 16,-5-3-3-16,-8-18-4 15,-7-8-8-15,-9-7-61 16,0-5 10-16,-16-1-17 16,-9-2-19-16,0 8 27 15,6 10 0-15,7 10 72 16,7 10 67-16,5 6-23 0,0 0-44 16,5 0 0-16,13 0 0 15,9 6 40 1,4 3-21-16,6-4 19 0,3-3-15 15,2-2-22-15,0 0 32 16,-6-16-26-16,1 0-7 16,-6-5 8-16,-2 1 1 15,-6-1-11-15,-4 1 2 16,-3 1 0-16,-7 2-16 16,-2 3 14-16,-3 6-10 15,-2 2 10-15,-2 5 2 16,0 1 0-16,0 0-4 15,0 0-11-15,0 10 9 0,0 7 3 16,0 2 3 0,0 5 6-16,0-4 0 0,6 0 12 15,6-3-18-15,4-4 0 16,0-6 6-16,6-5-4 16,3-2-2-16,5 0 13 15,3-14-11-15,0-8 6 16,-4-8-5-16,1-5 0 15,-1-6-3-15,-3-4-3 16,-4-3 3-16,-3 1 6 16,-3 2-5-16,-5 6-1 15,-2 7 0-15,1 8 5 0,-4 12-5 16,-2 4 0 0,-1 3-5-16,-1 3 3 0,-2 1 4 15,0 1-1-15,0 0-1 16,0 0 0-16,0 0 25 15,0 0-25-15,0 0-10 16,0 0 8-16,0 0-24 16,3 1-5-16,2 9 26 15,-2-1-57-15,-1 1 41 16,-2 2-37-16,0 3-9 16,0 3-26-16,0 0-116 15</inkml:trace>
  <inkml:trace contextRef="#ctx0" brushRef="#br0" timeOffset="116472.9071">15881 16320 396 0,'0'0'45'0,"0"0"-45"15,0 0 0-15,0 0-6 16,0 0 0-16,0 0 4 16,23 0 2-16,-18 0 0 15,-3 0 0-15,-1 0 40 16,-1 0 1-16,0 0 33 15,0 0-32-15,0 0-30 16,0 0-9-16,1 0-6 16,4-4-43-16,-2-7-134 15</inkml:trace>
  <inkml:trace contextRef="#ctx0" brushRef="#br0" timeOffset="117170.1098">15881 16320 611 0,'85'-64'103'0,"-85"64"-71"15,0 0-3-15,0 0 58 16,0 0-42-16,-4 4-43 15,-7 15 21-15,-1 7-3 0,0 8 14 16,3 5-31 0,4 2 0-16,5-1 25 0,0-2-17 15,0-5-7-15,10-6 5 16,4-5-5-16,2-8-1 16,6-9-3-16,3-5 0 15,10-3 23-15,8-22-17 16,2-8-2-16,-2-9 0 15,-4-4 1-15,-2-3 7 16,-6-4-12-16,-5 1-7 16,-5-2 0-16,-5 3-1 15,-6 6 0-15,-3 7 0 16,-4 15-3-16,-3 12 11 16,0 8 0-16,0 3-17 0,0 0 8 15,-5 6-6-15,-9 19 12 16,-2 7 3-16,3 7-5 15,4 4 5-15,4-4 0 16,4-3 5-16,1-7 0 16,0-7-5-16,13-5 0 15,5-6 16-15,8-11-10 16,8 0 7-16,10-19-5 16,3-14-4-16,2-3 5 15,-6-5-9-15,-7 0-4 16,-7 4 0-16,-10 8-21 15,-9 12 25-15,-7 10 0 16,-3 7 0-16,0 0-14 0,0 3 3 16,-3 16 11-1,-7 12-1-15,1 3 3 0,2 2 10 16,7-5-12-16,0-6-7 16,0-3 1-16,11-2-63 15,6 2-69-15,2-8-159 16,0-10-203-16</inkml:trace>
  <inkml:trace contextRef="#ctx0" brushRef="#br0" timeOffset="119317.7471">15435 9438 420 0,'0'0'13'0,"0"0"46"0,0 0 1 15,0 0 8-15,0 0-33 16,0 0 7-16,-34-30 16 15,34 28-37-15,0 1 27 16,0 1-38-16,0 0-6 16,0 0-4-16,4 0 0 15,19 0 1-15,12 0-5 16,9 4 14-16,6-2-20 16,1-2 6-16,-5 0-1 15,-1 0-7-15,-8 0-29 16,-5 0 6-16,-9 0-48 15,-7 0-59-15,-12 3-69 16</inkml:trace>
  <inkml:trace contextRef="#ctx0" brushRef="#br0" timeOffset="120682.8687">15791 10773 5 0,'0'0'255'0,"0"0"-255"16,0 0 49-16,0 0 34 15,0 0-29-15,0 0-38 16,-23-66 10-16,23 65-9 15,0 1-11-15,0 0-8 16,0 0 2-16,0 0-15 16,0 0 15-16,0 0 0 15,1 0 0-15,-1 0-9 16,0 0 9-16,0 0 0 0,0 0 8 16,0 0 5-16,0 0 30 15,0 0-19-15,0 0 14 16,0 0 8-16,0 0-30 15,0-5 5-15,0 0-9 16,0-1-4-16,0-2-8 16,-1 0 0-16,-1-2 13 15,2-2-24-15,-1 0 14 16,1 0-4-16,-3 1 2 16,3 0 26-16,0 1-23 15,-2 1-1-15,1 2 12 16,1 2 45-16,0 0-53 15,0 0-3-15,0 2 19 0,0-1-6 16,0 2-16 0,0 1-2-16,0 1 2 0,0-2 10 15,0 2-11-15,0 0-20 16,0 0 18-16,0 5-17 16,0 15 11-16,0 11 8 15,0 8 0-15,0 3 39 16,0-2-39-16,6-3 0 15,4-8 10-15,2-8-9 16,2-4 10-16,-3-4-11 16,1-5 4-16,0 0 8 15,0-7-11-15,2-1-1 0,3 0 7 16,2-1-5-16,1-9-4 16,4-4-27-16,-1-1-42 15,1-4 44-15,-1-6-73 16,0 1-112-16,-8-4-241 15</inkml:trace>
  <inkml:trace contextRef="#ctx0" brushRef="#br0" timeOffset="122015.7459">15083 13447 220 0,'0'0'13'16,"0"0"8"0,0 0-11-16,0 0-10 0,0 0 12 15,0 0-12-15,-12 43 0 16,6-43-2-16,-1 0-48 16,-2 0-74-16</inkml:trace>
  <inkml:trace contextRef="#ctx0" brushRef="#br0" timeOffset="123132.5523">14897 12180 204 0,'0'0'483'16,"0"0"-428"-16,0 0-53 16,0 0 52-16,0 0-24 15,0 0 14-15,-102 4 35 16,72-13-64-16,1-8 38 15,-3-4-13-15,2-6-26 0,-1-5 31 16,3-4-32 0,0-1-2-16,4-2-11 0,0-1 8 15,2 1 10-15,2-1-18 16,-1 1 0-16,2-6-3 16,-2-4 5-16,0-6-4 15,3-6 1-15,3 3 1 16,5 8 0-16,5 8 0 15,5 7 0-15,0 5-1 16,0 2 1-16,0 1 0 16,5-4-3-16,5-1-7 15,5-1 4-15,0-2 6 0,6 1 0 16,1-2-7 0,1 2 7-16,2-2 0 0,-1 0 0 15,3-6 3-15,-2 2 0 16,-4-2-3-16,1 0 0 15,1 1-4-15,-3 1 7 16,-2 1-5-16,3 3 2 16,-6 2 0-16,2 4 3 15,-2 4-3-15,1 2 0 16,-1 1-5-16,3 4 9 16,-5 2-8-16,-1 3 4 15,-1 5 0-15,-1-2-2 16,-1-1 2-16,0-1 0 15,-1-1 3-15,-1 0-3 16,-1-2 0-16,0 4-6 0,0 1-30 16,-3 5 26-16,-3 5-38 15,0 1-50-15,0 0 62 16,-15 18-187-16,-17 11-16 16</inkml:trace>
  <inkml:trace contextRef="#ctx0" brushRef="#br0" timeOffset="123515.3348">14610 10718 498 0,'0'0'148'0,"0"0"-52"16,0 0-92-16,0 0 43 15,0 0 11-15,-86-39-9 16,81 25 4-16,5-4-42 15,0-5-4-15,8-5-14 16,14-6 12-16,6-2-10 16,7 3 5-16,-1 1 0 15,2 7-10-15,0 6 10 16,-2 2-1-16,2 3-9 16,-4 8 4-16,-3 3 4 15,-1 3-2-15,-5 0-16 16,-4 20 7-16,-1 6 3 15,-9 7 4-15,-3 4 4 0,-5 4 4 16,-1 0 2-16,0-1-4 16,0-1 0-1,-4 0 7-15,1-2-7 0,3 4-23 16,0-5-67-16,1-7-98 16,11-15-226-16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2:09.69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1753 5363 294 0,'0'0'17'15,"0"0"-17"-15,0 0-16 16,0 0-42-16,0 0 58 16,0 0 2-16,-81 0-2 15,74 0-161-15</inkml:trace>
  <inkml:trace contextRef="#ctx0" brushRef="#br0" timeOffset="1541.0855">5096 6653 365 0,'0'0'1'0,"0"0"18"16,0 0 3-16,0 0 17 16,0 0-16-16,0 0 3 15,-20-46 62-15,18 43-43 16,2 0-6-16,0 3 19 0,0-2-52 16,0 2 25-16,0 0-18 15,0 0-12-15,0 0 36 16,0 0-19-16,0 0-10 15,0 0 3-15,0 0-4 16,0 0 10-16,0 0-17 16,0 0 7-16,2 0 0 15,22 0-7-15,16-1 0 16,10-2 9-16,10 0-8 16,1 1 2-16,10-4-3 15,-1 0 1-15,3-5-1 16,3 3 0-16,-5-2 0 15,0 2 4-15,-6 1 0 0,-8 4-4 16,-9 1 0-16,-8 2 0 16,-6 0-10-16,-7 0 10 15,-7 0-9-15,-4 0-1 16,-4 3-11-16,-6 1 0 16,0 2 4-16,-3-1-18 15,0 2 19-15,0 2-10 16,0 1 5-16,0 1-10 15,0 3-32-15,-1-1-55 16,4-6-68-16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2:18.9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6105 2324 436 0,'0'0'9'16,"0"0"2"-16,0 0-14 16,0 0 3-16,0 0 0 0,0 0 59 15,0 0-50-15,-11-19-1 16,11 14-2-16,-2 1-5 15,2 4 32-15,-2-2-10 16,2 2-19-16,0 0 17 16,0 0-21-16,0 0 0 15,0 0-10-15,0 0 18 16,0 0-8-16,0 0 0 16,0 0 0-16,0 0-13 15,0 0 12-15,0 0 1 16,0 0-2-16,11 0-5 15,8 0 7-15,11 0 36 16,3 0-26-16,7-4 11 0,6-1-6 16,2-3-8-1,0 2 0-15,-2-1-7 0,-7 2 0 16,-6 2 16-16,-10 1-10 16,-9 2 1-16,-4 0-7 15,-7 0-14-15,-1 0 7 16,-1 0-14-16,1 0-10 15,-1 1-37-15,-1 12-28 16,0 0 44-16</inkml:trace>
  <inkml:trace contextRef="#ctx0" brushRef="#br0" timeOffset="2594.6083">11675 958 288 0,'0'0'71'0,"0"0"-22"16,0 0-22-16,0 0 5 15,0 0-4-15,0 0 37 16,0-3-17-16,0 3-32 15,0-2 10-15,0 2-13 0,-2 0 34 16,2 0-31 0,0 0-13-16,0 0 20 0,0 0-23 15,0 0 1-15,0 0-4 16,0 0 9-16,0 0-22 16,0 0 16-16,0 0-62 15,0 12 18-15,0 4-21 16,0 1-78-16</inkml:trace>
  <inkml:trace contextRef="#ctx0" brushRef="#br0" timeOffset="4958.4684">11599 2283 408 0,'0'0'118'16,"0"0"-92"-16,0 0 52 15,0 0-53-15,0 0 17 16,0 0-7-16,-12 0-27 16,9 0-8-16,0 0 0 0,-2 0-25 15,-6 0-111-15</inkml:trace>
  <inkml:trace contextRef="#ctx0" brushRef="#br0" timeOffset="7466.5285">12343 619 271 0,'0'0'144'16,"0"0"-142"-16,0 0 13 0,0 0 9 15,0 0 2-15,0 0 7 16,0 0-29-16,-14-24 8 16,13 19-4-16,-1-1-5 15,-2 0 1-15,0 4 8 16,1-1-2-16,0 0 37 15,1 3-47-15,-1-3 2 16,2 3-5-16,-2-2-3 16,-1 2-16-16,3 0 12 15,1 0 9-15,-1 0-4 16,1 0 2-16,-4 0-13 16,1 0 5-16,-2 0-11 15,-2 0-14-15,0 0-65 0,-4 0-185 16</inkml:trace>
  <inkml:trace contextRef="#ctx0" brushRef="#br0" timeOffset="7997.272">12225 591 245 0,'0'0'110'16,"0"0"-33"-16,0 0-11 16,0 0-36-16,0 0 5 15,0 0 34-15,2 0-41 0,-2 0-26 16,0 0 52-16,0 0-54 16,0 0 20-16,0 0 6 15,0 0-24-15,0 0 21 16,0 0-17-16,0 0-1 15,0 0 6-15,0 0-11 16,0 0 0-16,0 0 11 16,0 4-10-16,0 4-1 15,0 5 19-15,0 6 0 16,0 1 30-16,-3 3-48 16,0 6 10-16,3 0 4 15,0 3-9-15,0 0 11 16,0 1-15-16,0-3-1 0,0-1 20 15,1-4-7-15,2-4-14 16,0-4 1-16,-1-2 6 16,-1-4-6-16,1 0-1 15,-2-5 1-15,2-1-4 16,0-3 4-16,-2-2-1 16,1 1 1-16,-1-1 9 15,0 0-18-15,0 0 8 16,0 0-50-16,0 0 49 15,0 0-94-15,0-5-65 16,-7-1-114-16</inkml:trace>
  <inkml:trace contextRef="#ctx0" brushRef="#br0" timeOffset="8355.6099">12116 988 627 0,'0'0'37'16,"0"0"-2"-16,0 0 2 15,0 0 82-15,0 0-81 16,0 0-31-16,0-9 2 16,0 9-9-16,0 9-12 15,0 12 11-15,5 5 1 0,4 4 31 16,-3-2-17-16,4-2-14 15,-1-5 13-15,0-1-11 16,-1-8-4-16,0-4 6 16,-2-4-4-16,4-4 14 15,4 0-12-15,6-7 16 16,5-12 0-16,2-1-7 16,-5 2-11-16,-4 5-19 15,-1 7-38-15,-5 1-28 16,-1 4-101-16,-6 1-327 15</inkml:trace>
  <inkml:trace contextRef="#ctx0" brushRef="#br0" timeOffset="9589.5278">12185 2442 649 0,'0'0'16'0,"0"0"38"15,0 0 4-15,0 0 13 16,0 0-18-16,0 0-19 15,3-9-27-15,-3 9 20 16,0 0-27-16,0 0 0 0,0 10-8 16,0 11 18-1,-2 5-15-15,-6 10 5 0,2 6 0 16,-3 4 31-16,1 3-16 16,1-5-14-16,-2-4 2 15,3-5 16-15,1-4-26 16,2-8 9-16,2-7-2 15,1-9 5-15,0-3-5 16,0-4 3-16,0 0 2 16,0 0-3-16,0 0 20 15,0-13-10-15,0-7-5 16,0-10 3-16,-2 1-10 16,1-4-3-16,-2-1-5 15,3-2-3-15,0-2 7 16,0 1 0-16,0 3 6 0,0 2-22 15,0 3 20-15,0 0 0 16,4 2-3-16,4 4 0 16,-1 4-6-16,4 6 3 15,-4 3 6-15,1 5-3 16,-2-1 3-16,2 3-21 16,0 3 13-16,1 0-2 15,0 0 9-15,3 6-9 16,0 7-1-16,-1 4 9 15,-1 4 2-15,-1 2 0 16,-3 6 0-16,-1 2 0 16,-2 1 9-16,-1 2-9 0,-1 0 0 15,1-3 17-15,0-5-15 16,2-4 0-16,4-3-2 16,0-2-21-16,1 0-81 15,0-5-69-15,-4 0-253 16</inkml:trace>
  <inkml:trace contextRef="#ctx0" brushRef="#br0" timeOffset="10489.5993">11967 3062 580 0,'0'0'97'0,"0"0"-67"0,0 0-26 15,0 0 57-15,0 0-30 16,0 0-12-16,3-2 11 16,-1 2-30-16,-1 0-4 15,3 4 4-15,1 9 3 16,0 4 15-16,2 5 30 16,-4 0-30-16,-2 2 13 15,1-1-7-15,-1 1 2 16,1-4-13-16,-1-7-10 15,1-3 12-15,-1-4-15 16,1-4 0-16,0-2 5 16,-2 0-3-16,0 0 8 0,1 0 7 15,-1-9-17 1,0-10-12-16,0-4-99 0,0-6 25 16,0 3 19-16,0 0 6 15,0 4 9-15,0 3 29 16,0 3-12-16,0 2 23 15,0-1 3-15,0-1-8 16,0 2-23-16,0-4-61 16,8 1-90-16,3 2 149 15,-2 1 42-15,-2 3 10 16,-1 2 107-16,-2 5 20 16,-4-1-63-16,0 3 1 15,0 2-33-15,0 0-23 0,0 0-19 16,0 0-33-1,0 0-96-15,-2 0-307 0</inkml:trace>
  <inkml:trace contextRef="#ctx0" brushRef="#br0" timeOffset="10789.0202">11964 2970 507 0,'0'0'185'16,"0"0"-132"-16,0 0-13 0,0 0 17 16,0 0-26-1,0 0 39-15,0 0-47 0,8 0-9 16,7-3 4-16,9-4-1 16,-2 2-11-16,2-2-5 15,-5 3-1-15,2-1 7 16,-2 3-7-16,-2-1 5 15,-4 0-10-15,-1 1 5 16,-1 1-32-16,-3 1-8 16,1 0-36-16,-1 0-7 15,-2 0-46-15,-6 0-149 16</inkml:trace>
  <inkml:trace contextRef="#ctx0" brushRef="#br0" timeOffset="11298.6199">12058 3188 622 0,'0'0'118'0,"0"0"-80"15,0 0-38-15,0 0 38 0,0 0 29 16,0 0-34-16,67-12 0 15,-44 7-33-15,1 0 10 16,1 1 1-16,-1 1-11 16,0-5-7-16,1 1-5 15,-1-2-48-15,0-5-63 16,-3-3-153-16</inkml:trace>
  <inkml:trace contextRef="#ctx0" brushRef="#br0" timeOffset="13525.806">12452 657 420 0,'0'0'23'0,"0"0"-13"16,0 0 29-16,0 0-31 16,0 0-1-16,0 0 26 15,0-2-8-15,0 2-13 16,0 0 20-16,0 0-7 15,0 0 1-15,0 0-8 16,0 0-1-16,0 0 28 16,0 0-37-16,0 0 8 15,0-3 15-15,0 0-21 16,0 3 16-16,0-4-26 16,0 1 0-16,0-4 32 15,0 4-32-15,0-1 0 16,0-1 5-16,0 3 0 15,0 2 3-15,0-2 2 0,0 2-8 16,0 0 36-16,0 0-32 16,0 0-3-16,0-1 10 15,0 1-6-15,0-2 3 16,0 1-1-16,0-1-7 16,0-1 18-16,0 3-17 15,0 0-2-15,0 0 12 16,0 0-3-16,0 0-10 15,0 0-9-15,0 0-12 16,0 0 10-16,0 9-8 0,0 4 19 16,1 3 0-1,4-1 1-15,-2 0 9 0,3 5-10 16,-4-3 2-16,4-1-13 16,-1 0 11-16,-2-2 0 15,0 1-2-15,0-3 9 16,0-6-8-16,-3-2 1 15,0-2 0-15,0-2-2 16,0 0 2-16,0 0 0 16,0 0 13-16,0 0-8 15,0 0 33-15,0 0 9 16,0-15-26-16,0-7-18 16,-4-3-3-16,-4-3 0 15,0 5-2-15,3 1 3 16,2 3-1-16,3 3 0 0,-2 5 0 15,2 1-11-15,0 0 11 16,0 1-6-16,0-3 3 16,0 1-8-16,0 1 6 15,3-3 2-15,5 3-12 16,2-1 14-16,-1 2-23 16,-2 0 10-16,0 5 7 15,-6 1 7-15,-1 3-7 16,0 0 2-16,3 0-15 15,0 0 18-15,2 0-52 16,2 7 47-16,2 7 0 16,3 1 12-16,0 2-5 0,0-3 0 15,0 3 8-15,-5-1-18 16,2-1 10-16,-2 1 0 16,-2 0-3-16,-3 1 5 15,-2-1-4-15,0 0-4 16,-8 0 6-16,-10-1-11 15,-1-2 7-15,-1-2-5 16,2-1-2-16,7-5-13 16,0-1 7-16,7-4 16 15,0 0 1-15,4 0 4 16,0 0-4-16,0 0 1 16,0 0 15-16,0 0 3 15,0 0-1-15,8 0-7 0,10 0-1 16,6 0-14-1,6 0 4-15,1 0 0 0,3 0-8 16,4 0 7-16,-1 0-17 16,-1 1-86-16,-7 1-107 15</inkml:trace>
  <inkml:trace contextRef="#ctx0" brushRef="#br0" timeOffset="17957.6181">4445 4106 466 0,'0'0'108'0,"0"0"-79"16,0 0 4-16,0 0 5 15,0 0-11-15,0 0 24 16,0 0-51-16,0 0 8 16,2 1 3-16,-2 1-6 15,0-2 3-15,1 0-8 16,5 0 0-16,2 0 12 15,5 0-10-15,2 1-2 16,6 2 5-16,0 1 1 16,2 0-6-16,0 2 0 0,1-3 1 15,0-1-10-15,-1-2 9 16,-1 0-3-16,0 0-7 16,-3 0-79-16,-2-5-3 15,-7-2-208-15</inkml:trace>
  <inkml:trace contextRef="#ctx0" brushRef="#br0" timeOffset="18461.4116">4831 4168 479 0,'0'0'123'0,"0"0"-60"0,0 0-29 15,0 0-22-15,0 0 22 16,0 0-21-16,-1 3 17 16,1-3-24-16,0 0-2 15,6 0 20-15,9 0-10 16,10 0-10-16,2 0 25 15,3-1-29-15,3-6 12 16,1 2-12-16,2 1 15 16,1 3-27-16,-6 1 14 15,-5 0-4-15,-7 0-14 16,-4 0-34-16,-9 0 24 16,2 1-26-16,-6 3-16 0,-2-2-34 15,0-2-53 1</inkml:trace>
  <inkml:trace contextRef="#ctx0" brushRef="#br0" timeOffset="18954.7301">5427 4183 518 0,'0'0'172'0,"0"0"-151"16,0 0 5-16,0 0 21 15,0 0-43-15,0 0 51 16,-2 4-39-16,2-3-11 16,0-1 4-16,5 0-9 15,11 0 0-15,10 0 21 0,0 0-15 16,4 0 11-1,0 0-17-15,-3-1 0 0,0-1 5 16,-5 0-5-16,-1 2 0 16,-8 0-3-16,-1 0 8 15,-4 0-7-15,-2 0 2 16,-5 0-47-16,1 0 15 16,-1 0-46-16,-1 0-58 15,0 0-118-15</inkml:trace>
  <inkml:trace contextRef="#ctx0" brushRef="#br0" timeOffset="25259.7133">12452 4592 544 0,'0'0'58'0,"0"0"-16"15,0 0-11-15,0 0 18 16,0 0-4-16,0 0-17 16,0 0 27-16,-3-3-24 0,3 3-2 15,0 0 11-15,0 0-20 16,0 0-13-16,0 0 9 16,0 0-13-16,0 0-3 15,-3 0-4-15,3 0 4 16,0 0 7-16,0 0-7 15,-1 0-9-15,-5 11 3 16,3 7 6-16,-5 6 7 16,-1 5-7-16,0 5 0 15,-2 0 3-15,1 2-3 16,-2-2-1-16,2-5 0 16,2 0 2-16,1-5 7 0,3-2-8 15,1-5 0-15,1-5-13 16,1-4 13-16,-1-1 0 15,1-5 1-15,1-2 4 16,0 0-5-16,0 0 0 16,0 0 10-16,0 0 11 15,0 0-16-15,0-8 10 16,0-9-15-16,-3-3-3 16,1-2-4-16,1 0-12 15,1-1-1-15,-2 1 18 16,2 3-20-16,0 1 22 15,0-4-11-15,0-1 11 16,2 0-4-16,5-1-12 16,1-4 0-16,5 2 1 15,-3 0 2-15,3 2 13 0,-3 2-10 16,-3 5 29-16,-1 3-28 16,-4 8 12-16,-1 2-3 15,-1 3 46-15,0 1-46 16,0 0 0-16,0 0 3 15,0 0 2-15,0 0-8 16,0 0 3-16,0 0 0 16,0 0-2-16,-1 0 2 15,-5 0 0-15,-3 5-4 16,-3 5 4-16,-2 4 0 16,1 5 0-16,-2 1 3 0,1 2-5 15,0 2 2-15,1-3-3 16,1 4 1-16,1 0 4 15,-1-1-4-15,3-3-1 16,0-2 3-16,0-5-4 16,2-3 7-16,2-3-3 15,4-5 0-15,1-2 2 16,0-1-6-16,0 0-1 16,0 0 5-16,0 0 15 15,0-1-15-15,0-10 0 16,3-3 4-16,7-5 5 15,-2-1-18-15,2 0 8 16,2-4 1-16,-1 2 3 16,5 1-3-16,3-1-15 0,1-1 12 15,-1 5-8 1,0-1 11-16,1 4 0 0,-4 3 5 16,2-2-15-16,0 6 10 15,-2 1 0-15,-2 4 0 16,-1 0-7-16,-4 3 6 15,-1 0-21-15,-1 0 22 16,2 0-8-16,-1 11-7 16,-1 2 15-16,-1 1-4 15,1 2 10-15,-1 1-10 16,0 3 8-16,2-1 0 16,-1 4 14-16,-4 1-17 15,0 0-1-15,-3-1 7 0,0 1-4 16,2-4 3-16,-2-3-6 15,0 5-48-15,0-3-23 16,0-2-87-16,0 2-97 16</inkml:trace>
  <inkml:trace contextRef="#ctx0" brushRef="#br0" timeOffset="26009.6374">11975 5406 150 0,'0'0'39'0,"0"0"-37"16,0 0-4-16,0 0-167 16</inkml:trace>
  <inkml:trace contextRef="#ctx0" brushRef="#br0" timeOffset="28027.6678">12094 5211 200 0,'0'0'246'0,"0"0"-200"16,0 0-39-16,0 0-4 15,0 0 48-15,0 0 37 16,0-3-64-16,0 2 21 16,0 1-3-16,0 0-33 15,0 0 2-15,0 0-11 16,0 0 9-16,0 0-9 15,0 0 3-15,0 0-3 16,0 0 0-16,0 0 4 16,0 0-5-16,0 0 1 0,0 0 0 15,0 0-3-15,0 0 3 16,0 0 0-16,0 0-8 16,0 0 8-16,0 0 0 15,0 0 1-15,0 0-1 16,0 0 0-16,0 0 1 15,0 0-1-15,0 0-7 16,0 0 4-16,0 0 3 16,0 0 0-16,0 0 10 15,-2 0-23-15,1 0 33 16,1 0-25-16,-3 0 5 16,3 0 0-16,0 0 16 0,0 0-16 15,0 0-7-15,0 6 3 16,0 6 4-16,-2 5 0 15,2 4 24-15,0 2-22 16,0 2 46-16,0 3-30 16,0-1-1-16,0-1-9 15,2-4 12-15,1-5-11 16,-2-4-9-16,-1-7 0 16,2-1 15-16,-2-4-15 15,0-1 2-15,0 0-2 16,0 0 4-16,0 0 19 15,0 0 23-15,0 0-13 16,0-8-7-16,0-4-26 16,0 0 6-16,-2-3-9 15,-2 1 3-15,-5-3-10 0,3-2 10 16,-1-1-23-16,1-1 18 16,1 0-21-16,1 0-2 15,0 2 12-15,2 2 16 16,0 1-12-16,2 3 3 15,-1 3 9-15,1 2 0 16,-2-1 0-16,2 2 7 16,-1 1-17-16,-1 1 13 15,2 2-3-15,-1 2 0 16,1-1 13-16,0 2-12 0,0 0 4 16,0 0-3-1,0 0-2-15,0 0 6 0,0 0 10 16,-2-2-3-16,2 1 2 15,-1-2-2-15,-1 2-13 16,2 0-9-16,-1-1 9 16,1 2 5-16,0 0-1 15,0 0-4-15,-4082 0-26 16,8164 0 19-16,-4082 0-27 16,0 0 13-16,0 0-7 15,0 0 4-15,0 0-20 16,0 0 42-16,0 0-29 15,0 0 29-15,0 0-60 16,0 0 1-16,0 0 15 16,0 0-68-16,0 0 23 0,0 2-225 15</inkml:trace>
  <inkml:trace contextRef="#ctx0" brushRef="#br0" timeOffset="28808.0848">12049 5216 442 0,'0'0'46'0,"0"0"-46"16,0 0 8-16,0 0 52 16,0 0 11-16,0 0-69 15,-4-3 24-15,2 3-3 16,2-2-6-16,-1 2 29 16,1-1-34-16,0 1 0 15,0-2-8-15,0 2 4 16,-2-1-8-16,2 1 0 15,0 0-5-15,0 0 5 16,0-2-4-16,0 0 4 0,0-2 0 16,0 1-37-1,0-3 28-15,0 0-2 0,-1 1-4 16,1-1 9-16,-2 0-4 16,2 2 8-16,-1 1-16 15,1 1 36-15,0 1-4 16,0 1-7-16,0-2-5 15,0 2 18-15,0 0-15 16,0-1 26-16,0 1-23 16,0 0-2-16,0 0 6 15,0 0 5-15,0 0 1 16,0 0 16-16,0 0-12 0,0 0-7 16,0 0-11-1,0 0 1-15,0 0 18 0,0 0-18 16,0 0 11-16,0 0 1 15,0 0-17-15,0-1 0 16,0-2-5-16,13-1 14 16,5-1-10-16,3 2 1 15,3 0 0-15,1-1-8 16,1-1 21-16,-1 3-14 16,-1-1 1-16,-1 3 0 15,-4 0 9-15,-3 0-9 16,-8 0 0-16,-1 0 7 15,-2 0-7-15,-4 0 1 0,1 0-1 16,-2 0-12 0,1 0 11-16,2 0-49 0,-2 3-18 15,2 1 13-15,-1 3-42 16,-2-1-33-16,0 3-95 16</inkml:trace>
  <inkml:trace contextRef="#ctx0" brushRef="#br0" timeOffset="29100.7919">12116 5324 554 0,'0'0'68'0,"0"0"-61"0,0 0 20 15,0 0 57-15,0 0-39 16,0 0 22-16,48 1-18 16,-27-1-42-16,1-5 13 15,-1 1-15-15,2-1 0 16,-3 1-5-16,-1 1 0 16,-3-1 1-16,-4 4-1 15,1 0-56-15,-4 0-17 16,-1 0-63-16,-8 0-69 15</inkml:trace>
  <inkml:trace contextRef="#ctx0" brushRef="#br0" timeOffset="32078.3899">15153 3110 281 0,'0'0'142'0,"0"0"-111"15,0 0 34-15,0 0 15 16,0 0-33-16,0 0 6 15,-3 0-22-15,3 0-14 16,0 0 12-16,0 0-24 16,0 0-5-16,0 0 0 15,0 0-4-15,0 0-4 16,0 0-1-16,0 0-47 16,0 0-4-16,0 0-57 15,-4 0-410-15</inkml:trace>
  <inkml:trace contextRef="#ctx0" brushRef="#br0" timeOffset="32623.4876">15107 2888 320 0,'0'0'180'0,"0"0"-144"0,0 0-31 16,0 0 24-16,0 0-14 15,0 0 9-15,-8 0-15 16,8 0 11-16,0 6 5 16,0 0-24-16,0 3 15 15,-1 3 13-15,1 1-13 16,-3 1 14-16,1 3-13 16,2 5-1-16,-1 3 6 15,1-2-15-15,0 2 35 16,0-1-42-16,0 1 4 15,0-4 12-15,0 3-16 16,0-5 0-16,0 1-1 16,0-1 12-16,0-2-12 0,0-2 1 15,0-1 0-15,0 0 8 16,0-2-8-16,0-4 0 16,0-1-3-16,0-4 9 15,0-1-7-15,0-2 1 16,0 0-14-16,0 0-19 15,0 0-35-15,1 0-6 16,-1-2-55-16</inkml:trace>
  <inkml:trace contextRef="#ctx0" brushRef="#br0" timeOffset="33060.8464">15035 3205 476 0,'0'0'165'0,"0"0"-156"16,0 0 5-16,0 0-14 15,0 0 0-15,0 0 35 16,0 46-9-16,0-22 2 16,0 2-18-16,2-2 11 15,2 3-10-15,2-4-8 0,2-3 19 16,-1-3-6-16,-1-4-9 16,0-2 10-16,-1-5-15 15,-1-1-1-15,2-2 25 16,0-3-19-16,3 0 14 15,7 0 23-15,3-5-2 16,6-9 2-16,1-1-39 16,-2-2-3-16,0-1 0 15,-2-2-2-15,-2 2-22 16,-5 0-59-16,-2 0-62 16,-5 0-45-16</inkml:trace>
  <inkml:trace contextRef="#ctx0" brushRef="#br0" timeOffset="33968.4148">15292 2785 604 0,'0'0'78'0,"0"0"-75"15,0 0 19-15,0 0-22 16,0 0 2-16,0 0-16 16,0 23 30-16,0-1-16 15,0 4 38-15,2 2-29 16,-1 2 31-16,2 0-22 16,1-1-5-16,-1-1 26 0,-1-4-34 15,-1-1 5-15,-1-7-10 16,0-4 13-16,0-4-11 15,0-5-2-15,0-1 0 16,0-2 13-16,0 0-12 16,0 0 37-16,0-8 40 15,0-9-62-15,0-4-2 16,0-4-14-16,0-5 0 16,0 0-3-16,0-4 7 15,-3-1-4-15,0 2 0 16,3 0 0-16,0 4-7 15,0 4 1-15,0 6 6 16,5 4 0-16,1 4 2 16,1 1-4-16,1 3 2 15,2 4-7-15,1-2 1 0,0 2 6 16,4 1-6-16,-2 2 1 16,0 0 0-16,2 0 5 15,0 5-11-15,-3 5-3 16,-1 2 11-16,-2 0-3 15,-3 5-3-15,-4 2 2 16,-2 3 14-16,0 2-7 16,-3 0 0-16,-11-1 0 15,0-4 7-15,-2-3-7 16,2-2-11-16,0-3 0 16,3-2 19-16,3-6-15 15,5 1 7-15,3-4-13 0,0 0 6 16,0 0 2-16,0 0 1 15,0 0 0-15,0 0 8 16,0 0-8-16,0 1-2 16,5 4 6-16,5-1-4 15,2 4 9-15,6-2-2 16,4-3 13-16,2 0-8 16,1-1-6-16,4 1-2 15,0-1-6-15,1-2-75 16,-10 0-213-16</inkml:trace>
  <inkml:trace contextRef="#ctx0" brushRef="#br0" timeOffset="36946.0183">4254 6396 455 0,'0'0'117'0,"0"0"-83"16,0 0 6-16,0 0 10 16,0 0 2-16,0 0-12 15,0 0-14-15,2 0 12 16,-2 0 8-16,0 0-45 15,0 0 2-15,0 0-3 16,0 1 7-16,0 1-10 16,6 2 3-16,9 2-4 15,7 4-2-15,9-1 6 16,5 0 0-16,0-1-5 16,0 1 14-16,-1-2-4 15,-2 2-5-15,-3-4 0 16,-5-1 0-16,-6-2 0 15,-6 0 0-15,-6-2-6 0,-1 0 15 16,-4 0-9-16,1 0 0 16,-3 0 2-16,0 0 4 15,0 0-6-15,0 0-1 16,3 0-4-16,-3-4-85 16,0-5-12-16,0-2-117 15</inkml:trace>
  <inkml:trace contextRef="#ctx0" brushRef="#br0" timeOffset="45454.7368">4387 6453 349 0,'0'0'27'0,"0"0"21"16,0 0-19-16,0 0-10 16,0 0 22-16,0 0-26 15,0 0-14-15,0 0 49 16,-31-40-28-16,28 38-7 16,-2 0-8-16,-2 1-6 15,1-1 23-15,1 2-21 16,2-2-1-16,0 2 9 15,2 0-5-15,1 0-7 0,-2 0 1 16,2 0 0 0,0 0 10-16,0 0-10 0,0 0 0 15,0 0 0-15,0 0 10 16,0 0-10-16,0 0 0 16,0 0-9-16,0 0 3 15,8 0 6-15,4 0 0 16,9 2 11-16,-2-2-7 15,6 0-4-15,-2 0 0 16,1-10 10-16,-5 0-12 16,-7 3 2-16,-6 3 0 15,-3 3 14-15,-3 1-13 0,0 0 47 16,0 0-36 0,-7 0-5-16,-7 0-10 0,-4 0 3 15,0 0-12-15,0 5 6 16,1 2-7-16,0 2-1 15,0-2 13-15,3 0 1 16,-4-2 1-16,6 0-1 16,-4-1 0-16,5 1-1 15,-3-1 0-15,-1-2-5 16,-2 1 6-16,3-1-60 16,1-1 33-16,-3-1-53 15,8 0-56-15</inkml:trace>
  <inkml:trace contextRef="#ctx0" brushRef="#br0" timeOffset="46433.693">5112 6395 611 0,'0'0'68'16,"0"0"-53"-16,0 0-8 0,0 0-9 15,0 0 2-15,0 0-11 16,4 28 9-16,17-14 4 15,6 1 3-15,-1-1 20 16,8-1 3-16,-3 0-17 16,0-2 0-16,2-5-10 15,-1-2 15-15,2-2-16 16,-7-2 0-16,-5 0 12 16,-4 0-6-16,-9 0 29 15,-3-4-35-15,-6-7 4 16,0-1-9-16,-12-4-23 15,-12 1-12-15,0 0 15 16,-3 5 3-16,2 0 10 0,6 2 9 16,7 5-4-16,6 1-3 15,4 1 10-15,2 1-2 16,0 0-2-16,0 0-11 16,12 0 15-16,7 1 0 15,3 9 0-15,0 4 23 16,2 2-20-16,-6 2-2 15,-5 1 14-15,-2 0-8 16,-10-1 13-16,-1 2-12 16,0-2-6-16,-9-1 27 15,-2-3-29-15,0-2-17 16,2-1 14-16,3-7-67 0,4-4-142 16</inkml:trace>
  <inkml:trace contextRef="#ctx0" brushRef="#br0" timeOffset="47946.856">5674 6643 688 0,'0'0'105'0,"0"0"-105"16,0 0 24-16,0 0-25 15,39-94 16-15,-21 65 5 16,-2-3-1-16,-2 3-17 15,-4 2 3-15,-4 4-5 16,-4 6 0-16,-2 4 14 16,0 4-12-16,0 6-2 15,-2 0 38-15,-8 3-32 0,2 0-12 16,-2 6 3-16,-7 11-10 16,1 7 3-16,0 4 10 15,2 2-5-15,0 1-1 16,4 1 12-16,3-1-12 15,2-2 2-15,4-2 4 16,1-1 6-16,0-6-6 16,0 1 0-16,3-4-10 15,9-5 14-15,4 0-4 16,4-7 0-16,2-2 8 16,2-3-14-16,1 0 15 15,-5-3-7-15,-3-9 3 16,-6-1 4-16,-5-3-8 15,-4-2-1-15,-2-3 1 16,0 0-4-16,-14-3-19 0,-4 5 22 16,2 4-5-16,1 3 21 15,4 7-37-15,7 2 21 16,1 1 0-16,3 2-4 16,0 0-1-16,0 0-32 15,0 0-13-15,4 8 50 16,8 0-2-16,8 0-15 15,-1-2 17-15,-1 0 0 16,4-5 0-16,-4-1-17 16,-1 0 10-16,-5 0-15 15,-1-6 14-15,-3-2 2 16,-2-3-1-16,-1 1 7 0,-1-1 0 16,-3 1 1-16,-1 1-1 15,1 1 7-15,4 2-5 16,0 0-2-16,4-4 6 15,1 5-27-15,7 0 21 16,2-2-4-16,-4 6 1 16,3 0-15-16,-6 1 4 15,-5 0 14-15,-1 0-2 16,-3 9-12-16,-3 1 14 16,0 5 0-16,0-1 21 15,0 1 15-15,0-3 25 16,0 0-59-16,0-2 20 15,0-3-22-15,0-3 0 0,0-1 5 16,9-1-19 0,3-1 28-16,4-1-14 0,1 0 0 15,-4 0 3-15,-1 0 14 16,-3 0-17-16,0 0 0 16,-3-4 10-16,-1-2-7 15,-1-1 17-15,3-3-20 16,1-2 0-16,-2-1 10 15,0 0-10-15,3 2-21 16,-6 4 21-16,0 5-6 16,-3 2-8-16,0 0 1 15,0 2-16-15,-9 13 16 0,0 7 10 16,0 0 3 0,3-2 7-16,4-5-5 0,2 0 4 15,0-8-6-15,0 0 0 16,0-6-5-16,11-1 5 15,4 0 0-15,1-8 8 16,2-4 1-16,-6 0-9 16,-3 0-7-16,-6 5 7 15,-3-3-5-15,0 3 5 16,0 2 0-16,-1-2 8 16,-8 3-6-16,-2 0 3 15,1-1-5-15,1 3 5 16,3 0-9-16,1 2 4 15,4 0 0-15,1 0 0 16,0-1 2-16,0 1-4 0,0 0-4 16,0 0-24-16,9 0 22 15,4 0-5-15,2 0 13 16,0 0 2-16,1 0 6 16,-5 0-14-16,4 0 6 15,-8 0 0-15,1 3-8 16,0 2 8-16,-3 1 0 15,-3-2 13-15,5 3-11 16,-2 1-3-16,-1 1 1 16,3 0 0-16,-2-1 5 15,2-1 0-15,1-2 2 16,5-3-4-16,4-2 1 0,5 0-4 16,4 0-28-16,4-12-209 15</inkml:trace>
  <inkml:trace contextRef="#ctx0" brushRef="#br0" timeOffset="48782.7842">6902 6556 589 0,'0'0'45'0,"0"0"-19"0,0 0 18 16,0 0 13-16,0 0 12 15,0 0 8-15,-2 0-38 16,9-7-10-16,6-8-29 16,3-4 0-16,2 0 2 15,-3-2-2-15,0 0-3 16,-6 3 0-16,-4 2-12 15,-3 5 12-15,-2 5-21 16,0 5 1-16,-2 1 18 16,-8 0-51-16,-3 14 7 15,1 4 41-15,4 2 8 0,7 0-11 16,1-2-2-16,0-1 13 16,7-4 5-16,13-4-5 15,4-8-11-15,4-1 6 16,5 0 10-16,-2-10-10 15,-1-6-16-15,-3-2-21 16,-6 0 23-16,-6 0-14 16,-6 0 33-16,-2 3 3 15,-7 0 6-15,0 5 15 16,0 1 8-16,0 5-17 16,0 1 13-16,0 3-12 15,0 0-16-15,0 0-5 16,0 8-3-16,0 12 3 15,0 4-2-15,0 2 14 16,0-1-2-16,0-1-1 0,0 0 2 16,0-4 20-16,3-1-26 15,-3-2 10-15,0-4-10 16,0-4 24-16,0-1-24 16,0-2 0-16,0-6 0 15,0 0 2-15,0 0 4 16,2 0 4-16,2 0-4 15,4-6-2-15,5-11 9 16,2-3-13-16,3-2-11 16,-3 3-2-16,-2 5-23 15,-4 6 34-15,-3 2-10 16,0 6 12-16,-2 0-12 0,2 0 0 16,-1 14 10-16,-2 5-7 15,0-1 18-15,3-3-8 16,0-2-1-16,-2-4 0 15,0-4-11-15,1-3 11 16,0-2 0-16,2 0 25 16,3-9-25-16,-3-12-48 15,-4-4-310-15</inkml:trace>
  <inkml:trace contextRef="#ctx0" brushRef="#br0" timeOffset="48957.1786">6944 6447 639 0,'0'0'43'0,"0"0"-43"16,0 0-12-16,0 0 12 16,104 7-7-16,-50-7 1 15,1 0-224-15</inkml:trace>
  <inkml:trace contextRef="#ctx0" brushRef="#br0" timeOffset="50552.1609">7695 6578 622 0,'0'0'36'16,"0"0"-14"-16,0 0-6 15,0 0 73-15,0 0 52 16,0 0-87-16,18-33-54 0,-1 8-1 16,2 1 1-16,-4 2-2 15,0-2 3-15,-5 2-1 16,-5 3 0-16,-2 4-21 16,-3 3 7-16,0 7-1 15,0 3-7-15,0 2 9 16,-9 0-26-16,-5 16-21 15,-5 4 59-15,1 8 1 16,2 0-4-16,-1 0 2 16,7 2 4-16,-1-2 9 15,4 0-8-15,3-2 4 16,4 1 2-16,0-3-3 0,0 0-2 16,4 1-4-16,9-5 5 15,1-2 4-15,4-3-9 16,-2-5 0-16,2-3 10 15,1-7-8-15,-2 0-3 16,3-3 4-16,-3-9-3 16,-2-4 0-16,-7-2 0 15,-4 0-30-15,-4-2-1 16,-4-2-12-16,-10 3-3 16,-7 2-27-16,2 4 22 15,3 5 47-15,5 1-8 16,7 7 12-16,2 0 0 15,1 0 0-15,1 0-23 16,0 3 15-16,0 7 8 0,0-1 20 16,6 1-7-16,4-1 5 15,2-4 31-15,4-3-32 16,1-2 14-16,2 0-15 16,2 0 2-16,-2-14 17 15,4 0-34-15,-8-3 7 16,-1 0 6-16,-6 2-13 15,-2-1 20-15,0 2-21 16,-5 0 12-16,2 0-13 16,-1 3 1-16,-1 3 0 15,2 2 12-15,-1 0-12 0,1 4-4 16,0-3-2-16,1 0 6 16,2 1 5-16,3-4-5 15,2 2-2-15,2 0-3 16,-1 1 9-16,1 0-8 15,2 1-2-15,-1 0-10 16,2 2 16-16,-4 2 0 16,0 0-7-16,-3 0 4 15,-3 7 3-15,-3 6 0 16,0 6-17-16,-3 1 17 16,0 2 20-16,0-1-19 15,0-2 6-15,0-5 16 16,0-1-5-16,1-7-7 0,7-3-11 15,4-3 0 1,5 0 24-16,6 0-24 0,2-5 2 16,1-3-3-16,-6-2 8 15,-4 5-14-15,-9 2-5 16,-3 1-20-16,-4 2 21 16,0 0 9-16,0 0-6 15,-1 2 4-15,-12 10 2 16,-3 2 2-16,2 1-2 15,5-1 12-15,3-1 0 16,4-1-10-16,2 0-2 16,0-3-2-16,9 1 3 15,9-4-3-15,6-5 4 16,1-1-6-16,-1 0-8 0,-7-3 9 16,-4-5-3-1,-5-2 5-15,-8 0 6 0,0-1-6 16,0-2 3-16,-14 1 0 15,-1 2 0-15,3 0 8 16,-2 2-8-16,10 3 0 16,-1 2 6-16,4 3-9 15,0 0 3-15,1 0-7 16,0 0-2-16,-2 0-15 16,2 3 22-16,0 5-2 15,0 2 8-15,0-3-8 16,0-2-14-16,0-2 18 15,8-3 13-15,5 0-8 0,4 0 6 16,2-6 8-16,2-8-17 16,0-2-2-16,-2 1 0 15,-3 4-2-15,1 0-5 16,-6 9 9-16,-7 1-2 16,-1 1 13-16,1 0-13 15,-2 5 17-15,5 13 9 16,1 3 2-16,-2 5 22 15,6-1-37-15,0-3 2 16,2-5-2-16,5-6-12 16,3-8 7-16,5-3-5 15,2-2 2-15,7-17-10 0,-3-7-126 16,-6-9-199 0</inkml:trace>
  <inkml:trace contextRef="#ctx0" brushRef="#br0" timeOffset="52096.333">5935 4352 693 0,'0'0'98'0,"0"0"-85"15,0 0-9-15,0 0 68 16,0 0-45-16,0 0-17 16,0 0 3-16,-64 31-8 15,51-6-5-15,4 4-2 16,6 0 2-16,3-3 8 0,0-4-8 16,7-5 0-16,10-6-1 15,1-5 4-15,4-6 6 16,2 0-9-16,1-7 0 15,-1-11-4-15,-9-4 4 16,-4 2-39-16,-10 3 19 16,-1 2 13-16,-6 2-22 15,-6 5 19-15,-7 4 1 16,5 4-3-16,-2 0 11 16,8 1 0-16,2 8-10 15,1 0 16-15,5-2-13 16,0-1-10-16,0-1 18 15,4-2-9-15,9-3 23 16,10 0-14-16,2 0 7 16,5-3 5-16,-2-9 1 0,-5-5-13 15,-1-4 0-15,-3-2 17 16,-4-4-17-16,-3-1 9 16,-6 1 1-16,-6 1-5 15,0 1 37-15,0 4-30 16,0 5 6-16,0 8 12 15,-3 5-30-15,3 3 2 16,-3 0-6-16,3 0 1 16,-3 17-2-16,-1 9-3 15,1 6 8-15,3 4-5 0,0-2 9 16,0-7-7 0,10-1 3-16,2-7 0 0,3-9-5 15,3-3-15-15,3-7-92 16,-5-7-26-16</inkml:trace>
  <inkml:trace contextRef="#ctx0" brushRef="#br0" timeOffset="52238.7092">6083 4375 443 0,'0'0'231'0,"0"0"-231"16,0 0-3-16,0 0-10 0,0 0-20 15,98 2-142 1</inkml:trace>
  <inkml:trace contextRef="#ctx0" brushRef="#br0" timeOffset="52815.259">6371 4524 546 0,'0'0'274'0,"0"0"-229"16,0 0 29-16,0 0-73 16,0 0 2-16,0 0 21 15,71-92-24-15,-44 72 0 16,-1 2 2-16,-2 1 3 0,-7 1-7 16,-5 2 2-16,-7 6 0 15,-2 1-8-15,-3 3 8 16,0 4-1-16,0 0-2 15,-8 0-3-15,-4 10-3 16,1 7-28-16,6-1 29 16,5-1-10-16,0-3 1 15,0-2 5-15,13-4 10 16,4-6 2-16,5 0-16 16,2 0 16-16,4-9-60 15,-1-10 43-15,-4-3-38 16,-4-1-2-16,0 0 46 15,-10 1 11-15,-4 5 16 0,-5 2 6 16,0 6 23 0,0 3 28-16,0 3-20 0,0 3 6 15,-3 0-35-15,0 0-24 16,0 9-16-16,1 11 6 16,2 6 10-16,0 5-4 15,0 0 4-15,2 0 0 16,1-1 8-16,0-8-5 15,-2-2 2-15,1-6-5 16,-2-6 0-16,0-4-2 16,0-1 2-16,0-3-37 15,0 0 22-15,0-12-25 16,0-10-108-16,0-3-22 0,0-2-16 16,-9 6-7-16</inkml:trace>
  <inkml:trace contextRef="#ctx0" brushRef="#br0" timeOffset="52974.6629">6626 4342 218 0,'0'0'37'0,"0"0"21"15,0 0 20-15,0 0 4 16,0 0-17-16,0 0 0 16,0 13-6-16,10-13-37 15,11 0 4-15,9-2-25 16,6-10-1-16,0-6-223 15</inkml:trace>
  <inkml:trace contextRef="#ctx0" brushRef="#br0" timeOffset="53494.5553">7294 4503 717 0,'0'0'85'16,"0"0"-84"-16,0 0 39 16,0 0 66-16,0 0-74 15,0 0-32-15,45-83 0 16,-26 54 1-16,-2-3-1 16,1-2-3-16,-2 2 3 15,-6 1 0-15,-4-1 8 16,-3 6-8-16,-3 4 0 15,0 7-5-15,0 6 5 16,-6 4 0-16,2 5 13 0,-1 0-13 16,-3 0-10-16,-1 17-28 15,-1 5 27-15,4 4-3 16,2 3 10-16,4-1 4 16,0-1 0-16,6-4 9 15,11-3-8-15,6-8-1 16,4-6-21-16,3-6 10 15,1 0-75-15,-5-11-81 16</inkml:trace>
  <inkml:trace contextRef="#ctx0" brushRef="#br0" timeOffset="53643.6622">7355 4293 649 0,'0'0'101'0,"0"0"-101"15,0 0-18-15,0 0 17 16,0 0-7-16,118-19-114 16,-73 13-247-16</inkml:trace>
  <inkml:trace contextRef="#ctx0" brushRef="#br0" timeOffset="54562.9949">7616 4371 727 0,'0'0'101'0,"0"0"-76"16,0 0-14-16,0 0 31 15,0 0-17-15,-73 80-18 16,73-58-3-16,5-3 0 16,15-5 0-16,4-6-4 15,0-5 2-15,2-3-1 16,-4 0-1-16,-6-8-22 15,-4-6-31-15,-7-3 0 16,-5 0 23-16,-2 2-9 16,-15 3 4-16,-3 3 30 15,-1 6-5-15,2 3-2 16,4 0 8-16,6 0-7 0,3 0-4 16,6 9 8-16,0-1-5 15,0 3 3-15,15 0 9 16,4-1 0-16,2-1 17 15,0-2-17-15,4-5 0 16,-5-2-10-16,1 0 20 16,-1 0-18-16,-3-6 8 15,1-7 0-15,-3-3-2 16,1-2 15-16,-2-4-13 16,2 0 0-16,-5-2 4 15,-1 1 18-15,-3-1-22 16,-4 2 7-16,0 2 41 15,-2 4-28-15,1 5-6 16,-2 3 3-16,0 5-8 16,0 0 20-16,0 3-25 0,0 0 3 15,0 0-14-15,0 0 1 16,0 6-16-16,0 8 11 16,0 7 11-16,0-1-7 15,0 2 7-15,0 2 0 16,0-2-6-16,0-1 13 15,3-4-12-15,9-5 5 16,1-4 0-16,7-6-3 16,4-2 6-16,2 0-3 15,6-10 24-15,-4-7-24 0,-4 1 0 16,-1-1 0 0,-4-1 7-16,-4-1-10 0,3-3 6 15,-6-2 7-15,0-2 14 16,-2-2-23-16,1 0 16 15,-5 1-17-15,-2 2 2 16,0 5 36-16,-2 4-26 16,-2 7 4-16,0 4 11 15,0 3-14-15,0 2 8 16,0 0-21-16,0 0 0 16,0 0-6-16,0 0 6 15,0 14-8-15,-3 8 2 16,-4 4 12-16,4 5-9 15,0-1 3-15,3-1 0 16,0-2-8-16,0-5 8 0,1-5 0 16,11-3 5-16,4-5 1 15,5-6-6-15,4-3 0 16,5 0-24-16,-4-10-33 16,-4-11-168-16</inkml:trace>
  <inkml:trace contextRef="#ctx0" brushRef="#br0" timeOffset="54744.6477">8071 4243 750 0,'0'0'158'15,"0"0"-149"-15,0 0-9 16,0 0-5-16,81-10-19 15,-44 4-59-15,-7 0-288 16</inkml:trace>
  <inkml:trace contextRef="#ctx0" brushRef="#br0" timeOffset="56456.1554">8089 4441 511 0,'0'0'234'16,"0"0"-187"-16,0 0-11 16,0 0 13-16,0 0 40 15,0 0-21-15,0 0-68 16,36-68 0-16,-21 45 13 16,-3-2-13-16,1-4 0 15,2-1-3-15,-4-3 3 16,0-4 11-16,-3-1-11 0,-2 0 0 15,-3-1-2 1,2 3 6-16,-5 7-5 0,0 6 1 16,0 8 0-16,0 7 2 15,0 2-2-15,0 6-13 16,0 0 7-16,-5 0-44 16,-4 11 33-16,-6 7-2 15,2 5 19-15,-1 3 8 16,4 2-8-16,2 1-4 15,4 2-2-15,4-1 12 16,0 1-9-16,0-4 3 16,3-2 0-16,12-6 0 15,3-7 0-15,5-4 0 16,4-8 7-16,4 0-2 16,2 0-9-16,3-11 4 0,0-2-93 15,-6 1-119 1</inkml:trace>
  <inkml:trace contextRef="#ctx0" brushRef="#br0" timeOffset="57621.2701">8432 4233 637 0,'0'0'62'16,"0"0"-55"-16,0 0 5 16,0 0-11-16,0 0 14 15,-29 97-1-15,28-60 36 0,-2 7-36 16,0 3 16 0,-1 1-9-16,-2-1-14 0,-3-4 13 15,3 3-20-15,2-3 0 16,0-4-10-16,4-2-37 15,0-10-85-15,0-15-102 16</inkml:trace>
  <inkml:trace contextRef="#ctx0" brushRef="#br0" timeOffset="58783.5909">8620 4534 712 0,'0'0'46'0,"0"0"-33"16,0 0-13-16,0 0 8 16,0 0 14-16,0 0 8 15,-3 67-23-15,3-35 32 16,0 3-32-16,0 4 11 15,0 0 34-15,0-3-43 16,0-8 24-16,-3-7-33 16,2-9 1-16,1-7 9 15,0-5-3-15,0 0-7 16,0 0 21-16,0-23-9 0,0-13 10 16,0-7-22-16,0-7-25 15,0 5 20-15,0 5-40 16,0 5 42-16,0 5 2 15,1 4-20-15,5 6 19 16,3 4-13-16,-4 7 15 16,5 1-10-16,0 4 10 15,0 2-7-15,3 2-8 16,0 0 6-16,1 2 4 16,-3 13-1-16,-2 4 6 15,-4 5-2-15,-5 3 2 16,0 1 0-16,0 0-4 15,-11-2 15-15,-3-2-11 0,2-4 0 16,0-6 2 0,6-6-18-16,6-4 15 0,0-4-44 15,0 0 19-15,0-2-10 16,0-10-3-16,15 1-16 16,0 4 55-16,1 2-10 15,-2 5 0-15,0 0 10 16,0 2 3-16,-1 8 18 15,2 0 1-15,3 0-13 16,-3-3-3-16,4-4 77 16,1-1-65-16,-2-2-4 15,1 0 9-15,-3-4-17 16,-1-6 2-16,-4 0-8 0,-5 3-7 16,-3 2 2-1,-3 2 3-15,0 3 2 0,-2 0-5 16,-8 0-5-16,-5 15 1 15,3 2 2-15,3 5 7 16,4-1 5-16,4-1-5 16,1-3-8-16,0-2 8 15,9-5 5-15,6-2 0 16,4-5-5-16,2-3 0 16,0 0 35-16,0-2-30 15,-5-8-5-15,-4-1 22 16,-6 5-19-16,-3-1 1 0,-3 2 1 15,0 4 1 1,0-4-3-16,-4 5-3 0,-7 0-19 16,1 0 19-1,1 0-14-15,4 0 10 0,1 6 0 16,2 1 4-16,-1 0-18 16,2-1 18-16,1-1-8 15,0 0 5-15,0-1 6 16,0-2-7-16,9 3 4 15,5-5 0-15,2 0 7 16,3-2-7-16,1-12-7 16,-2-3 4-16,1 0-7 15,-1-3 3-15,-5 4-26 16,-1 2 18-16,-4 6-10 16,-5 5 25-16,-2 3 0 0,1 0-11 15,5 17 20-15,3 12-9 16,7 2 56-16,3 0-52 15,3-6 32-15,-1-6-29 16,3-4-3-16,-2-5 2 16,4-3-6-16,1-7-23 15,-1 0-183-15</inkml:trace>
  <inkml:trace contextRef="#ctx0" brushRef="#br0" timeOffset="60816.6532">12688 1688 9 0,'0'0'671'15,"0"0"-611"-15,0 0-60 16,0 0 0-16,0 0-23 15,0 0 56-15,7 42-20 16,-6-14 17-16,1 5 17 16,-1-3 1-16,-1 1-31 15,4-2-17-15,-3-4 38 16,1-6-38-16,1-7 0 0,-2-3-3 16,2-5 13-1,-1-3-8-15,-2-1-2 0,3 0 0 16,-3 0 44-16,0-12-3 15,4-10-27-15,-4-7-14 16,3-9 10-16,0-3-13 16,-1-3 3-16,3-2 0 15,3 4-11-15,2 9 11 16,-1 4 0-16,2 12-3 16,-4 8 10-16,2 4-14 15,-3 5 4-15,2 0-10 16,3 6 3-16,1 17-15 0,0 8 25 15,3 7-10 1,-6-1 21-16,-4 4-11 0,-2-5 0 16,-3-4 0-1,0-2 1-15,0-7-1 0,0 1-16 16,0-7-21-16,-3-3-105 16,-11-8-44-16</inkml:trace>
  <inkml:trace contextRef="#ctx0" brushRef="#br0" timeOffset="60964.7453">12758 1918 628 0,'0'0'147'16,"0"0"-124"-16,85-44-21 0,-44 25 12 16,4-1-14-16,3 3-5 15,-6-4-4-15,-10-1-235 16</inkml:trace>
  <inkml:trace contextRef="#ctx0" brushRef="#br0" timeOffset="61632.0888">13368 824 6 0,'0'0'426'15,"0"0"-370"-15,0 0-3 0,3 106 38 16,0-69-53-16,1 4 37 16,-1-3-57-16,0 1 13 15,-1-7 0-15,2-3-26 16,-1-7 2-16,2-2-7 15,0-4-8-15,0-7 7 16,-1-3-113-16,-4-6-62 16</inkml:trace>
  <inkml:trace contextRef="#ctx0" brushRef="#br0" timeOffset="61945.3734">13280 1051 670 0,'0'0'79'16,"0"0"-19"-16,0 0 5 16,0 0-32-16,0 0 6 15,0 0-39-15,-3-3-13 16,3 14 9-16,0 11-8 16,3 4 12-16,4 4-7 15,1-2 18-15,1-1-12 16,-1-6 1-16,2-5 0 15,3-7 5-15,-1-7-5 0,6-2 0 16,3 0 37 0,7-17-28-16,4-7 2 0,-3-3-11 15,-3-2-7-15,-6 1-10 16,-4 3-50-16,-3 8-18 16,-4 5-20-16,-2 7-170 15</inkml:trace>
  <inkml:trace contextRef="#ctx0" brushRef="#br0" timeOffset="62964.7338">13686 1551 697 0,'0'0'71'15,"0"0"3"-15,0 0-69 16,0 0-4-16,0 0-2 15,0 0 11-15,0 39-10 16,0-3 12-16,0 0-11 16,0 2 50-16,0 0-44 15,0 1 16-15,0-6-3 16,0-5-14-16,0-4 4 16,-3-8-10-16,1-8 0 15,2-5 0-15,0-3 0 16,0 0 0-16,0-5 37 15,0-18-19-15,0-10-14 16,0-6-4-16,-3-6-4 0,-1 0-10 16,4 2 10-16,0 5-24 15,0 7 18-15,0 6 20 16,0 5 0-16,12 1-10 16,1 7-8-16,2 1-13 15,4 3-6-15,2 5 20 16,-1 3-4-16,2 0 4 15,-4 3 3-15,-6 14-7 16,-4 5 11-16,-6 2-7 16,-2 2 4-16,0 3-1 15,-10 0 2-15,-10 0 2 0,-1-1-2 16,-4-3 2-16,-2-3-42 16,5-7 35-1,7-5-24-15,5-6 5 0,5-4 11 16,5 0 13-16,0 0 2 15,0 0 0-15,0 0 9 16,0 0 15-16,3 0-16 16,10 0-8-16,4 0 58 15,8 0-27-15,0 0-13 16,4 0-10-16,2 0 4 16,1 1 4-16,-1 3-16 15,0-4-4-15,-4 0-83 16,-3 0-127-16</inkml:trace>
  <inkml:trace contextRef="#ctx0" brushRef="#br0" timeOffset="63921.9563">13787 1811 321 0,'0'0'345'0,"0"0"-322"15,0 0 48-15,0 0-54 16,0 0 28-16,0 0 8 16,-19-15-20-16,19 13 7 15,0 2-17-15,-2 0-8 16,2 0 57-16,0 0-70 0,0 0-1 15,0 0 41 1,0 0-26-16,0-2 3 0,11-2-11 16,14-2 2-16,11 4-12 15,5-1 2-15,-5 3 0 16,-3 0-8-16,-9 5-27 16,-11 10 18-16,-7 4-24 15,-6 0 19-15,0 6 4 16,-21-1 14-16,-12 1 4 15,-5-4 22-15,-1-3-19 16,5-3 2-16,2-5-5 16,4-2-35-16,4-6-3 15,-1-2-86-15,5-3-46 16,0-21-225-16</inkml:trace>
  <inkml:trace contextRef="#ctx0" brushRef="#br0" timeOffset="64288.0181">13268 1137 498 0,'0'0'28'0,"0"0"-26"15,0 0 19-15,103-28 5 16,-69 20-11-16,7-3 41 16,5-1-56-16,4 0-14 15,-2 2 13-15,-2-4-117 0</inkml:trace>
  <inkml:trace contextRef="#ctx0" brushRef="#br0" timeOffset="64954.5736">14203 795 498 0,'0'0'123'0,"0"0"-69"15,0 0 28-15,0 0-50 16,0 0-4-16,0 0 21 16,-21-21-9-16,21 21-4 15,0 0-36-15,0 0 1 16,0 0-26-16,-1 11 22 16,-1 12-2-16,-2 8-4 15,4 5 18-15,0 3 28 16,0 2-33-16,0 2 8 15,13-1 27-15,-1-1-39 0,1-5 0 16,0-5 2 0,3-4 2-16,-4-5 1 0,-3-8-5 15,-5-4 3-15,2-4-21 16,-6-4 10-16,0-2-47 16,0-6 23-16,0-13-92 15,-9-5-343-15</inkml:trace>
  <inkml:trace contextRef="#ctx0" brushRef="#br0" timeOffset="65232.0203">14034 1120 540 0,'0'0'164'15,"0"0"-108"-15,0 0-31 16,0 0 49-16,0 0-74 15,0 0 0-15,3 20-4 16,7-2 18-16,-2 4-12 16,4 0-2-16,-4 0 8 15,2-3-6-15,4-5 5 16,-2-4-7-16,2-5 3 16,3-5-3-16,5 0 12 15,7-9-12-15,2-10-10 16,1-4-3-16,-2 1-137 15,-7 3-134-15</inkml:trace>
  <inkml:trace contextRef="#ctx0" brushRef="#br0" timeOffset="65954.0886">14719 1613 577 0,'0'0'82'0,"0"0"-53"16,0 0 38-16,0 0-36 15,0 0 1-15,0 0-8 16,-48-5-3-16,32 5 29 16,-2 0-50-16,-6 7 0 15,-2 8 20-15,2 4-18 0,-2 5 9 16,4 5-10-16,1-1-1 16,5 2 11-16,8 1-11 15,8-4 0-15,0-3 6 16,5-2-6-16,15-5 0 15,6-6 9-15,5-5-2 16,4-6 64-16,5 0-66 16,0 0 0-16,-3-9 8 15,-3-5-2-15,-5 0-5 16,-8 1-6-16,-6 3-69 16,-10-1-13-16,-5 2-112 15,0-1-326-15</inkml:trace>
  <inkml:trace contextRef="#ctx0" brushRef="#br0" timeOffset="67316.2953">14502 917 207 0,'0'0'421'0,"0"0"-371"16,0 0-13-16,0 0 2 15,-110 31 0-15,63-7 12 16,-5 2-49-16,2 2 53 16,3-2-53-16,9-2 2 15,11-2-4-15,10-4-11 0,11-3-61 16,6-5-35 0,6-5-108-16,15-5-211 0</inkml:trace>
  <inkml:trace contextRef="#ctx0" brushRef="#br0" timeOffset="67902.9595">15032 802 686 0,'0'0'54'15,"0"0"-31"-15,0 0-23 16,0 0-16-16,0 0 15 16,0 0 2-16,17 39 30 15,-7-13 4-15,-2 6-13 16,1 3 36-16,-2 1-23 16,2 3-17-16,2-3 31 15,-5 0-40-15,5-7 3 16,-2-2-12-16,-3-7 0 15,0-6 2-15,-3-3-1 0,3-4-2 16,-4-2-53 0,-2-5-85-16,0 0-47 0,0-3-210 15</inkml:trace>
  <inkml:trace contextRef="#ctx0" brushRef="#br0" timeOffset="68291.3352">15001 1062 644 0,'0'0'66'0,"0"0"13"16,0 0-49-16,0 0 59 15,0 0-41-15,0 0-34 16,-6-14-1-16,6 17-13 15,0 12-10-15,0 9 1 16,0 1 17-16,0 1-13 16,10 0 5-16,0-2 0 15,0-4 0-15,2-2 0 16,0-3 0-16,4-4-4 16,1-6 14-16,7-2-8 15,2-3-2-15,4 0 2 16,3-4 19-16,-3-11-21 0,-2 0 0 15,-3-4 14 1,-5 3-14-16,-1-1 3 0,-6 0-3 16,1 5-34-16,-5 2-10 15,-6 3-101-15,-3 2-102 16</inkml:trace>
  <inkml:trace contextRef="#ctx0" brushRef="#br0" timeOffset="71215.3219">12227 2392 383 0,'0'0'148'0,"0"0"-97"0,0 0 20 15,0 0-59 1,0 0 13-16,0 0 25 0,0-6-49 16,0 4-1-16,0 1 16 15,0 1-9-15,-2 0 17 16,2 0-21-16,0-1 1 15,0 1 48-15,0 0-36 16,0 0 21-16,-1 0-15 16,-1 0-19-16,1 0 23 15,-2 0-26-15,3 0 5 16,0 0-10-16,-3 0 5 16,-4 1-5-16,-4 8 2 15,-6 8 6-15,-2 4-3 16,0 2 0-16,2 5 0 15,3 0-14-15,3-5 14 0,3 1 0 16,4-4-4 0,-2-4 13-16,5-3-11 0,-3-4 2 15,0 0 0-15,1-3-5 16,-1-4 11-16,1 1-3 16,1-3-3-16,2 0 9 15,0 0-9-15,0 0 3 16,0 0-2-16,0 0 24 15,0 0-19-15,0-7-2 16,0-6 0-16,0 0-1 16,0-1-6-16,0-2-1 15,0 4 3-15,0-5-14 16,0 0 5-16,2-2-8 16,8-3 8-16,2 2-16 0,0-2 8 15,3 3-20-15,0 2 13 16,0 5 17-16,0 2-10 15,-3 2 6-15,-3 5 12 16,-4 0-8-16,0 3 1 16,-1 0 7-16,0 0 0 15,2 0-1-15,-1 0 1 16,1 0-24-16,-1 7-7 16,2 5 14-16,-1 5-3 15,1 5-15-15,-3 5-68 16,-3-1 1-16</inkml:trace>
  <inkml:trace contextRef="#ctx0" brushRef="#br0" timeOffset="75197.2767">15061 5141 549 0,'0'0'88'0,"0"0"-30"16,0 0-21-16,0 0 11 16,0 0 58-16,0 0-46 15,0 0-5-15,0-9-18 16,0 9-17-16,0 0 23 15,-2 0-29-15,2 0-12 16,-1 0 9-16,1 2-3 0,-5 10-11 16,1 9 3-16,4 3 0 15,0 5 16-15,0 0-16 16,0 1 0-16,0 2 1 16,0-1 3-16,9-1 2 15,-3-2-6-15,-1 0 0 16,-1-3-7-16,-1-3 7 15,0-5 0-15,0-3 1 16,-2-6 5-16,2-1-5 16,0-3-1-16,-2-1 0 15,1-3-14-15,-2 0-5 16,1 0-31-16,-1 0-16 0,0 0-38 16,0 0 1-16,0-12-91 15</inkml:trace>
  <inkml:trace contextRef="#ctx0" brushRef="#br0" timeOffset="75573.183">14998 5406 672 0,'0'0'82'0,"0"0"-76"15,0 0 9-15,0 0-9 0,0 0 22 16,0 0-28 0,0 0 4-16,0 13-5 0,4 4 1 15,2 3 0-15,1 3 15 16,-3 1-14-16,1 1 21 16,0-3-9-16,-2-1-6 15,2-1 21-15,1-2-28 16,3-6 5-16,1-4-2 15,2-3-1-15,3-5 27 16,5 0 5-16,5-2-9 16,3-13 20-16,2-4-45 15,-2-5 11-15,1 2-11 16,-4 1-5-16,-4 1-30 0,1 3-62 16,-9-1-63-16,0 1-123 15</inkml:trace>
  <inkml:trace contextRef="#ctx0" brushRef="#br0" timeOffset="81699.8458">12837 3855 479 0,'0'0'60'16,"0"0"-26"-16,0 0 27 16,0 0 14-16,0 0-12 15,0 0 7-15,0 0-51 16,6-21 20-16,-6 21 14 15,0 0-33-15,0 0 34 16,0 0-16-16,0 0-29 16,0 0 23-16,0 0-32 15,0 0 0-15,0 0-8 0,0 0 16 16,0 3-17-16,-9 13 9 16,-5 11 0-16,-6 5 7 15,-3 6 3-15,1 1-5 16,-3 0-5-16,2 0 10 15,2-7-10-15,3-4 0 16,2-5 7-16,4-6-12 16,7-4 5-16,0-5-8 15,3-3 0-15,2-2-54 16,0-3-6-16,0 0-6 16,0 0-4-16,0-9 3 15,-1-8-544-15</inkml:trace>
  <inkml:trace contextRef="#ctx0" brushRef="#br0" timeOffset="83246.8736">12612 4623 618 0,'0'0'55'0,"0"0"-48"15,0 0 22-15,0 0 2 16,-84 12 14-16,55 1 31 16,-2 4-31-16,-4 4-13 15,-7 5-3-15,-4 0-28 16,-1 2 57-16,1-3-58 16,7-2 0-16,8-3 9 15,7-4-9-15,12-5-2 16,8-1-35-16,4-3-65 15,6-1 13-15,23-6 7 0,10 0-99 16</inkml:trace>
  <inkml:trace contextRef="#ctx0" brushRef="#br0" timeOffset="84279.4963">13356 4642 301 0,'0'0'354'0,"0"0"-285"15,0 0-29-15,0 0 9 0,0 0 29 16,0 0-27 0,0-12 0-16,0 12-51 0,-4 0 15 15,-1 0-18-15,-6 5 3 16,-3 11 0-16,-4 4 21 15,-2 8-13-15,1 0 17 16,1 2-22-16,-1 1 1 16,3-5 27-16,0 1-31 15,6-4 0-15,-2-3-1 16,3-2 8-16,3-7-4 16,1-2-3-16,2-6 3 15,3-3-11-15,0 0 8 0,0 0-3 16,0 0 3-16,0-2 0 15,6-13 1-15,5-7-5 16,2-1-6-16,-2-2 10 16,2-2 0-16,1 3-1 15,-1 0-3-15,2-4 4 16,-1 6-10-16,-1 0 10 16,-3 5 0-16,2 2-2 15,-1 4 1-15,-1 1-4 16,-2 3-1-16,2 3 10 15,-3 2-8-15,1 2 1 16,1 0-8-16,-2 0-3 16,1 2 3-16,0 8 11 15,5 4 1-15,-3 3 3 16,-1 3 0-16,0 4-4 0,-3-1 4 16,-2 1 16-16,-1 0-17 15,-3-1 0-15,0-2 13 16,0-3-16-16,0-2 9 15,0-3-9-15,0-3-20 16,0-3-17-16,0-4-65 16,0-3-66-16,-4 0 8 15,-5 0-203-15</inkml:trace>
  <inkml:trace contextRef="#ctx0" brushRef="#br0" timeOffset="84544.1708">13402 4752 55 0,'0'0'602'0,"0"0"-570"16,0 0 24-16,0 0-22 15,0 0 5-15,0 0 9 16,-6 5-36-16,3 9 55 16,0 3-51-16,-1 4 18 15,0 0 17-15,2 4-18 16,-3-2 4-16,2-1-30 15,0 3 1-15,-1-3 11 16,1-2-19-16,1-1 0 16,1 1-1-16,-2 0-35 15,2 3-75-15,-2-4-63 0,0-3-280 16</inkml:trace>
  <inkml:trace contextRef="#ctx0" brushRef="#br0" timeOffset="85806.0058">13380 6832 465 0,'0'0'47'0,"0"0"33"15,0 0-28-15,0 0 15 0,0 0 24 16,0 0-28-16,1-18-2 16,-1 18-33-16,0 0-12 15,0 0 28-15,0 0-23 16,0 0-11-16,0 0 21 15,0 3-31-15,-1 8-1 16,-8 5 1-16,-3 5 1 16,-3 2 22-16,-3 3-18 15,3 4-3-15,-1 4 13 16,2-1-9-16,1 1 1 16,-3-2-6-16,6-6-1 15,0-3 14-15,0-8-14 0,7-4-5 16,1-6 5-1,1-5 4-15,1 0-4 0,0 0-5 16,0 0 5-16,0-3 32 16,0-17-32-16,0-4-14 15,4-8-7-15,4-6 0 16,2 0 16-16,2 0-23 16,0 2-15-16,3 3 35 15,0 8-22-15,3 1-1 16,-6 6 26-16,5 4 0 15,-4 3-5-15,-2 4 10 16,0 2 0-16,-1 0-6 16,2 5 6-16,-3 0-1 15,0 0-3-15,3 0 4 16,-2 4 3-16,1 8-3 0,2 1 0 16,-4 4 29-16,3 1-29 15,-3 4 2-15,-1-2 17 16,-1 5-18-16,-4-1 14 15,1 0-15-15,-4 0 0 16,0-2 19-16,0-5-19 16,0-3-14-16,0-2-14 15,0-7-49-15,0 0-30 16,0-5-60-16,0 0-232 16</inkml:trace>
  <inkml:trace contextRef="#ctx0" brushRef="#br0" timeOffset="86080.2074">13444 6861 625 0,'0'0'86'0,"0"0"-59"15,0 0-3-15,0 0-3 16,0 0 13-16,0 0 22 15,2 50-41-15,-1-19 60 16,2 4-60-16,-3 1 11 16,0-1 16-16,0-1-22 15,0-4-2-15,0-5-18 0,0-2 0 16,0-4-10-16,0 0-19 16,0-2-105-16,0-4-39 15,0-3-535-15</inkml:trace>
  <inkml:trace contextRef="#ctx0" brushRef="#br0" timeOffset="89305.4819">4293 8415 320 0,'0'0'81'0,"0"0"-17"0,0 0-59 15,0 0 49-15,0 0-51 16,0 0 60-16,0 0-29 15,-24-29-14-15,18 24 6 16,2 0-8-16,1 1-5 16,1 3 64-16,2-1-64 15,-4 2-8-15,4 0 18 16,0 0-18-16,0 0 7 16,0 0-12-16,0 0 0 15,0 0-7-15,0 0 7 16,0 0-5-16,0 0-6 15,6 0 22-15,9 0-11 16,7 0 0-16,11 0 2 0,3 0 12 16,4 0-12-16,5 0 2 15,-3 2-4-15,1 2 4 16,-7-1-7-16,2 0 3 16,-6 1 0-16,-7-1-1 15,-6-1 1-15,-5 0 0 16,-5 1-4-16,-2-3 8 15,0 2-5-15,0-2 1 16,-3 0 0-16,1 0-1 16,-1 0 8-16,-4 0 12 15,3 0-11-15,-3 0-5 16,0 0 21-16,0 0-22 0,0 1 4 16,0-1 19-16,0 2-25 15,0-2-1-15,0 0-1 16,0 0 4-16,0 0-2 15,0 0 0-15,0 0-21 16,0 0 18-16,0 0-32 16,0 0 12-16,3 0-28 15,3 0-15-15,2 0 31 16,5 0-85-16,-3 0-162 16</inkml:trace>
  <inkml:trace contextRef="#ctx0" brushRef="#br0" timeOffset="92042.4671">15295 6046 518 0,'0'0'95'0,"0"0"-39"16,0 0-26-16,0 0 46 16,0 0-38-16,0 0-9 15,0-10 1-15,0 10-25 16,0 0 12-16,0 0-17 16,0 5 0-16,0 10 13 15,0 6 7-15,0 5-9 16,0 3 17-16,0 5-21 15,0 3 22-15,0 1-18 16,0-1-4-16,0-2 18 16,0-2-16-16,0-4-9 0,0-5 11 15,0-4-7-15,0-6-8 16,0-7-1-16,0-2 5 16,2-5 18-16,-2 0-13 15,0-3 8-15,0-17 2 16,0-8-14-16,-3-6-1 15,-5-2 0-15,0 1 0 16,4 1-5-16,4 1 5 16,0 4 0-16,0 1-2 15,0 4-17-15,4 3 17 0,6 4-14 16,-1 4 16-16,1 2-25 16,0 5 21-16,-1 0-6 15,3 4-1-15,0-1 19 16,1 3-17-16,3 0 8 15,1 0-5-15,-3 3-3 16,2 8 9-16,-2 3-4 16,-5 3-10-16,-2 3 28 15,-3 4-16-15,-4 3 4 16,0-1 13-16,0 2 30 16,-11-1-40-16,-4-1 8 15,-5-4 16-15,4-2-14 16,-3-3 12-16,5-3-19 0,1-5-1 15,4-1-8 1,0-5 1-16,0-3-5 0,-2 0 5 16,-1-6-57-16,0-11-62 15,2-4-77-15,4-3-163 16</inkml:trace>
  <inkml:trace contextRef="#ctx0" brushRef="#br0" timeOffset="92776.875">15308 5334 611 0,'0'0'63'0,"0"0"-10"16,0 0-16-16,0 0 61 15,0 0-77-15,-95-5 25 16,65 12-9-16,-7 10-24 16,-2 5 21-16,0 3-9 15,5 0-13-15,5 0 2 16,6-1-14-16,8-3 0 15,3-3-4-15,6-1 0 16,6-5-44-16,0-2-14 0,18-3-21 16,10-7-20-16,8 0-62 15</inkml:trace>
  <inkml:trace contextRef="#ctx0" brushRef="#br0" timeOffset="93278.2242">15781 5238 428 0,'0'0'59'0,"0"0"-24"0,0 0 23 16,0 0 27-16,0 0-55 15,45 91 7-15,-33-64 25 16,1 3-29-16,-2 1 5 16,1 2 28-16,-3-2-62 15,-3-1 22-15,-3-3-26 16,-3-3 9-16,0-4-5 15,0-7-4-15,0-6 3 16,0-5-10-16,0-2-65 16,-5 0-25-16,-7-8 57 15,-4-10-522-15</inkml:trace>
  <inkml:trace contextRef="#ctx0" brushRef="#br0" timeOffset="93587.5161">15741 5467 637 0,'0'0'102'0,"0"0"-43"15,0 0 8-15,0 0-46 16,0 0-8-16,0 0-13 16,-2 3 0-16,8 11 0 15,8 5 25-15,-1-1-17 16,-1 1 41-16,3-2-40 0,-2 0-6 15,-1-5 36 1,0-3-37-16,0-4 2 0,2-5 4 16,2 0-2-16,7 0 16 15,3-14 0-15,0-7-19 16,4-2-3-16,-8 2-27 16,-4 3-36-16,-5 4 17 15,-6 4-106-15,-7 3-30 16</inkml:trace>
  <inkml:trace contextRef="#ctx0" brushRef="#br0" timeOffset="94397.3637">16317 5992 631 0,'0'0'69'0,"0"0"-59"0,0 0 10 16,0 0 63-16,3 83-35 16,-3-52 12-16,0 1-21 15,0 4-35-15,0-3 29 16,-2-5-25-16,-2-5 9 15,2-4-4-15,2-8-6 16,-1-3-4-16,1-4-3 16,0-2 0-16,0-2 34 15,0 0-27-15,0-17 12 16,0-9-19-16,0-8-2 16,0-3-13-16,0-2 8 15,0 3-1-15,0 2-4 16,0 5 9-16,0 5 3 0,0 7-13 15,0 5 28 1,0 3-16-16,0 7 1 0,0-1 0 16,0 3 30-16,0 0-26 15,0 0-2-15,0 0-2 16,0 0 2-16,10 0-2 16,8-2 0-16,7 1 1 15,2-1 19-15,2-1-20 16,-2 1 0-16,-4-1-1 15,-2 3-4-15,-7 0-32 16,-5 0-65-16,-5 5-55 16,-4 8 13-16,-4 6-134 15</inkml:trace>
  <inkml:trace contextRef="#ctx0" brushRef="#br0" timeOffset="94688.6139">16303 6235 439 0,'0'0'73'0,"0"0"-34"16,0 0 24-16,0 0 60 16,0 0-27-16,0 0-41 15,37 11-7-15,-13-15-37 16,0-1-1-16,-3 2-10 16,-5 3-12-16,-7 0 7 15,-4 0-66-15,-5 6-15 16,0 11 34-16,0 1-35 15,-11 2 51-15,0-1 2 0,5-5 34 16,3-1 0 0,3-4 0-16,0-6 0 0,6-3 20 15,14 0 7-15,6-3 5 16,7-14-32-16,2-5-32 16,1-2-114-16</inkml:trace>
  <inkml:trace contextRef="#ctx0" brushRef="#br0" timeOffset="95282.226">16161 5387 611 0,'0'0'101'0,"0"0"-99"0,0 0 16 16,-110 85 37-16,74-53-22 15,1 1 19-15,0 0-33 16,3-5-7-16,9-5 17 15,5-3-29-15,8-5 0 16,8-5-3-16,2-1-27 16,2-4-40-16,21-3-44 15,7-2-41-15</inkml:trace>
  <inkml:trace contextRef="#ctx0" brushRef="#br0" timeOffset="95746.1558">16803 5260 483 0,'0'0'109'0,"0"0"-107"16,0 0 77-16,0 0-40 16,0 0 4-16,0 0 33 15,11 89-59-15,-3-68-15 16,1 4 16-16,2 1-9 16,0 1-14-16,-3 1 5 15,-3-1 0-15,-5 0 11 16,0 0-11-16,0-2-6 0,-10-5-37 15,-4-5-77 1,-3-11-144-16</inkml:trace>
  <inkml:trace contextRef="#ctx0" brushRef="#br0" timeOffset="96106.7027">16682 5465 466 0,'0'0'226'15,"0"0"-164"-15,0 0-61 16,0 0 16-16,0 0 13 0,0 0-27 16,0 17 22-16,0 4 26 15,2 4-32-15,4-1 35 16,2 2-29-16,0-2-12 15,4-5 15-15,1-1-20 16,1-6 2-16,3-4 9 16,5-7-10-16,8-1-4 15,5 0 8-15,4-14-6 16,-2-3 8-16,-4-3-15 16,-5 2-7-16,-7 1 6 15,-6 5-42-15,-5 2-28 16,-5 3-15-16,-5 0-45 15,0 1-133-15</inkml:trace>
  <inkml:trace contextRef="#ctx0" brushRef="#br0" timeOffset="98317.6441">17301 6096 670 0,'0'0'82'0,"0"0"-37"16,0 0 9-16,0 0 20 15,0 0 10-15,0 0-40 16,12-46-8-16,-12 46-20 16,0 0-14-16,0 0 0 15,0 0-2-15,0 12 0 16,0 12-3-16,3 8 20 15,-1 7-14-15,-2 4 24 16,0 3-17-16,0-4 0 0,0-3-9 16,0-3-1-16,0-7 9 15,0-5-8-15,0-7-1 16,0-5 4-16,0-8-1 16,0-4 4-16,0 0-2 15,0 0-4-15,0-12 38 16,3-12-39-16,0-11 0 15,1-5-4-15,-1-2-2 16,1-2-13-16,-1 2-3 16,2 3-10-16,0 5 28 15,2 6-19-15,0 3 8 16,4 8 12-16,-6 3 0 0,2 4-3 16,-4 5 5-16,-3 3 1 15,3 2-16-15,0 0 15 16,4 0-14-16,4 3 11 15,5 8 4-15,0 2-5 16,4-1 5-16,-1-1 0 16,4-1 0-16,-3-2 0 15,3-1 0-15,-4 0-2 16,0-1 2-16,-2-2-88 16,-4 0-84-16,-7-3-92 15</inkml:trace>
  <inkml:trace contextRef="#ctx0" brushRef="#br0" timeOffset="98539.1104">17421 6324 636 0,'0'0'152'15,"0"0"-121"-15,0 0-26 16,0 0 60-16,0 0-35 15,0 0-7-15,83-20-23 16,-55 15 3-16,2-2-5 16,-3-2 2-16,1 0-80 15,-6-4-67-15,-6-7-270 0</inkml:trace>
  <inkml:trace contextRef="#ctx0" brushRef="#br0" timeOffset="99127.3762">17183 5380 587 0,'0'0'63'16,"0"0"-24"-16,0 0-31 15,0 0 98-15,0 0-64 16,0 0 24-16,27-42 3 16,-27 42-39-16,-3 0-8 15,-16 8-22-15,-11 14 0 16,-9 5-12-16,0 4 20 16,1 1-8-16,5-3 0 15,4 0 1-15,7-7-3 16,11-3 0-16,7-5-13 15,4-3-17-15,1-4-81 16,28-7 9-16,11 0-27 0</inkml:trace>
  <inkml:trace contextRef="#ctx0" brushRef="#br0" timeOffset="99707.4831">17915 5187 625 0,'0'0'100'0,"0"0"-93"16,0 0-10-16,0 0 6 15,0 0 13-15,-5 82 62 16,5-47-48-16,0 3-22 15,0 2 43-15,5-2-38 16,5-2 15-16,-1-3-16 16,2-5-7-16,0-5-3 15,0-4 1-15,-1-8-3 16,-4-3 0-16,-2-4-29 0,-2-1-48 16,-2-3-35-16,0 0-21 15,0-14-33-15</inkml:trace>
  <inkml:trace contextRef="#ctx0" brushRef="#br0" timeOffset="100022.4671">17870 5467 522 0,'0'0'88'16,"0"0"-18"-16,0 0 21 16,0 0-32-16,0 0-3 15,0 0 38-15,-8-26-66 16,8 26-19-16,0 0-9 15,0 0-7-15,0 12 5 0,0 5 2 16,6 8 0-16,0 0 39 16,3 0-39-16,-3-2 4 15,0-5-4-15,-2-4 9 16,1-5-21-16,-2-5 12 16,0 0 0-16,9-4 8 15,6 0-6-15,12-15 18 16,11-8-14-16,2-4-6 15,-1 3-8-15,-3 4-35 16,-6 4-19-16,-3 5-26 16,-6 2-84-16,-7 4-168 15</inkml:trace>
  <inkml:trace contextRef="#ctx0" brushRef="#br0" timeOffset="103291.1934">13432 8983 376 0,'0'0'144'0,"0"0"-144"0,0 0 0 16,0 0 19-16,0 0 36 15,0 0-7-15,-3-30-30 16,0 27 16-16,-2 0-3 16,-2 0-11-16,3 1-10 15,1 0 45-15,-1 1-22 16,4-1-6-16,0 2 35 15,0-1-53-15,0 0 9 16,0-1 3-16,0 0-21 16,0-2 51-16,0 0-35 15,0 0-15-15,0 2 16 0,0 0-15 16,0 1 29-16,0 1-17 16,0 0-9-16,0 0 21 15,0 0-19-15,0-1-7 16,0-1 6-16,0 1-2 15,0 1 13-15,0-2-17 16,0 2 0-16,0 0-6 16,0 0 6-16,0 0-11 15,0 0 4-15,0 3-17 16,0 9 24-16,0 7-4 16,0 5 10-16,-1 4-4 15,0 2-2-15,-1-1-1 0,2 0 1 16,0 0 0-16,0-2 0 15,0-1 0 1,0-6 3-16,0-6 1 0,0-6-4 16,0-3-7-16,0-3 7 15,0-2 3-15,0 0 7 16,0 0-9-16,0 0 1 16,0 0 36-16,0-9-38 15,0-7-2-15,-3-3-4 16,0 1 6-16,3-4-2 15,0 0-3-15,0-5-46 16,2-2 48-16,11-3-71 16,5 2 11-16,-1 0 41 15,0 3-21-15,-2 3 19 16,-1 5 3-16,-5-1 15 0,-5 6 5 16,-3 2 1-16,-1 2-1 15,0 3 1-15,0 2 11 16,0 0 28-16,-4 0-39 15,0 2 13-15,-1-1-20 16,2 1 10-16,1 1-3 16,-1 2 26-16,2 0-17 15,-2 0 3-15,2 0-1 16,-4 0-5-16,-2 0-4 16,-2 0-2-16,-4 3 0 0,0 6-3 15,0 2 6 1,-2 3-3-16,0 5 0 15,0 0 2-15,-2 4-2 0,0 2 0 16,-1 0 0-16,2 1 0 16,2-5 1-16,4-1 4 15,4-5-5-15,3-5 2 16,1-4-13-16,2-5 11 16,0 1 0-16,0-2-2 15,0 0 8-15,0 0-5 16,0 0-1-16,0 0 7 15,0 0 27-15,0 0-28 16,0-8-2-16,0-4-3 16,6-2 1-16,3 0-2 15,6-3 0-15,2-2-7 0,2 2-13 16,1 0 11 0,-3 1-13-16,-3 3 14 0,-1 2 6 15,-4 4-5-15,-3-1 6 16,1 7 1-16,-5-4-3 15,1 3 3-15,0 2-8 16,0 0 7-16,5 0-7 16,2 0 2-16,0 2 2 15,3 4 4-15,4 5 1 16,0 0 7-16,-1 3-8 16,2 0 8-16,-6 5-4 15,-2-2 3-15,0 5-7 0,-3-2 14 16,-1 1-8-1,-2-3-6-15,-1-1 0 0,0-1-3 16,-1-4 10-16,2 0-14 16,0-2-11-16,2-2-92 15,3-6-44-15,2-2-109 16</inkml:trace>
  <inkml:trace contextRef="#ctx0" brushRef="#br0" timeOffset="105477.8568">18135 7352 606 0,'0'0'104'16,"0"0"-46"-16,0 0 0 15,0 0-3-15,0 0 31 16,0 0-51-16,0 0 1 16,0-3 16-16,0 3-26 0,0-2 10 15,0 0-2-15,0 2-23 16,0 0 27-16,0 0-35 15,0 0 10-15,0 0-13 16,0 0 3-16,0 0-11 16,0 0 7-16,0 0-6 15,0 0-7-15,-4 4 12 16,2 5 0-16,-3 7-5 16,1 5 14-16,3 1-12 15,1 6 5-15,0 1 0 16,0 3-6-16,0-2 9 15,0 1-3-15,0-2 0 16,0 0 5-16,0-5-6 16,0-4 1-16,0-6 0 15,0-4 1-15,0-4-1 0,0-5 0 16,0-1-4-16,0 0-14 16,0 0 5-16,0 0-26 15,0-14-54-15,0-1-106 16,-5-2-23-16,-10 3-201 15</inkml:trace>
  <inkml:trace contextRef="#ctx0" brushRef="#br0" timeOffset="105897.1885">17965 7432 707 0,'0'0'77'16,"0"0"-26"-16,0 0-11 16,0 0 36-16,0 0-57 15,0 0-19-15,-1-3-10 16,1 19 0-16,0 5 10 16,6 3 14-16,4 3-12 15,-1 1 33-15,2 2-20 16,2 1-13-16,-3-2 32 15,3 0-28-15,-4-4-3 16,2-3-3-16,1-1 6 16,-3-1-3-16,0-4-3 0,1-2 0 15,-1-3 0-15,2-2 4 16,0-4-4-16,3-5 4 16,8 0-4-16,7-10 40 15,5-9-38-15,2-5-1 16,-3-3-2-16,-6 2-19 15,-4-3 2-15,-8 6-42 16,-3 5 1-16,-3 5 14 16,-6 3-86-16,-3 3-103 15</inkml:trace>
  <inkml:trace contextRef="#ctx0" brushRef="#br0" timeOffset="108895.7201">4326 10413 248 0,'0'0'97'0,"0"0"-5"16,0 0-47-16,0 0-7 15,0 0-3-15,0 0 19 16,0 0-17-16,0 0-17 0,0 0 35 16,0 0-51-16,0 0 5 15,0 0 49-15,0 0-40 16,0 0 31-16,0 0-28 15,0 0 7-15,0 0 28 16,0 0-38-16,0 0-3 16,0-2 30-16,0 2-39 15,0 0 19-15,0 0-25 16,0 0 9-16,0 0-23 16,0 0 14-16,1 0-9 15,2 0 9-15,4 0-4 16,9 0 3-16,4 3 1 0,4 3 0 15,5 2-3 1,4-1 3-16,4-2 0 0,0 2-3 16,-2 1 10-16,3-2-12 15,-3 0 5-15,-4 0 0 16,-5-3 9-16,-7 1-9 16,-7-3 0-16,-6-1-2 15,-4 0 2-15,-2 2-2 16,0-2-1-16,0 0 3 15,0 0-8-15,2 0-35 16,1 0-46-16,6 0-30 16,2 0 42-16,2 0-133 15</inkml:trace>
  <inkml:trace contextRef="#ctx0" brushRef="#br0" timeOffset="109539.5334">5548 10549 729 0,'0'0'89'0,"0"0"-85"16,0 0 9-16,0 0 9 0,0 0-13 16,0 0 16-1,75-6-7-15,-46 5-15 0,-1-2 10 16,2 3-2-16,-4 0-14 15,-1 0 3-15,-4 0 0 16,-2 3 12-16,-7 3-12 16,-3-3 1-16,-4 1-7 15,-1-1 6-15,-4-2 0 16,0-1 2-16,0 0-2 16,0 0-4-16,0 2 3 15,0-1 1-15,0-1-6 16,0 0 6-16,0 1-21 15,0-1 20-15,0 0-31 16,0 0-10-16,0 2-10 0,0 1 14 16,0 4-25-16,0 0-36 15,0-4-71-15</inkml:trace>
  <inkml:trace contextRef="#ctx0" brushRef="#br0" timeOffset="111274.1311">13859 8122 638 0,'0'0'57'0,"0"0"-52"16,0 0 32-16,0 0-7 15,0 0 51-15,0 0-18 16,12-24-38-16,-12 21 17 16,0 3-7-16,0 0-7 15,0 0 18-15,0 0-38 16,0 0-4-16,0 0-4 15,-5 6-5-15,-9 15 5 16,-5 8 2-16,-4 7-2 16,-3 3 9-16,-1 1-8 15,0 1-1-15,1-1 0 16,3-1 13-16,2-1-2 16,5-4-11-16,1-5 0 0,4-5-1 15,5-9 1-15,3-7 0 16,3-4-1-16,0-2-15 15,0-2-16-15,0 0-33 16,0 0 2-16,0 0-10 16,0-12-104-16,3-5-207 15</inkml:trace>
  <inkml:trace contextRef="#ctx0" brushRef="#br0" timeOffset="112639.7565">14218 8913 64 0,'0'0'97'16,"0"0"-29"-16,0 0-31 16,0 0 110-16,0 0-26 15,0 0 16-15,14-10-70 16,-14 10-27-16,0-3 52 15,0 0-62-15,-6 0 23 16,-1 0-10-16,3 2 4 16,-1 0 5-16,0 1-17 0,3 0-16 15,-1 0 13-15,-1 0-26 16,-6 0-6-16,-4 14-2 16,-4 8 2-16,-5 5-5 15,0 2 5-15,-1 5 0 16,-2 0 15-16,-1-1-13 15,1-2 16-15,6-4-18 16,5-7 0-16,5-6-7 16,4-4 7-16,5-6 0 15,1-3-1-15,0-1 13 16,0 0-2-16,0 0-10 16,0 0 1-16,0-15 9 15,7-5-10-15,3-3-6 0,2-2-2 16,2 1-3-16,-1 0 9 15,1 0-16-15,2 2 15 16,-1 4-19-16,0 0 12 16,-2 3-19-16,2-2 26 15,-1 4 0-15,0-1-2 16,0 3-3-16,1-1 8 16,0 2-7-16,2 1 11 15,-1 3-4-15,-3 3 0 16,-2 1 0-16,2 2-6 0,-3 0 4 15,1 0 0 1,1 3-17-16,-2 11 19 0,-2 5 0 16,-2 1 3-16,2 7 3 15,-3-4 4-15,-2 4-3 16,-2-3-7-16,1 0 20 16,-1-1-20-16,3-6 0 15,-3-3 9-15,2-2-8 16,-1-4-1-16,3 1-21 15,-2-5-68-15,-3-1 4 16,0 0-73-16,0-3 4 16,-3 0-48-16</inkml:trace>
  <inkml:trace contextRef="#ctx0" brushRef="#br0" timeOffset="112887.0953">14233 9006 450 0,'0'0'187'16,"0"0"-109"-16,0 0-8 16,0 0-29-16,0 0-6 15,0 0-35-15,2 19 17 16,-2 5 37-16,-3 5-30 16,-3-1-7-16,4 3 17 15,-1 0-28-15,3 0 12 16,0-2-18-16,0-2 0 15,0-3-24-15,0-6 22 0,5-2-62 16,2-5-47 0,2-4-88-16</inkml:trace>
  <inkml:trace contextRef="#ctx0" brushRef="#br0" timeOffset="114013.1038">14748 8126 123 0,'0'0'343'0,"0"0"-287"15,0 0 7-15,0 0-16 16,0 0 9-16,0 0-21 0,0-8-18 16,0 8 48-1,0 0-51-15,0 0-2 0,-10 15 23 16,-2 8 7-16,-10 8 20 15,-6 6-11-15,-6 5-28 16,-5 2 40-16,-1 1-44 16,4 0-8-16,6-3 13 15,8-5-21-15,8-8 5 16,6-4-8-16,7-8 0 16,1-5-7-16,0-3 7 15,0-3-3-15,0 1 1 16,3-3-42-16,8 0 19 15,1-2-35-15,1-2-30 16,2 0 4-16,-2 0-43 0,-5 0-105 16</inkml:trace>
  <inkml:trace contextRef="#ctx0" brushRef="#br0" timeOffset="115399.7415">15083 8953 482 0,'0'0'37'16,"0"0"-25"-16,0 0-8 16,0 0 12-16,0 0 62 15,0 0-62-15,32-36 17 16,-27 33 23-16,-3 2-23 16,-2 1 53-16,0 0-29 0,0 0-9 15,0 0 22 1,0 0-44-16,0 0-19 0,-2 0-7 15,-9 6-2-15,-3 12-1 16,-2 6 3-16,-1 4 0 16,-1 0 0-16,3 3 10 15,1-1-9-15,1-6-1 16,5-2 2-16,3-3 10 16,4-7-12-16,-1-3-3 15,2-7 3-15,0-2 3 16,0 0 4-16,0 0-7 15,0 0 5-15,0-6 9 0,2-10-9 16,8-5-2 0,0-3-6-16,0 0-2 0,0-2-3 15,0 1 2-15,-1 1-42 16,5 2 47-16,-2 1-8 16,4 4-8-16,1 4 15 15,0 1-12-15,1 3 14 16,-1 1 0-16,-4 4 1 15,-1 1-13-15,-3 3 13 16,-1 0-2-16,-1 0 1 16,0 6 0-16,-4 8 2 15,3 7 12-15,-3 1-11 16,-1 5 37-16,-1-1-32 0,-1-2 8 16,1-4 12-1,1-2-28-15,3-5 16 0,-3-1-16 16,5-2 1-16,-3-3-2 15,1-1 1-15,2-2-25 16,2 1-6-16,0-3-68 16,5-2-52-16,-4 0-110 15</inkml:trace>
  <inkml:trace contextRef="#ctx0" brushRef="#br0" timeOffset="115624.4157">15220 8989 673 0,'0'0'51'0,"0"0"-51"16,0 0 0-16,0 0 57 16,0 0-11-16,0 84-13 15,5-56-33-15,-1 3 3 16,2 2-10-16,2 3 7 15,-1 4-14-15,1-2-87 16,-4-4-236-16</inkml:trace>
  <inkml:trace contextRef="#ctx0" brushRef="#br0" timeOffset="117229.0318">15230 11001 546 0,'0'0'93'15,"0"0"-52"-15,0 0-6 16,0 0 37-16,0 0-12 15,0 0-32-15,-2-15 51 0,2 15-60 16,0 0 22-16,0 0-26 16,-2 0-12-16,2 0-6 15,-1 0-7-15,-2 3 9 16,-2 7-14-16,1 6 15 16,-6 1 0-16,0 2 9 15,-3 3 1-15,-2 2 3 16,0 0-8-16,-3-1 1 15,6 1 26-15,1-7-31 16,5-1-1-16,2-6 0 16,3-2-1-16,1-4 1 15,0-1-2-15,0-3 10 16,0 0-8-16,0 0 3 0,0 0 0 16,0 0 22-1,0 0-21-15,0-5 19 0,0-9-23 16,0-3 6-16,0-5-23 15,0-2 12-15,0-1-31 16,3-1 29-16,8 3-30 16,0 3 1-16,1 3 17 15,-3 5 18-15,3 0-18 16,-4 2 20-16,-3 3-1 16,0 0 5-16,-2 1 4 15,3 4-10-15,-2-3 1 16,2 0-2-16,4-1 2 0,3 0 0 15,-1 1-5 1,-1 1-1-16,-1 1 12 0,-4 2 1 16,-5 1-7-16,2 0 0 15,-3 0-3-15,3 1 3 16,2 11 0-16,-1 2 19 16,0 3-2-16,1 2-2 15,-1-2 11-15,2 1-23 16,1-1 21-16,-2 0-16 15,3 2-4-15,-4 0 17 16,2 1-15-16,0-1 11 16,-2-2-17-16,4-3 8 15,-3 1-4-15,-1-3-4 16,1-3 0-16,-2-1 3 16,0-5-3-16,-2-2 0 0,-1-1-38 15,0 0-43-15,1 0 22 16,-1-1-69-16,0-14-98 15</inkml:trace>
  <inkml:trace contextRef="#ctx0" brushRef="#br0" timeOffset="117583.3186">15288 11053 685 0,'0'0'106'16,"0"0"-79"-16,0 0 21 0,0 0-20 15,0 0-6-15,0 0-6 16,-17 15-12-16,10 1 18 16,2 3 6-16,2 0-9 15,0 3 32-15,2 2-23 16,-1 4 2-16,1-1-1 15,-1 2-27-15,1-1 17 16,-1-1-19-16,2-4 7 16,0-1-8-16,0-6 1 15,0-5 0-15,0-4-1 16,0-4-10-16,0-2 1 16,0-1-76-16,5 0-51 0,2-4 10 15,1-9-267-15</inkml:trace>
  <inkml:trace contextRef="#ctx0" brushRef="#br0" timeOffset="118107.3583">15229 11494 270 0,'0'0'5'16,"0"0"9"-16,0 0 6 15,0 0-2-15,0 0-15 16,0 0 16-16,5 20-19 15,-1-20-132-15</inkml:trace>
  <inkml:trace contextRef="#ctx0" brushRef="#br0" timeOffset="119359.61">18058 9367 581 0,'0'0'61'0,"0"0"-1"15,0 0-45-15,0 0 32 16,0 0 16-16,0 0-28 15,-13-57 30-15,13 54-54 16,0 3 23-16,0 0 7 16,0 0-20-16,0 0 1 15,0 0-9-15,-1 0-13 16,1 0 27-16,-3 0-27 16,3 0-3-16,-3 12-1 15,-2 8 4-15,-3 8 11 16,0 4 7-16,0 2-7 0,2 2 21 15,1 1-25 1,0-1-7-16,4 0 29 0,1-2-26 16,0-5 10-16,0-2-13 15,0-4 0-15,0-5 9 16,0-4-9-16,0-5-1 16,1-5-9-16,-1 0-10 15,2-4-20-15,-2 0-46 16,0 0-7-16,0 0-29 15,-5-11-229-15</inkml:trace>
  <inkml:trace contextRef="#ctx0" brushRef="#br0" timeOffset="119720.4977">17890 9602 572 0,'0'0'129'0,"0"0"-36"16,0 0-41-16,0 0 30 16,0 0-58-16,0 0-18 15,-1-7 2-15,1 10-8 16,3 11 0-16,5 5 25 16,6 1-18-16,-3 2 7 15,-2-1 9-15,-3 0-19 16,4-1 28-16,-3 0-32 15,1-3 0-15,1 0 8 16,0-6-2-16,-2-3 2 0,3-3-8 16,6-5 3-16,3 0 18 15,6-2-17-15,7-13 2 16,0-4-3-16,-6 2-3 16,-5 0-3-16,-7 2-59 15,-3 3-35-15,-3 5-3 16,-4 0-132-16</inkml:trace>
  <inkml:trace contextRef="#ctx0" brushRef="#br0" timeOffset="126311.4733">18105 12003 201 0,'0'0'49'16,"0"0"-5"-16,0 0-5 15,0 0 43-15,0 0-29 16,0 0-36-16,0 0 0 16,0 0 15-16,-6 0 2 15,6 0 12-15,-2 0-39 16,2 0 18-16,-1 0-25 16,1 0-8-16,-2 0 8 15,2 0 17-15,0 0-15 16,-2 0 10-16,0 0 6 15,1 0 3-15,-1 0-21 0,1 0 6 16,1 0-5-16,-2 0 8 16,2 0-10-16,0 0 1 15,0 0 0-15,0 0 14 16,0 0-3-16,0 0-4 16,0 0 17-16,0 0 0 15,0 0 11-15,0 0-17 16,0 0-9-16,0 0 27 15,0 0-22-15,0 0-11 16,0 0-3-16,8 2 0 16,5-2 0-16,2 3 11 15,6-1-7-15,1-1 13 0,2-1-9 16,2 0-3 0,-1 0 11-16,3 0-14 0,-2 0 8 15,-1 0-10-15,-3 0-4 16,-4-3 0-16,-3 0 8 15,0-2 0-15,0-1-1 16,-2-1 4-16,1-4-5 16,-1 1 32-16,-3-3-31 15,4 0 10-15,-3 3-13 16,-2-2 8-16,1 3-12 16,-4 1 12-16,-2 3-9 15,-1-2 1-15,-1 2 0 16,1 0-3-16,0-2 3 15,0-1 0-15,0-1 0 0,-3 0 0 16,0-4-6-16,0-1-4 16,0 2 3-16,0-3 3 15,-3 3-9-15,-6 0-1 16,1 2 12-16,1 0-7 16,-2 2 5-16,0-2 2 15,-2 1-1-15,0-2-6 16,-1-3 9-16,0 3 0 15,-5-1 8-15,2 1-5 16,-3 1 20-16,1 1-20 16,-1 1-1-16,1 3 12 15,2 3-8-15,-1 0-4 16,1 1-2-16,2 1-2 0,1 0-3 16,1 0 5-16,1 0 0 15,2 0-14-15,2 3 14 16,-1-1-1-16,0 0-9 15,1-1 16-15,0 1-12 16,0-2 5-16,2 0-15 16,3 0 7-16,1 2-23 15,0-2-15-15,0 0 4 16,0 0-59-16,0 0-20 16,0 0-53-16</inkml:trace>
  <inkml:trace contextRef="#ctx0" brushRef="#br0" timeOffset="128763.9964">18263 11721 666 0,'0'0'31'15,"0"0"-21"-15,0 0 15 16,0 0 16-16,0 0 17 16,0 0-30-16,33-7-24 15,-14-3 21-15,0 2-24 16,-2-3-1-16,-6 5 21 16,-1-4-19-16,-4 3 34 15,-3 0-22-15,-3 0-8 16,0 1 30-16,0-4-36 0,0-4 0 15,-11 1 0 1,-3-3 3-16,-3 0-6 0,-5 3 3 16,-3-1 0-16,-7 1 4 15,-2-1-4-15,-2 2-1 16,-3 2-9-16,2 0 20 16,-3 3 1-16,1 0-11 15,0 1 7-15,3-3 7 16,2-1-6-16,0 1 4 15,-4-5-1-15,0 0-1 16,-3 0-7-16,-4 3 10 16,-1-2-12-16,1 4 2 15,1-1 1-15,5 3-4 16,-5 1 0-16,0 3 1 0,-6 3-6 16,-4 0 5-1,0 0 0-15,-3 0 0 0,2 0 0 16,2 0 0-16,2-1-3 15,-3-6 9-15,-1 2-12 16,-4-1 3-16,-1 0 3 16,0 3 0-16,-3 0 11 15,-1 3-15-15,0 0 4 16,-7 0 0-16,2 0 2 16,2 0-2-16,2 0 0 15,4 0-3-15,2 0 3 16,-6 0-9-16,-4 0 8 15,-5 7 2-15,-2 1-6 0,-4 0 2 16,-2-3 3 0,-4 1-7-16,5 0 12 0,-4-1-5 15,3 4 0-15,2 2 13 16,1 2-13-16,1-1 0 16,1-1 0-16,6-1-15 15,2-1 16-15,5-1-1 16,-3 2 0-16,3-1 7 15,-5 4-7-15,-2-2 0 16,0 0 0-16,0 1-5 16,-4 1 5-16,-4-1-1 15,0 5-6-15,-4 0 9 0,-2 1-4 16,-3 2 1 0,4 0 1-16,4 1-12 0,6-3 11 15,12-2 1-15,6 1-2 16,4-2-4-16,5 2 6 15,2-5 0-15,5-3 0 16,1-1-11-16,3-1 11 16,-1 0 0-16,-1 1-1 15,-3-3 0-15,1 2 0 16,-1-2 1-16,-3-1 0 16,-1 3-8-16,0-1 15 15,2 1-7-15,0-3 0 16,3-1-2-16,5-1 2 0,0 0 0 15,0 2 5 1,-1-2-15-16,2 5 10 0,-2-4 0 16,6 2-10-16,-1-1 18 15,-1-1-17-15,1-1 9 16,1 1 0-16,0-1-1 16,3-2 1-16,1 0 0 15,-4 0-1-15,2 0 1 16,-4 0 3-16,1 0-3 15,0-5 0-15,1 3-7 16,0-1 13-16,3 2-6 16,0 1 0-16,0 0 0 15,2 0 1-15,0 0-1 16,2 0 0-16,4 0-1 0,1 4 1 16,0 1-2-16,5-2-2 15,2 2 7-15,-2-2-11 16,2 4 8-16,1 0 0 15,-3-1-2-15,0 2 5 16,2-1-6-16,1 0 0 16,2-2 3-16,3 0 4 15,-2-3-4-15,7 0-3 16,0-2-16-16,0 3 16 16,0 2-9-16,0 5 9 15,0 3 6-15,0 1-3 16,0 2 0-16,5 1 8 15,2-1-12-15,0 2 4 0,4-4 0 16,0 3-14 0,2-3 25-16,1-2-11 0,1-2 0 15,5-2-4 1,-1-8 0-16,5 0 3 0,3 0 1 16,-2-8 0-16,-3-4 9 15,-7 0-13-15,-1 3 4 16,-7 3-6-16,-2 2 5 15,-5 2-8-15,3 2-62 16,-3 0-17-16,0 0-51 16,-3 0-67-16</inkml:trace>
  <inkml:trace contextRef="#ctx0" brushRef="#br0" timeOffset="129154.5377">12166 12078 423 0,'0'0'0'16,"0"0"-4"-16,0 0 4 16,0 0 33-16,0 0 28 15,0 0-39-15,-3 0 2 16,3 0 23-16,0 0-7 15,0 0 7-15,0 0-26 16,10 0-3-16,5 0-9 0,7 0-9 16,3 0 0-16,0 0 12 15,-2 0-12-15,1 0 9 16,-5 4-24-16,-5 2 33 16,-2 4-20-16,-2 1 2 15,-4 0-7-15,-1 3 6 16,-5 2-1-16,0 4 2 15,0-1 0-15,0 2 1 16,-6-3 2-16,0 1-3 16,-1 0-34-16,-1-2-73 15,-4-4-139-15</inkml:trace>
  <inkml:trace contextRef="#ctx0" brushRef="#br0" timeOffset="131236.4803">17807 9712 458 0,'0'0'41'16,"0"0"-34"-16,0 0-7 15,0 0 0-15,0 0 0 16,0 0 25-16,0 0-25 16,0 0 0-16,0-10 23 15,0 10-16-15,0 0 6 16,0 0 13-16,0 0-17 0,0 0 7 16,0 0-16-16,0 0 0 15,3 0-15-15,3 0 15 16,2 0 0-16,0 0-44 15,0 0-79-15</inkml:trace>
  <inkml:trace contextRef="#ctx0" brushRef="#br0" timeOffset="133075.7817">4506 12556 406 0,'0'0'88'16,"0"0"-60"-16,0 0 37 15,0 0-11-15,0 0-3 16,0 0-12-16,-13-9 19 15,10 4-55-15,-1-1 27 16,-1 2 28-16,5 2-39 16,-3 1 20-16,3 1 1 0,0 0-35 15,0 0-2 1,0 0-3-16,0 0-14 0,0 0 8 16,0 0 6-16,0 0-6 15,6 0 5-15,7 1 1 16,2 4-14-16,8-5 20 15,2 0-6-15,-1 0 1 16,3 0-1-16,-5 0 0 16,-4 0-14-16,-9 0 18 15,-3 0-8-15,-4 0-42 16,-2 0 6-16,0 0 40 16,0 0-14-16,0 0 3 15,-2 2-5-15,-12 6 16 16,-6 0 0-16,-4 3-1 0,-4-2 1 15,-4-1 2-15,1 2-2 16,0-3 0-16,2-1-1 16,1-2 4-16,7-2-4 15,8-2 1-15,2 2 0 16,11-2 11-16,0 0-11 16,0 0 0-16,0 0-2 15,0 0 6-15,0 0-16 16,0 0 12-16,0 0 0 15,0 0-11-15,0 0 11 16,6 0 0-16,5 0-3 16,5 0 8-16,3-3 7 15,5-3-12-15,5-1 7 0,2-1-7 16,0 6 0-16,1 2-39 16,-7 0-66-16,-9 0-165 15</inkml:trace>
  <inkml:trace contextRef="#ctx0" brushRef="#br0" timeOffset="144404.9086">13259 13040 601 0,'0'0'94'15,"0"0"-66"-15,0 0 9 16,0 0 42-16,0 0-52 16,0 0-9-16,0 0-5 15,0 0 0-15,2 0 7 16,-1 0-10-16,-1 0-1 15,0 0 10-15,0 0-2 16,0 0 0-16,0 0-12 16,0 0-3-16,0 0 2 15,0 3-8-15,0 8 9 16,0 3-5-16,-4 7 0 16,-4-1 0-16,0 4 5 0,0 0-3 15,0 3 12-15,1-3-14 16,-1 2 4-16,1 1 7 15,-1 2-10-15,2-3-1 16,-2-1 10-16,4-4-9 16,-1-6-2-16,2-3 0 15,3-9 1-15,0-1 1 16,0-2 3-16,0 0-4 16,0-2 20-16,0-13-10 15,10-7-4-15,-1-1-6 16,-3-2 0-16,-2-2 2 15,-1 2-2-15,-1 0-6 16,-2 0 4-16,0-1 2 16,4 4-4-16,-2 2 2 0,0 4 2 15,3 1-7-15,0 4 7 16,1 3-11-16,0-1 8 16,-1 3-10-16,0 2 1 15,-4 1 0-15,1 1 12 16,-2 1 7-16,0 0 0 15,0-1-7-15,0 1 14 16,0 0-7-16,0 1 0 16,0-2-4-16,0 2 3 15,0 0 0-15,0 0-6 16,-6 0-5-16,-10 4 4 0,-4 9 1 16,1-1-2-16,0 5 0 15,2 0-4-15,1 2 0 16,2-1 0-16,1 3 6 15,5-4 0-15,1-2 8 16,7 0-8-16,-2-4 0 16,2-2-1-16,0-3-7 15,0-4 5-15,0 1 3 16,0-3 5-16,0 0-2 16,6 0 11-16,6-7-3 15,6-6-10-15,3-4 7 16,-4-2-7-16,1 2 1 15,-1 1-2-15,0 1 1 16,-2 3-4-16,-1 4 3 0,-1 3-4 16,-2 1-3-16,-2 1 6 15,0 3-3 1,0 0 3-16,3 0-9 0,-3 11 7 16,0 6-8-16,1 2 7 15,-4 3 0-15,-1-1 4 16,-3 0-2-16,-2 1 2 15,0-2 0-15,0 0 3 16,0-2-3-16,0-1-7 16,0-2 4-16,0-4-150 15,0-5-96-15</inkml:trace>
  <inkml:trace contextRef="#ctx0" brushRef="#br0" timeOffset="146706.2266">13168 13508 525 0,'0'0'114'0,"0"0"-97"15,0 0-1-15,0 0 34 16,0 0-7-16,0 0-25 16,0 0-5-16,0 0-11 15,0 0 25-15,0 0-21 16,0 3 8-16,0 6 23 16,0 2 2-16,0 2-15 0,2 1-2 15,-2 1-14-15,1 0 13 16,1 1-21-16,2 0 0 15,-3-1 19-15,1 0-19 16,-1-5 3-16,0 1 5 16,-1-6-6-16,2-1-1 15,-2-2-1-15,0-2 0 16,0 0 11-16,0 0-9 16,2 0 3-16,-2 0 16 15,0 0-8-15,0 0 27 16,0-3-18-16,0-3-18 15,0-2 5-15,0 0-9 0,0 2-1 16,0-2 0 0,-4 5 2-16,3-2-1 15,0 1 0-15,-1-1 0 0,1 2-5 16,-2-3 5-16,2 1-5 16,1-6 3-16,-2 2-11 15,2-1 9-15,0-1-6 16,-1 2 10-16,1-2-10 15,-2 4 8-15,1 0 2 16,-1-1-1-16,2 4 3 16,-1 1-2-16,-1-2 0 15,0 0 6-15,1 1-14 16,-1 1 9-16,2-4-1 16,-1 2 0-16,-1-2 7 0,2 0-14 15,0 0 7-15,0 1 0 16,0 2 1-16,0 0-1 15,0 1 0-15,0 0-3 16,0-2 6-16,0 3-4 16,2-3 1-16,4 1 0 15,2 1-6-15,2 0 6 16,0 3-2-16,1-2 0 16,0 2 1-16,-1 0-2 15,-1 0 1-15,-1 2-1 16,1 8-6-16,-3 5 3 15,-1 3 5-15,-3 0-6 16,-2 2 7-16,0 1 0 0,0-2 0 16,-5-2 2-16,-6 0-6 15,0-2 4-15,2-3 0 16,0-3-6-16,1-4-7 16,2-2 2-16,5-3-9 15,1 0 20-15,0 0 9 16,0 0-9-16,0 0 1 15,0 0 3-15,0 0 0 16,0 0 0-16,0 0 3 16,1 0-5-16,11 0-3 15,5 5 1-15,4 1 0 16,5-3 5-16,3 5-3 16,3-2 1-16,4-3-3 0,3 5-100 15,-2-5-125 1</inkml:trace>
  <inkml:trace contextRef="#ctx0" brushRef="#br0" timeOffset="148333.6005">15399 13300 381 0,'0'0'145'0,"0"0"-70"15,0 0-54-15,0 0 36 16,0 0 10-16,0 0-28 16,0-3-14-16,0 3 21 15,0 0-13-15,0 0 14 16,0 0-26-16,0 0-6 15,0 0-1-15,0 0-3 0,0 0-11 16,0 0-18-16,-4 15 18 16,-5 5 6-16,2 3-5 15,-3 6 5-15,0 3 21 16,0 2-16-16,-1-1 7 16,2-2-11-16,2-3-1 15,1-5-6-15,3-8 7 16,0-3-7-16,3-7 0 15,0-2 6-15,0-3-8 16,0 0 4-16,0 0 10 16,0 0 17-16,0-4 1 15,0-9-13-15,0-4-9 16,0-1-8-16,0-2-3 0,4 0-6 16,1 1 8-16,-2 0-9 15,1 2-4-15,4 3 3 16,-4 1 8-16,2 3-21 15,-1-1 23-15,-2 5-8 16,-2-1-6-16,1 4 15 16,-2 1 0-16,0 2 9 15,0-1-5-15,0 1-4 16,0-2-2-16,0 1 2 16,0-2 2-16,0 2-2 15,0-3 5-15,-2 4-5 16,-2 0 0-16,-2 0 0 0,-7 0-6 15,2 0-3 1,-1 2 5-16,-3 7-4 0,3-1 8 16,3 2-4-16,-2-1-9 15,7-1 11-15,1-1-1 16,0-2 2-16,3-3 1 16,0-1-7-16,0-1 7 15,0 0-5-15,0 0 5 16,0 0 12-16,0 0 4 15,6-1-15-15,13-12-1 16,7-3 1-16,-4 1-1 16,1 3-3-16,-3 0 1 15,-3 3 4-15,1 3-1 16,-5 0-1-16,-1 3 0 16,-1-1 3-16,-2 3-3 0,-1 1 1 15,-1 0-17-15,0 0 12 16,2 8 1-16,1 4-3 15,-2 2 6-15,-2 1 6 16,0 2-6-16,-2 0-3 16,2 1-1-16,-4-1 8 15,-1 0-8-15,-1-1 3 16,0-2-1-16,0 0 1 16,1-3-65-16,1-2-47 15,1-1-15-15,0-5-74 16</inkml:trace>
  <inkml:trace contextRef="#ctx0" brushRef="#br0" timeOffset="149165.6669">15329 13713 521 0,'0'0'178'16,"0"0"-161"-16,0 0-10 0,0 0 12 16,0 0 15-16,0 0-30 15,11 24 61-15,-5-4-45 16,-5 2 26-16,1 1-10 16,-1 0-20-16,-1-2 10 15,2-1-26-15,-2-6 2 16,1-2 16-16,-1-4-17 15,2-3 1-15,-2-4 2 16,0-1-3-16,0 0 2 16,0 0 20-16,0 0-9 15,0-11 19-15,0-8-33 16,0-3 0-16,-2-5-1 16,-4-4-4-16,-1-4-5 0,4 0-4 15,-4 0-1 1,6 7 5-16,0 5 7 0,1 6 3 15,0 3-10-15,0 8 19 16,0 3-9-16,0 1 0 16,0 2-2-16,2-1-18 15,11 1 20-15,0 0-2 16,3 0-3-16,1 0 4 16,-1 0 1-16,-2 0 5 15,2 0-3-15,-4 0 17 16,1 0-16-16,-2 0-2 15,1 0 2-15,-4 0-3 16,0 0 0-16,0 0-4 16,-4 0 1-16,4 0-22 0,-6 3-94 15,-2 4-68-15,0 0-36 16</inkml:trace>
  <inkml:trace contextRef="#ctx0" brushRef="#br0" timeOffset="149346.3793">15375 13776 481 0,'0'0'255'0,"0"0"-213"16,0 0-42-16,0 0 69 0,0 0-41 16,94-52-28-16,-62 37-2 15,5 0-18-15,-1-2-107 16,-4-1-193-16</inkml:trace>
  <inkml:trace contextRef="#ctx0" brushRef="#br0" timeOffset="150561.9589">17934 11736 488 0,'0'0'93'0,"0"0"-56"16,0 0 45-16,0 0-37 15,0 0-3-15,0 0-3 16,0-32-2-16,0 32 16 16,0 0-23-16,0 0-7 15,0 0-22-15,0 0-2 16,0 6-2-16,0 10-4 16,0 5 12-16,-4 3-5 0,4 2 10 15,-1 0-10-15,1 2 24 16,0 2-13-16,0 0 8 15,-1-2-18-15,1-1 5 16,0-3 4-16,0-3-10 16,0-6 2-16,0-4-9 15,0-4-25-15,0-6-38 16,0-1-65-16,0 0-34 16,0-8-222-16</inkml:trace>
  <inkml:trace contextRef="#ctx0" brushRef="#br0" timeOffset="150891.4136">17835 11956 589 0,'0'0'82'16,"0"0"-7"-16,0 0 23 15,0 0 11-15,0 0-47 16,0 0-47-16,-11-6-10 15,11 6-5-15,0 0 0 16,0 9-17-16,0 5 17 16,4 2 2-16,3 0 7 15,4-4-9-15,-1-3-3 16,3 0 3-16,2-5 11 0,-1-4-10 16,3 0-1-1,0 0 14-15,-1 0-7 0,-2-14-6 16,1-1-2-16,-6-1-33 15,-2-2 0-15,-4 6-48 16,-3 0-34-16,0 4 18 16,0 3-157-16</inkml:trace>
  <inkml:trace contextRef="#ctx0" brushRef="#br0" timeOffset="151359.3203">18104 11710 368 0,'0'0'181'0,"0"0"-107"15,0 0-27-15,0 0-3 16,0 0-13-16,0 0-5 16,-30 0 6-16,16 9-9 15,1 2 21-15,-5 3-21 16,-3 5 17-16,-3 1 7 16,-7 5-41-16,-5 3 16 15,-8 5-22-15,-10 1 0 16,0 0-5-16,-1-4-152 15,3-6-194-15</inkml:trace>
  <inkml:trace contextRef="#ctx0" brushRef="#br0" timeOffset="154136.3553">4429 14844 302 0,'0'0'295'0,"0"0"-261"16,0 0-29-1,0 0 14-15,0 0 20 0,0 0 20 16,0 0-43-16,0 0 3 16,0 0-18-16,0 0 40 15,0 0-15-15,0 0-17 16,3 0-3-16,-3 0-5 15,0 2-1-15,4 1-2 16,2 2-2-16,3 3 8 16,4 0-4-16,4-1 2 15,8 0-1-15,7-3 39 16,5-4-17-16,6 0-3 16,10 0-2-16,-1-4-11 15,0-8-7-15,-8 4 0 16,-7 2 0-16,-8-2-13 0,-9 7 9 15,-10-1-89 1,-5 2-9-16,-5 0-71 0,0 0-169 16</inkml:trace>
  <inkml:trace contextRef="#ctx0" brushRef="#br0" timeOffset="154674.601">5582 14894 665 0,'0'0'66'16,"0"0"-42"-16,0 0-17 16,0 0 40-16,0 0-2 15,0 0-24-15,0 0-12 16,19-2 7-16,5-2 4 16,3 0-7-16,1 2-1 15,-1 0-1-15,3 2-11 16,-2 0 0-16,0 0-2 15,1 0 8-15,-1 0-12 16,-1 0-1-16,-3 0 5 0,-3-3-3 16,-5 1-38-1,-1-1-17-15,-4 1 16 0,-5-2-65 16,-6-1-105-16</inkml:trace>
  <inkml:trace contextRef="#ctx0" brushRef="#br0" timeOffset="156826.9187">15738 12305 637 0,'0'0'90'16,"0"0"-50"-16,0 0-1 15,0 0 41-15,0 0-23 16,0 0-36-16,0 0 0 16,0 0-21-16,0 0 0 15,-6 0-5-15,0 3-1 16,-6 8 6-16,-5 6 4 16,-2 0 5-16,0 3-7 15,-1 4 13-15,-3 1-13 0,-2 3 33 16,-1 3-34-1,-2 3 4-15,-1-1 6 0,4 0-5 16,2-6-2-16,7-8-4 16,7-7 11-16,5-8-21 15,4-4 10-15,0 0-28 16,0 0-12-16,13-9-10 16,8-7-41-16,-2-4-79 15,-5-2-291-15</inkml:trace>
  <inkml:trace contextRef="#ctx0" brushRef="#br0" timeOffset="157922.5455">15684 13416 563 0,'0'0'118'0,"0"0"-112"16,0 0 10-16,0 0-10 16,-100 31 18-16,56-5-1 15,-5 2-4-15,1 0-3 16,0-1 31-16,5 0-46 0,8-5 40 15,13-3-40-15,7-6 2 16,12-7-3-16,3-3 0 16,0-1-7-16,15-2-13 15,19 0-2-15,11-14-56 16,0-11-164-16</inkml:trace>
  <inkml:trace contextRef="#ctx0" brushRef="#br0" timeOffset="158845.03">16113 13213 519 0,'0'0'115'0,"0"0"-91"15,0 0 32-15,0 0 14 16,0 0 24-16,0 0-40 16,0-15-13-16,0 15-5 15,0 0-17-15,0 0-2 0,0 0-17 16,-7 3 5-16,-5 11-5 16,-7 5 0-16,0 5-9 15,-1 1 7-15,1 1 4 16,0-1 0-16,2-1-2 15,1-2 4-15,4-5 0 16,4-6-4-16,5-3 0 16,2-8 5-16,1 0-4 15,0 0 2-15,0 0 7 16,0-2-7-16,4-12-1 16,8-5-1-16,4-2 1 0,0-1-4 15,0-2-14 1,0 1 13-16,2 3-15 0,-1 0-17 15,-1 3 17-15,-5 4 15 16,2 2-3-16,-6 5-3 16,-1 1 9-16,0 2-1 15,0 0 0-15,-1-1 1 16,-2 3-3-16,1 0 3 16,1 1 0-16,0 0-1 15,4 0 5-15,-1 0-4 16,1 9 0-16,0 3 0 15,0 2 23-15,-3 3-18 16,-2 1-2-16,-1 0 20 16,0 1-4-16,0-2-14 0,1-3-5 15,-2-3 0 1,0-3 6-16,-2 0-6 0,3-5 0 16,-2 0-4-16,-1-3-16 15,2 2-68-15,-2-2-85 16,0 0-57-16</inkml:trace>
  <inkml:trace contextRef="#ctx0" brushRef="#br0" timeOffset="159108.7073">16136 13257 76 0,'0'0'641'0,"0"0"-601"0,0 0-22 15,0 0-18-15,0 0 37 16,0 0 15-16,-6 40-9 16,6-18-7-16,-1 2-15 15,-1 0 22-15,-1 1-30 16,0 1-3-16,-1-4 13 16,0-3-18-16,3-1 7 15,1-4-12-15,0-2-13 16,0-3-28-16,0-6-138 15,7-3-173-15</inkml:trace>
  <inkml:trace contextRef="#ctx0" brushRef="#br0" timeOffset="163955.9059">16905 13159 620 0,'0'0'98'0,"0"0"-98"0,0 0-3 16,0 0-4-16,0 0 14 16,0 0-3-16,-63 80-2 15,54-59 3-15,1-1-5 16,-2 0 0-16,1-1 15 15,-1-2-3-15,3-4 13 16,2-2-5-16,2-5-18 16,1-5 4-16,2-1 13 15,0 0-9-15,0 0 10 16,0 0 27-16,0-9-28 16,6-6-7-16,7-4-12 15,-2-1 0-15,2-1-5 0,-1 2 13 16,-1 1-8-1,2 2 0-15,-2 4-1 0,0 2-6 16,-2 6-6-16,-2 1 13 16,0 3-2-16,-2 0 2 15,0 0-1-15,1 0-11 16,1 0 14-16,3 0-3 16,1 4 1-16,-1 4 0 15,2 4-7-15,-1 0 7 16,-2 2 0-16,-2 3 2 15,1-2 9-15,-3-1 7 16,-1 1-14-16,-1-2-2 16,0 0 7-16,-1-4-8 15,-1 2-1-15,1-5 0 16,-2 0 4-16,0-1-9 0,0-5-58 16,0 0-45-16,0 0 12 15,-9-6-518-15</inkml:trace>
  <inkml:trace contextRef="#ctx0" brushRef="#br0" timeOffset="164212.4644">16961 13251 655 0,'0'0'82'0,"0"0"-35"15,0 0-31-15,0 0 40 16,0 0-47-16,0 0-3 0,-1 13-6 15,1 3 29-15,0 1-1 16,0 5 0 0,0 0-12-16,-2 0-1 0,1-1-15 15,-1 0 11-15,1 0-1 16,-2-2-10-16,-1-2-10 16,0 0 7-16,-3 0-66 15,-1-8-99-15,-1-5-248 16</inkml:trace>
  <inkml:trace contextRef="#ctx0" brushRef="#br0" timeOffset="172009.3689">16754 12251 532 0,'0'0'86'0,"0"0"-51"16,0 0 23-16,0 0 7 15,0 0 1-15,0 0-34 16,0 0 19-16,0-7-31 16,0 7-7-16,0 0 12 15,0 0-12-15,0 0 5 16,-12 0 1-16,-10 13-10 15,-10 8-6-15,-5 6 2 16,-5 5-5-16,-6 2 7 0,1 0 3 16,0-1-4-16,5-3-1 15,7-3-1-15,7-4 1 16,8 1-5-16,4-7-8 16,8-3 8-16,2-3 0 15,6-2-7-15,0-4 4 16,0 2-31-16,0-3-15 15,0 2-32-15,11 0-19 16,-1-5-46-16,-9-1-339 16</inkml:trace>
  <inkml:trace contextRef="#ctx0" brushRef="#br0" timeOffset="173581.8514">16333 13339 481 0,'0'0'41'0,"0"0"37"16,0 0-3-16,0 0-27 15,0 0 0-15,0 0-30 16,-15 4-1-16,-6 8 30 15,-7 5-46-15,1 2 11 16,-3 4 27-16,0-2-24 16,2 3 11-16,6-4-22 15,1-1-3-15,7-2 4 16,4-4-5-16,9-2-3 0,1-2-28 16,0-1-54-16,19-5-25 15,5-3-47-15</inkml:trace>
  <inkml:trace contextRef="#ctx0" brushRef="#br0" timeOffset="176041.0829">4266 16866 521 0,'0'0'157'16,"0"0"-112"-16,0 0-38 0,0 0-5 16,0 0 13-1,0 0 23-15,0 0 4 0,-3-8-14 16,3 8-9-16,0 0-9 15,0 0 7-15,0 0-13 16,0 0-4-16,0 0-2 16,3 6 2-16,15 7 4 15,8 1 10-15,5-2-9 16,12 0 0-16,5-5-1 16,4-2 17-16,0-3-21 15,-4-2 0-15,-2 0-2 16,-5 0 4-16,-3-2-2 15,-8-6 0-15,-4 2 0 16,-7 2-24-16,-7 3-28 16,-5 1-16-16,-4 0-20 0,-3 0-25 15,0 5 1-15,0 2-57 16</inkml:trace>
  <inkml:trace contextRef="#ctx0" brushRef="#br0" timeOffset="176597.0457">5515 16951 686 0,'0'0'91'0,"0"0"-70"16,0 0-14-16,0 0-1 15,0 0-1-15,0 0 10 16,6 0 4-16,5 0-19 16,5 0 0-16,7 0 21 15,6 0-20-15,5 0 40 0,6-3-26 16,3-6 13-16,2 0-25 16,0-1-1-16,-2 3 14 15,-4 3-16-15,-4 2 0 16,-9 2 0-16,-6 0-3 15,-10 0 9-15,-4 0-11 16,-5 0 5-16,-1 0 0 16,0 0-6-16,0 0 12 15,0 0-6-15,0 0 10 16,0 0-10-16,0 0 0 16,0 0-1-16,0 0-10 0,0 0-33 15,2 0-101-15,-2 0-90 16,0 0-125-16</inkml:trace>
  <inkml:trace contextRef="#ctx0" brushRef="#br0" timeOffset="179679.1306">13615 14495 643 0,'0'0'46'16,"0"0"3"-16,0 0 0 15,0 0 15-15,0 0 10 16,0 0-49-16,0 0 4 16,-4-16 7-16,2 12-24 15,1-1-8-15,1 3 0 16,-2 0 1-16,2-1-1 15,0-1-1-15,0 2-3 16,0-3 0-16,0 1-2 0,0 0 2 16,0 1-2-16,0 1 11 15,0 0-9-15,0 2 0 16,0 0 4-16,0 0-3 16,0 0 1-16,0-1 3 15,0-1 6-15,0-1-11 16,-2-1 9-16,2 2-9 15,-1-1 0-15,0 1 4 16,1 2-4-16,-3 0-6 16,3 0 5-16,0 0 0 15,0 0-3-15,0 0 1 16,0 0-19-16,0 0 13 0,0 0-4 16,0 0 11-1,0 0 0-15,0 0 2 0,0 0-6 16,0 0 12-16,0 0-6 15,0 0 12-15,0 0-11 16,0 0 14-16,0 0-12 16,0 0 1-16,0 0-6 15,0-3 2-15,0 0-32 16,-6-3-180-16,-4-2-176 16</inkml:trace>
  <inkml:trace contextRef="#ctx0" brushRef="#br0" timeOffset="181202.3815">13184 15116 642 0,'0'0'59'15,"0"0"-18"-15,0 0-8 16,0 0 34-16,0 0 15 16,0 0-53-16,-4-28-11 15,4 28 8-15,0 0-20 16,0 0 3-16,0 0-9 15,0 0 0-15,-2 0-6 16,2 10-2-16,0 8 8 16,-4 4 4-16,3 6 3 0,-4 5 21 15,-3 1-23-15,0 5-3 16,3-3 35-16,-2-6-36 16,2-2 6-16,4-7 2 15,1-8-6-15,0-2-4 16,0-6 1-16,0-4 0 15,0-1 5-15,0 0-5 16,0 0 16-16,0 0 8 16,0-9-15-16,0-7-9 15,0-5-21-15,0-1-21 16,0 0-30-16,0 0-11 16,0 5-5-16,0-2 4 0,4 4 4 15,-1-1 2 1,0 2 10-16,-3 0 46 0,0 1 22 15,0 3 24-15,0 0 30 16,0 3 7-16,-3 0-23 16,-4 3 17-16,-1 3-17 15,-1 0-22-15,-3 1 10 16,-3 0 5-16,-4 0-29 16,-3 5 11-16,-1 9-7 15,-2 3 3-15,-1 3 1 16,2 3-7-16,7-2 23 15,0-3-19-15,7-2 7 16,1-2-4-16,6 0-6 16,3-4 5-16,0-2-9 15,0-4 0-15,0 0-2 0,0-2 4 16,9-2-1-16,1 0 4 16,5 0-5-16,3-7 0 15,3-8 7-15,2-2-2 16,2-5-5-16,3-2 0 15,-1-1-10-15,1 1 10 16,-2 5-8-16,-3 4 2 16,-4 2-3-16,-2 5 9 15,-5 1-3-15,-3 4 3 16,-2 1-5-16,-2 2 2 0,-3 0 2 16,1 0-7-1,3 0-3-15,0 12 11 0,1 5 0 16,-1 4 2-16,-1 2 1 15,1-1 27-15,0 0-30 16,1 0 9-16,-1-4-9 16,-2-2 10-16,1-1-10 15,-4 0 0-15,1-3-7 16,-2 1-8-16,0 0-69 16,0 0 5-16,-8-5-53 15,-4-3-178-15</inkml:trace>
  <inkml:trace contextRef="#ctx0" brushRef="#br0" timeOffset="184261.2333">13565 14505 456 0,'0'0'245'16,"0"0"-188"-16,0 0-15 16,0 0 1-16,0 0 40 15,0 0-25-15,0 0-10 16,0-32-26-16,0 25-11 0,-2 0-1 16,2 2 27-1,-1 1-11-15,1 2 20 0,-2 2-11 16,1 0-26-16,1 0 5 15,0 0-14-15,0 6-8 16,0 12 7-16,0 7-2 16,0 4 3-16,4 0-2 15,5-1 10-15,0 0-7 16,-1-3-1-16,-2-2-1 16,-2 0 1-16,0-4 0 15,-3 0 0-15,-1 0-2 16,0-4 2-16,0-1-3 15,0-5 3-15,0-6-80 16,0-3-45-16,5 0-66 16,6-19-9-16</inkml:trace>
  <inkml:trace contextRef="#ctx0" brushRef="#br0" timeOffset="184562.5959">13739 14380 704 0,'0'0'98'0,"0"0"-92"15,0 0 15-15,0 0 21 16,0 0-34-16,0 0 4 16,5 13-11-16,2 4 39 0,2 3 12 15,-1 4-40-15,1 0 34 16,-2 1-21-16,-1 1-2 15,-3-2 12-15,-2-2-25 16,-1-2 6-16,0-3-16 16,0-3 10-16,0-2-16 15,0-3 6-15,0-4-96 16,-3-2-39-16,-7-3-66 16,1 0-383-16</inkml:trace>
  <inkml:trace contextRef="#ctx0" brushRef="#br0" timeOffset="184750.4613">13618 14582 678 0,'0'0'54'15,"0"0"-9"-15,0 0 24 16,0 0-13-16,0 0 12 16,0 0-59-16,15-9 2 15,5 6-9-15,7 0-2 16,-1-1 0-16,6 3-3 15,1 1-30-15,-1-1-121 16,-5 1-181-16</inkml:trace>
  <inkml:trace contextRef="#ctx0" brushRef="#br0" timeOffset="185350.1317">13339 15141 715 0,'0'0'99'16,"0"0"-99"-16,-91 52 8 16,48-21 29-16,0 4-4 15,1 1 5-15,8-2-22 16,7-6-11-16,11-5 0 16,11-3-5-16,5-7-4 15,2-2-8-15,23-6-63 16,6-5-48-16,7 0-222 15</inkml:trace>
  <inkml:trace contextRef="#ctx0" brushRef="#br0" timeOffset="186232.9078">14151 15204 294 0,'0'0'402'0,"0"0"-330"0,0 0 13 16,0 0 4-16,0 0 1 15,0 0-1-15,-10-34-58 16,8 34-11-16,2 0 3 16,-4 0-23-16,-1 0-5 15,-6 12-7-15,-5 10 12 16,-8 7 7-16,-1 3 1 15,-2 5-1-15,-4-1 1 16,-2 0-4-16,3-2-3 16,8-4-1-16,2-4 0 15,11-6 2-15,2-4-2 16,4-8-1-16,3-4-3 16,0-3-2-16,0-1 6 0,0 0-12 15,13-2 12-15,10-15-9 16,1-4 9-16,-2-5-1 15,-1-1-19-15,-6 1 13 16,0-2 5-16,1-1-7 16,0 0-16-16,1 3 22 15,2 3-31-15,-1 5 25 16,0 4 8-16,-2 3-11 16,0 5 11-16,-3 3-3 15,-4 3-12-15,0 0 12 16,1 0-9-16,-1 5 13 15,0 6 0-15,0 2-5 16,-2 2 5-16,1 3 4 16,0 1 0-16,0 4 21 15,-2 0-11-15,0 1 2 0,0 1 4 16,-1 0-18-16,-4-3 2 16,1-2 2-16,-2-2-5 15,0-5-2-15,0-3-13 16,0-6-99-16,0-4-76 15,-5 0-222-15</inkml:trace>
  <inkml:trace contextRef="#ctx0" brushRef="#br0" timeOffset="186468.0358">14179 15338 726 0,'0'0'59'0,"0"0"-52"16,0 0 4-16,0 0 61 16,-16 86-32-16,13-52-12 15,-1 0-5-15,3 2-16 16,-2-5 10-16,0 0-17 16,2-3 0-16,-2-6-4 15,0-3-55-15,-1-8-108 16,-4-7-257-16</inkml:trace>
  <inkml:trace contextRef="#ctx0" brushRef="#br0" timeOffset="188445.4142">13818 14413 568 0,'0'0'69'15,"0"0"-14"-15,0 0-30 16,0 0 3-16,0 0 38 16,0 0 21-16,0 0-49 15,2 0 10-15,-2 0-25 16,0 0 17-16,0 0-13 16,0 3-18-16,-2 3-1 15,-16 9-8-15,-8 9 5 16,-7 7 36-16,-4 3-39 15,2 2 6-15,2-2 12 0,5-1-19 16,3-5 1 0,7-3-2-16,6-2 0 0,7-3-4 15,5 1-13-15,0-3-45 16,11 1 1-16,13-5-37 16,10-6-13-16,0-8-230 15</inkml:trace>
  <inkml:trace contextRef="#ctx0" brushRef="#br0" timeOffset="189099.2213">14517 14541 692 0,'0'0'88'0,"0"0"-72"16,0 0-11-16,0 0 54 15,0 0 26-15,0 0-48 16,2 0-15-16,15-1-17 16,8-7-5-16,5-1 15 15,1-2-12-15,4 4 12 16,-1 2-15-16,1 0-11 16,-3 5 5-16,1 0-35 15,-8 10-63-15,-7 10-7 16,-12 5-88-16,-6 3-208 15</inkml:trace>
  <inkml:trace contextRef="#ctx0" brushRef="#br0" timeOffset="189299.0402">14642 14875 740 0,'0'0'62'16,"0"0"-8"-16,0 0 11 15,0 0-33-15,0 0 19 16,0 0-51-16,73-58 0 16,-51 45-8-16,-3-1-17 15,-5 0-68-15,-6-2-90 16,-8 0-375-16</inkml:trace>
  <inkml:trace contextRef="#ctx0" brushRef="#br0" timeOffset="189491.2904">14726 14562 709 0,'0'0'124'0,"0"0"-80"15,0 0-42-15,0 0-2 16,0 0 2-16,0 0 22 16,-7 51-5-16,7-27-11 15,0 1-2-15,6 0-12 16,-3 3 3-16,3 3-55 0,-6 0-83 15,0 4-589 1</inkml:trace>
  <inkml:trace contextRef="#ctx0" brushRef="#br0" timeOffset="189886.4223">14384 15233 599 0,'0'0'65'15,"0"0"-13"-15,0 0-18 16,0 0 18-16,0 0-26 16,0 0-21-16,-75 53 30 15,27-23 4-15,2-1 1 16,3 0 0-16,6-3-40 15,10-2 3-15,10-4-6 0,11 0-21 16,6-7-117 0,9-9-123-16</inkml:trace>
  <inkml:trace contextRef="#ctx0" brushRef="#br0" timeOffset="191258.8059">15250 15209 653 0,'0'0'37'0,"0"0"-23"0,0 0 31 16,0 0 4-1,0 0 1-15,0 0-24 0,-90 17 0 16,74-3-23-16,1 3 19 15,-2 5 5-15,-2 1-25 16,2 0 11-16,3 3-5 16,1-2-2-16,5-2 10 15,2-3-7-15,2-3-9 16,2-7 0-16,2-2 2 16,0-5-2-16,0-2 1 15,0 0 7-15,0 0 5 16,0-2-8-16,2-13 1 0,5-6-6 15,1-4-15 1,4-7-5-16,-1-1-9 0,5-1-37 16,3 0 53-16,0 7-14 15,2 4 27-15,3 6 2 16,0 3-2-16,-2 4 1 16,-4 8-2-16,-3 0-7 15,-3 2-6-15,-3 0 14 16,1 0 0-16,1 11 4 15,-3 2 2-15,0 1 14 16,0 2 2-16,-2 0-12 16,0 0 28-16,-2 2-28 15,1 2 10-15,-4 2 12 16,-1 0-7-16,0-2-7 16,0-1-4-16,0 1-9 0,0-6 11 15,0-1-13-15,0-4-3 16,0-4 0-16,2 0-10 15,1-5 7-15,6 0-86 16,1 0-9-16,-1-16-74 16</inkml:trace>
  <inkml:trace contextRef="#ctx0" brushRef="#br0" timeOffset="191472.4223">15256 15299 793 0,'0'0'44'15,"0"0"-44"-15,0 0 0 16,0 0 10-16,-1 93-10 16,5-65 17-16,9 6-9 15,1-1-16-15,2-4-31 16,-1-5-131-16</inkml:trace>
  <inkml:trace contextRef="#ctx0" brushRef="#br0" timeOffset="192675.2121">17237 15334 670 0,'0'0'91'15,"0"0"-60"1,0 0 37-16,0 0 18 0,0 0-39 16,0 0-21-16,0 0-18 15,0 0-2-15,0 0-6 16,0 7 6-16,0 6-6 16,0 5 8-16,0 5 21 15,0 1-3-15,0 2-9 16,0-1-4-16,0 3-13 15,0-4 12-15,0-1-11 16,0-6 1-16,0-8 1 16,0-3-3-16,0-6-25 15,0 0-61-15,0 0 3 16,3-18-70-16,1-7-403 16</inkml:trace>
  <inkml:trace contextRef="#ctx0" brushRef="#br0" timeOffset="193209.8323">17210 15257 762 0,'0'0'15'16,"0"0"32"-16,0 0 22 15,0 0 5-15,0 0-8 16,0 0-19-16,-22-36-47 15,17 36-15-15,-5 16 0 0,-2 9 11 16,-4 7 4-16,-3 1-2 16,-1 1 2-16,-3-1 0 15,4-3 7-15,0-4 3 16,2-6 0-16,6-3-3 16,4-4-5-16,3-9 3 15,2-1-5-15,2-3 5 16,0 0-4-16,0 0 15 15,9-15-1-15,8-7-11 16,8-3 5-16,0-1-9 16,2 1 0-16,-3 2-15 15,-2 3 13-15,-4 3-4 16,2 3 6-16,-5 2-8 0,1 4 3 16,-1-1 3-1,0 4 4-15,0-2-4 0,6 2 9 16,-2 0-10-16,-1 2 3 15,0 3 0-15,-3 0 0 16,-2 0 0-16,1 16 0 16,-3 5-3-16,-2 5 3 15,-1 6 20-15,-3 2-20 16,-5 3 4-16,0-1-4 16,0 0 0-16,0 2-35 15,0-1-103-15,0-3-109 16</inkml:trace>
  <inkml:trace contextRef="#ctx0" brushRef="#br0" timeOffset="193817.6613">17277 15804 19 0,'0'0'770'0,"0"0"-657"0,0 0-89 15,0 0 59-15,0 0-19 16,0 0-32-16,0-7-32 15,0 10-11-15,0 13 11 16,0 5 10-16,0 4-3 16,0 4 24-16,0 0-28 15,0 2 8-15,0 1-3 16,0-6-8-16,0-6 21 16,0-5-21-16,0-8 0 15,0-7 3-15,0 0 6 16,0 0-2-16,0-22 16 15,0-5-18-15,0-13-5 0,0-2-17 16,0 1-6-16,0 3 14 16,0 2-28-16,8 4 19 15,-1 4 15-15,2 5-18 16,0 8 20-16,-5 3-4 16,0 7 5-16,0 1-8 15,-1 1 8-15,0 3 0 16,0 0-7-16,1 0 8 15,2 0-2-15,3 0 2 16,3 0 2-16,4 0 9 16,2 0-9-16,1 0 0 15,0 0 4-15,-3 0-7 16,1 0-40-16,-4 0-115 0,-4 3-45 16,-5 1-224-1</inkml:trace>
  <inkml:trace contextRef="#ctx0" brushRef="#br0" timeOffset="194005.7724">17313 15896 525 0,'0'0'251'0,"0"0"-226"16,0 0 10-16,0 0 75 15,0 0-24-15,83-22-52 16,-57 9-28-16,-1 2-6 0,-1 2-1 15,-3-1-54 1,-7 2-130-16,-7 1-238 0</inkml:trace>
  <inkml:trace contextRef="#ctx0" brushRef="#br0" timeOffset="195309.4958">15314 15752 881 0,'0'0'135'0,"0"0"-72"16,0 0-6-16,0 0 63 15,0 0-51-15,0 0-43 16,-12-14-26-16,12 14-8 16,0 0 6-16,0 13-16 15,0 6 18-15,0 8-1 16,0 0 4-16,0-1-3 15,0 1 0-15,0-4 3 16,0-3-3-16,-1 0 0 16,-2-6 0-16,2-2-1 15,1-6 1-15,-2-3 0 16,2-3 0-16,0 0 3 16,0 0 14-16,-1-13-17 0,-1-9-3 15,2-7-24-15,0-5 6 16,0 0-4-16,0-1 0 15,2 2-18-15,6 6 35 16,4 4-5-16,0 5 5 16,5 4 0-16,-1 2 12 15,5 4-10-15,0 3 6 16,-2-1-10-16,1 4 9 16,-4 2-1-16,-4 0-3 15,-4 0 2-15,2 0-4 16,-5 8-2-16,0 3 8 15,-2 1-6-15,-3 4 6 0,0 2 2 16,-3 3 2 0,-10-1-2-16,-4 0 3 0,5-4-3 15,-1-2-1-15,3-3 6 16,-2-1-6-16,3-2 2 16,4-3 2-16,1-2 0 15,4-1-4-15,0-2-7 16,0 0 5-16,0 0 2 15,0 0 2-15,0 0-2 16,9 0 0-16,9 3 17 16,3 0 1-16,6-2-17 15,4-1-1-15,0 0 0 16,5 0-37-16,-5 0-175 0,-5 0-446 16</inkml:trace>
  <inkml:trace contextRef="#ctx0" brushRef="#br0" timeOffset="207455.6248">17678 16564 725 0,'0'0'77'0,"0"0"-42"15,0 0-2-15,0 0 55 0,0 0-15 16,0 0-26-16,0 0-46 15,0 0 1-15,0 0 10 16,0 0-11-16,0 0 2 16,0 1-3-16,0 4 2 15,-8 6-2-15,-9 8 0 16,-7 8 10-16,-4 4 13 16,-5 4-19-16,-4 3 10 15,1 5-6-15,-4-1-6 16,3-1 14-16,4-1-15 15,4-8 2-15,6-5 0 16,8-6 0-16,8-8-1 16,3-4-2-16,4-4-8 15,0-3 1-15,0-2 5 16,0 0-37-16,0 0 3 0,0 0-53 16,9 0-30-16,3 0-12 15,-2 0-178-15</inkml:trace>
  <inkml:trace contextRef="#ctx0" brushRef="#br0" timeOffset="210971.7256">17986 17345 520 0,'0'0'143'15,"0"0"-143"-15,0 0 0 16,0 0 29-16,0 0 34 16,0 0-39-16,0 0 18 15,-5 2-23-15,5-2 31 16,-1 1-11-16,-4 4-23 16,-5 7 18-16,-4 6-28 15,-5 5 37-15,-6 4-1 16,1-1-21-16,-2 1-3 0,3-1-5 15,3-2-10 1,5-6 7-16,4-2-10 0,6-8 0 16,2-2 0-16,3-5 3 15,0-1-2-15,0 0-1 16,0 0 3-16,0 0 19 16,0-10-19-16,0-9-3 15,12-8-7-15,1 0 1 16,1-3 5-16,2 0-16 15,2 1 2-15,-2 0 10 16,4 8-18-16,-4 3 14 16,1 6 9-16,-4 3-6 0,0 4-6 15,-4 5 12-15,-2 0 0 16,-1 0-9-16,-1 0 4 16,0 0 3-16,-1 0 2 15,1 9-6-15,1 3-4 16,-2 0 14-16,3 2-4 15,0 3 33-15,0-1-31 16,1 1 0-16,2 0 24 16,-3-1-24-16,-1-4-2 15,-1-1 9-15,-1-2-7 16,2 0-4-16,-3-4 4 16,-1 0-10-16,-2-3-12 15,0-1-83-15,0-1-36 0,0 0-11 16,0 0-89-16</inkml:trace>
  <inkml:trace contextRef="#ctx0" brushRef="#br0" timeOffset="211170.2533">18023 17428 49 0,'0'0'663'16,"0"0"-638"-16,0 0-17 16,0 0 39-16,0 0 30 15,0 0-19-15,-4-8-27 16,4 15-25-16,0 11 2 15,0 6 28-15,-2 2-24 16,1 2-10-16,-2-3 0 16,-1 0 4-16,1-6-6 15,2-2-37-15,-1-7-74 0,-1-9-107 16</inkml:trace>
  <inkml:trace contextRef="#ctx0" brushRef="#br0" timeOffset="212045.2484">18287 17268 614 0,'0'0'117'0,"0"0"-93"16,0 0 0-16,0 0 31 15,0 0 21-15,0 0-11 0,-69 31-32 16,36-14 6-16,-3 7 8 16,-8 3-12-16,-7 6-1 15,-5 5-25-15,-7 3 15 16,-2-1-5-16,3-1 1 15,7-10-18-15,12-4 2 16,17-11-3-16,14-9-2 16,10-2-28-16,2-3-43 15,16-6-15-15,15-21-82 16,12-16-214-16</inkml:trace>
  <inkml:trace contextRef="#ctx0" brushRef="#br0" timeOffset="213936.3141">12377 17400 512 0,'0'0'43'0,"0"0"58"15,0 0-49-15,0 0 48 16,0 0 12-16,0 0-37 16,-6-16-3-16,6 16-35 15,0 0-34-15,-2 0 17 16,1 0-20-16,-8 3-12 16,-5 16 10-16,-7 13 2 0,-4 8 3 15,0 2-2 1,-1 0 11-16,2-2 6 0,6-5-17 15,0-5 6-15,10-9-7 16,5-10 5-16,2-5-11 16,1-6 6-16,0 0 0 15,0 0 12-15,0 0-12 16,0-1 0-16,7-12 11 16,7-7-8-16,-1-3 5 15,-2-2-8-15,-1-2 4 16,1-1-3-16,-1-1-1 15,2-5-2-15,6 2-3 16,1 3 1-16,1 8-1 16,-1 1 4-16,-1 11 1 0,-7 1-9 15,-2 6 4-15,-2 2 4 16,-1 0-10-16,-2 0-5 16,2 13 1-16,0 4 15 15,3 5-1-15,0 0 0 16,0 1 2-16,0 1 2 15,3-3 4-15,-3-3-7 16,2-3-2-16,-1-4 2 16,-3 0 2-16,0-5-2 15,-3-3-45-15,-3-1-71 16,1-2-24-16,-2 0-16 16,0-10-263-16</inkml:trace>
  <inkml:trace contextRef="#ctx0" brushRef="#br0" timeOffset="214139.873">12465 17489 491 0,'0'0'281'16,"0"0"-281"-16,0 0 6 16,0 0-3-16,0 0 72 15,0 75-18-15,-1-45-33 16,-4-3-19-16,2 2-2 15,0-5-3-15,3 1-19 16,0-1-73-16,-1-7-43 16,-5-5-117-16</inkml:trace>
  <inkml:trace contextRef="#ctx0" brushRef="#br0" timeOffset="214729.2048">12285 17976 429 0,'0'0'405'16,"0"0"-374"-16,0 0-31 0,0 0 1 16,0 0 10-16,0 0 54 15,0 54-34-15,2-30-8 16,1 3-7-16,1-4 7 16,1 4-15-16,2 1 19 15,-3-4-25-15,-1 0 20 16,-1-4-20-16,-1-7 0 15,1-8-2-15,-2-5 4 16,0 0 12-16,0-10-4 16,0-13 5-16,0-12-17 0,0-2-31 15,0-3 24-15,-3 1-9 16,-5 5-27-16,2 5 40 16,2 8-11-16,1 9 14 15,3 2 4-15,0 0 19 16,0 7-1-16,0 2-7 15,0-2-15-15,0 1 9 16,4 2-1-16,6-5-6 16,4 5-1-16,3-3 8 15,-2 1 14-15,-2 1-12 16,-2 1-10-16,5 0-2 16,-6 0 2-16,5 0-10 15,0 0-17-15,-3 0-83 0,-2 0-33 16,-7 11-29-16,-3 3-99 15</inkml:trace>
  <inkml:trace contextRef="#ctx0" brushRef="#br0" timeOffset="214896.256">12359 18093 409 0,'0'0'278'0,"0"0"-272"15,0 0 33-15,0 0 45 16,0 0 6-16,90 0-17 15,-60-10-40-15,4-2-17 16,2 2-16-16,4-6-6 16,6 2-125-16,-4-3-154 15</inkml:trace>
  <inkml:trace contextRef="#ctx0" brushRef="#br0" timeOffset="215832.4329">14999 17363 528 0,'0'0'0'15,"0"0"-118"-15,0 0-61 16</inkml:trace>
  <inkml:trace contextRef="#ctx0" brushRef="#br0" timeOffset="216311.0964">14999 17363 515 0,'70'-11'154'16,"-71"9"-128"-16,-2 1 23 16,0 0 17-16,0 1-8 15,3 0-14-15,-4 0-27 16,-2 0-14-16,1 5 11 15,-7 12-9-15,-2 7 12 16,-2 2 4-16,-1 3-2 16,0 0 4-16,-2-2-2 0,7-3-6 15,-1-4 3-15,3-8-9 16,7-5-9-16,1-7 0 16,2 0 7-16,0 0 10 15,0 0-4-15,0-19-9 16,10-4-8-16,2-5 2 15,3-1-4-15,-2 2 2 16,4-1-29-16,-2 8 23 16,2 0 6-16,0 6 4 15,-1 2 2-15,1 2-2 16,-4 5 1-16,-2 3-2 16,-3 2-16-16,1 0 15 15,1 0-10-15,-3 13 2 16,5 4 10-16,-6 2 10 0,-2 4-9 15,1-3 26-15,0 2-9 16,2-3-11-16,-2-4-7 16,2-1 0-16,-1-4 6 15,-3-1-6-15,-2-2-43 16,-1-6-59-16,0-1-84 16,0 0-103-16</inkml:trace>
  <inkml:trace contextRef="#ctx0" brushRef="#br0" timeOffset="216523.4424">15090 17447 201 0,'0'0'586'16,"0"0"-576"-16,0 0-10 16,0 0 14-16,0 0 50 15,-14 93-14-15,14-63-39 16,0 1-5-16,0 2 6 15,3 0-12-15,0 1 0 16,-2 0-21-16,-1-3-87 16,0-3-21-16,0-3-239 15</inkml:trace>
  <inkml:trace contextRef="#ctx0" brushRef="#br0" timeOffset="217177.2332">15098 17905 795 0,'0'0'132'16,"0"0"-109"-16,0 0-14 15,0 0 6-15,0 0-14 16,0 0 6-16,1 43 0 15,4-17 14-15,-2 0-10 16,-1-1 6-16,1-3 15 16,-2-7-22-16,-1-6-10 0,0-4 24 15,0-3-21 1,0-2 18-16,0 0 17 0,0-11 20 16,0-11-25-16,2-8-33 15,5-1 0-15,-1-5-1 16,1 3-8-16,-1 1-22 15,6 5 17-15,-1 10 0 16,-1 2 13-16,3 6-8 16,-5 5 5-16,0 3 4 15,2 1-13-15,-1 0 8 16,-1 0-1-16,1 0-10 16,-1 10 14-16,-2 5-8 15,-3 2 6-15,-3 1 0 0,0 2 4 16,-4 1 5-16,-14-1-5 15,1 1 0-15,-3-6-4 16,0-3-21-16,7-7-20 16,1-2 1-16,3-3 20 15,5 0 13-15,3 0 11 16,1 0 0-16,0 0 25 16,0 0-3-16,0 0 3 15,5 2-25-15,16 0 6 16,5 1 31-16,4 1-9 15,-3-1-11-15,1 0 23 16,-1-1-21-16,-3 3-8 16,0-2-11-16,-2 0-2 15,-4-2-4-15,0 1-53 0,-3-2-176 16,-7 0-336-16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44:55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 5799 607 0,'0'0'9'0,"0"0"30"16,0 0-7-16,0 0-27 15,0 0 12-15,0 0-10 16,0 0 19-16,0-3-18 16,0 3 4-16,0 0-10 15,0 0 6-15,0 0-11 16,12-2 6-16,10-3-3 16,10 1 4-16,4-2-4 15,4-5 0-15,6-2 0 0,6-1 0 16,2-1 0-1,7-4 0-15,6 2 9 0,-3 1-9 16,-1 1 0-16,-5 2 0 16,-8 4-1-16,-9 1 1 15,-9 5 0-15,-6 0-8 16,-9 3 16-16,-8 0-16 16,-1 0 0-16,-4 0-35 15,-3 0 13-15,-1 1-41 16,0 14 1-16,0 0-12 15,0-3-138-15</inkml:trace>
  <inkml:trace contextRef="#ctx0" brushRef="#br0" timeOffset="1092.592">6563 6075 554 0,'0'0'1'0,"0"0"16"0,0 0 24 16,0 0-31-16,0 0-4 16,0 0 43-16,-10-12-21 15,10 12-26-15,0 0 28 16,0 0-28-16,0 0-4 15,0 4-6-15,0 11 8 16,3 13 1-16,6 10 8 16,-2 9-4-16,1 7 36 15,-1 4-41-15,2-2 32 16,0-6-25-16,0-7-1 16,3-10 7-16,-2-7-13 15,-1-9 0-15,0-7-2 16,-3-5 6-16,-1-1-4 0,1-4 0 15,1 0 7 1,5 0 5-16,9-10 9 0,1-14-14 16,5-5 6-16,3-5-10 15,-3-1-6-15,3 1-13 16,-2 2-39-16,-3 6 8 16,-1 6-72-16,-3 9-12 15,-5 10-106-15</inkml:trace>
  <inkml:trace contextRef="#ctx0" brushRef="#br0" timeOffset="1760.4717">6839 7511 583 0,'0'0'14'15,"0"0"-12"-15,0 0 30 16,0 0-26-16,-36-74-4 16,32 62 66-16,1 1-36 15,2 4 15-15,-1 3-6 16,2 1-29-16,0 3 13 15,0 0-25-15,0 0 9 16,0 0-25-16,0 0 12 16,0 10 3-16,0 12-1 15,12 10 3-15,-3 4-1 0,-2 3 0 16,1-3 1-16,-1-1 10 16,1-5-8-16,-5-4 3 15,6-3 16-15,-2-6-22 16,-1-3 8-16,0-5-8 15,0-3 6-15,-1-3-8 16,-1-1 2-16,2-2 0 16,-2 0 11-16,5 0-9 15,6-8 22-15,6-14-10 16,3-6-12-16,5-3 14 16,-1 1-16-16,-6 5 0 15,-4 5-4-15,-6 4-10 16,1 2-13-16,-1 0-42 0,2 1-19 15,-3-3-48-15,-2-3-116 16</inkml:trace>
  <inkml:trace contextRef="#ctx0" brushRef="#br0" timeOffset="3275.4698">6586 6154 282 0,'0'0'17'0,"0"0"60"0,0 0-4 15,0 0-41-15,0 0-5 16,0 0 10-16,-42-14 33 16,36 12-41-16,0-1 15 15,-1 0-28-15,4 0-8 16,1 2 3-16,-2 0-11 15,4-1 4-15,0 1 21 16,0 1-22-16,0 0 6 16,0 0-8-16,0 0 5 15,0 0-12-15,0 0 2 16,0 0 0-16,0 3-16 16,3 11 21-16,7 4-1 15,-1 4 0-15,-1 2 12 16,2 5-10-16,2 3-2 15,0 6 2-15,-1-1 32 0,0 3-21 16,1-2-4-16,3-3-6 16,-3-3 3-16,3-3 1 15,0-5-7-15,1-4 0 16,-1-1-1-16,0-5 1 16,-2-2 0-16,-1 2-1 15,0-6 6-15,-1 1-9 16,-3-4 4-16,1-2 0 15,-4 0 9-15,-2-1-9 16,3-2 0-16,0 0-3 16,4 0 7-16,4-12 7 15,7-9 9-15,2-7 2 0,1-5-1 16,-1-1-21-16,-1-5 0 16,0-2 10-16,4-4 1 15,-1-3-15-15,5 0 4 16,4 3-7-16,-2 3 7 15,2 6 0-15,-4 5-13 16,-4 6 6-16,-4 4-3 16,-3 4 7-16,-7 5-4 15,1 2-12-15,-8 6 15 16,-5 3-2-16,0-1 3 16,0 2-1-16,0 0-4 0,0 0 6 15,0 0-1 1,0 0-17-16,0 0-7 15,0 0-22-15,0 4-6 16,-3 6-2-16,-2-2-46 0,-5-1-34 16</inkml:trace>
  <inkml:trace contextRef="#ctx0" brushRef="#br0" timeOffset="5021.5521">6917 7441 300 0,'0'0'44'16,"0"0"27"-16,0 0-26 15,0 0-32-15,0 0 34 16,0 0 35-16,-14-41-64 15,13 35 20-15,-1 1-38 16,1-1 30-16,-1 1-12 16,-1 1-14-16,-1 1 11 0,1 1-15 15,-3 0 0-15,-2 1-3 16,-1-1 3-16,-2 1-8 16,0 1 6-16,2-2-11 15,0 2 8-15,5 0 0 16,-1 0 5-16,4-1-7 15,-1 1 7-15,2 0 0 16,0-2 4-16,0 2 2 16,0 0-6-16,0-1 0 15,0 1 9-15,0 0 4 16,-1-1-13-16,-1-1 0 16,0 1 0-16,2 0 7 15,-1 1-7-15,0 0 0 0,-2 0 3 16,0 0 27-1,3 0-26-15,-1 0 3 0,1 0 15 16,0 0-20-16,0 0 0 16,0 0-2-16,0 0 0 15,0 0-11-15,0 15 11 16,0 8 0-16,0 7 32 16,7 3-31-16,-1 4 20 15,3 0-3-15,0-2-15 16,1-4 23-16,-2-1-15 15,1-5-6-15,1-2 15 16,-1-4-18-16,0-2 12 16,1-2-14-16,-2-2 6 15,-1-3 0-15,-1 0-6 0,-1-4 0 16,2-1-2-16,-2 0 8 16,-2-2-6-16,-1-2 0 15,2 1 2-15,-3-2-1 16,-1 0-1-16,0 0 2 15,0 0 5-15,0 0-4 16,0 0-3-16,0 0 9 16,2 0-3-16,-1 0 27 15,5-11-24-15,6-9-6 16,2-5 3-16,5-5-6 16,0-1 0-16,2-8-4 15,1-3-13-15,4-1 5 16,2-3-8-16,-1 3-3 0,0 9 16 15,-6 4 2 1,-2 8 4-16,-5 6-10 0,-1-1 13 16,-3 4-2-16,-2 0 0 15,2 2 1-15,-4 2 1 16,0-1-2-16,-3 5 3 16,0 0-16-16,0-1 28 15,0 2-20-15,1 0 5 16,-2-1 0-16,-1 3-8 15,-1 1 8-15,2-3 0 16,6-2 0-16,-2-3 0 16,1 1 0-16,2 2 0 0,-5 2 6 15,-1 1-9 1,-3 1 3-16,0 2 0 0,0 0-3 16,0 0-6-16,0 0 3 15,0 0-15-15,0 0-13 16,0 0 29-16,0 0-59 15,0 0-15-15,0 2-41 16,3 8-9-16,-3-4-130 16</inkml:trace>
  <inkml:trace contextRef="#ctx0" brushRef="#br0" timeOffset="21549.588">2387 5741 434 0,'0'0'35'16,"0"0"4"-16,0 0 13 15,0 0-47-15,0 0-2 16,0 0 23-16,0 0-10 0,-44-20 8 16,41 20 0-1,-1-4-18-15,1 3 49 0,-1 1-53 16,1-1-2-16,-2 1 9 16,-1 0-9-16,-4 0 2 15,1 0-2-15,-2 0 9 16,-2 0-6-16,0 0-3 15,2 0-3-15,-4 4 1 16,0-2 4-16,-1 3-2 16,-2 1 0-16,0 0 1 15,0 1-10-15,-3 1 9 16,2 4 0-16,-2-2 1 16,-3 1-1-16,5 2 0 15,-2-1-1-15,0 2 9 16,0 3-17-16,3 0 9 0,-4 1 0 15,5-1-2-15,0 1 21 16,0 1-22-16,2 3 3 16,0 3 0-16,-1 1-13 15,0 3 13-15,1 1 0 16,0 3 7-16,1 4-5 16,2 1 10-16,-1 4-12 15,1 0 0-15,2 3 9 16,-1 1-1-16,2-3-10 15,-1 2 2-15,5-1 0 16,1 0 0-16,4 1 0 16,0 2 0-16,0-1 6 0,0 1-6 15,0-2 0-15,7-3 2 16,-1-2 0-16,2-2-3 16,-2-4 1-16,2-4 0 15,-2 1-1-15,0-2 1 16,-1 0 0-16,1 3 0 15,-1 0 1-15,0 1 1 16,1-2-2-16,-1-1 0 16,2 2 0-16,2-1 0 15,0-2 0-15,0 0 4 16,3-2-4-16,-5-1 0 16,1 0-1-16,-2 1 10 15,-3-2-7-15,6 1-2 0,-5-1 0 16,1 1 28-1,1 2-25-15,-2-3 2 0,2 0-4 16,0-2 6-16,0-1 2 16,5 0-9-16,-1 0 0 15,-1-1 6-15,3 4-6 16,3-1 0-16,-3 1-7 16,-2-4 16-16,-1-6-9 15,0-4 0-15,-3-2 8 16,-1-6-23-16,-1 0 18 15,-1 1-3-15,-2-4 0 16,2 0-11-16,3 0 7 16,2 0-24-16,10 0-9 15,1 0-9-15,-1-1-131 0</inkml:trace>
  <inkml:trace contextRef="#ctx0" brushRef="#br0" timeOffset="23834.7752">7891 5908 597 0,'0'0'14'0,"0"0"5"15,0 0 23-15,0 0-8 16,0 0-30-16,0 0 17 15,0 0-21-15,-5-36 8 16,5 35 38-16,2 1-43 16,-1 0 3-16,1 0-6 15,-2 0 6-15,7-2-10 0,6 2 4 16,5 0 0-16,4 0 0 16,7 0 0-16,2 0 0 15,4-2-2-15,-3-1 6 16,2 0-4-16,0 1 0 15,0 0 0-15,-2 2 11 16,2 0-11-16,-1 0 0 16,-2 4-5-16,0 6 7 15,-1 2-4-15,-2-1-4 16,-1 5 6-16,0 1 3 16,-2 2-3-16,1 5 4 15,-4 1-7-15,-1 0 3 16,-2 3-2-16,-2 0-1 0,-2 2 6 15,-2-1 0-15,-1 2-3 16,-1 2-5-16,1 2 1 16,-4 5 8-16,0 5-6 15,-2 2 2-15,-2-4 0 16,-2-3 1-16,2-6-1 16,2-2 0-16,0 2-2 15,2 4 4-15,-2-1-2 16,5 2 0-16,0-3 0 15,-3-5-2-15,2 3 3 16,-1 2-1-16,-2-1 0 16,1 0 1-16,-1 1-1 15,-4-4 0-15,-1 0 1 16,-2 2 10-16,0-1-9 0,0 1-2 16,0-2 20-16,0-3-12 15,-5-1 8-15,-4-5-16 16,2 1 0-16,-2-2 10 15,-1-1-10-15,-1 0 0 16,3-1 8-16,1 0-4 16,-3 0-3-16,0-1-1 15,0 5-8-15,-5-3 8 16,2 4 0-16,-2 1 2 16,1-2-3-16,1-2 4 15,0 0-3-15,-2 0 0 16,1-2 0-16,-2-1 1 15,1-1 3-15,-1-1-1 16,-1 0 3-16,-4 1 0 0,1-1-12 16,-3 2 1-16,2-1 5 15,-3 1 13-15,1-2-13 16,0 0 0-16,1 0-4 16,1-1 10-16,3-2-8 15,-1 1 2-15,5 0 0 16,-1-3 0-16,3 3 0 15,-3-4 0-15,5-1 0 16,1-1 0-16,-3 0 0 16,5-1-8-16,-1 0 17 15,-1-2-16-15,3 0 7 0,-3-1 0 16,0 3 0-16,-4 1 0 16,5-2 0-16,1-2 1 15,0 2-1-15,1-1 0 16,0-1-7-16,1 2 7 15,-1-3-9-15,4-1 9 16,-2 2-14-16,1-1 5 16,0-2-15-16,0 1 2 15,2 0 5-15,-1-3-14 16,2 0 7-16,0 0-41 16,0 0-48-16,0 0-59 15</inkml:trace>
  <inkml:trace contextRef="#ctx0" brushRef="#br0" timeOffset="29525.3698">10614 7285 476 0,'0'0'0'15,"0"0"0"-15,0 0 26 0,0 0-12 16,0 0-8-16,0 0 31 16,0 0-23-16,-32-20-5 15,30 12-9-15,1 3 7 16,-1 1 3-16,2 2-10 16,0 2 0-16,0-1 14 15,0 1-5-15,0-2-8 16,0 2-1-16,0-2-1 15,0 1 1-15,0 1 0 16,0 0 10-16,-2 0-7 0,2 0 4 16,-1 0 8-1,1 0-12-15,0 0 12 16,0 0-10-16,0 0-5 0,0 3-10 16,0 11 7-16,0 8 3 15,0 7 0-15,6 8 3 16,3 9 2-16,1 5 10 15,1 2-6-15,-2 0 3 16,1-2 13-16,-1-1-16 16,-1-4 10-16,-2-6-2 15,-1-6-11-15,0-6 4 16,-2-8-10-16,0-6 0 16,-3-6 1-16,0-6-1 15,0 0 0-15,0-1 2 16,3-1 7-16,-3 0-12 0,0 0 3 15,0 0-33 1,0 0 4-16,-18-8-104 0,-7 1-147 16</inkml:trace>
  <inkml:trace contextRef="#ctx0" brushRef="#br0" timeOffset="29855.6519">10426 7821 301 0,'0'0'204'16,"0"0"-143"-16,0 0-48 16,0 0 17-16,0 0-11 15,0 0-4-15,-1-2-15 0,1 2 0 16,1 8 7-16,10 9-2 16,5 4 28-16,-1 3 2 15,3 1-31-15,-1-4 6 16,-1-3-7-16,2-4 6 15,-4-2-9-15,4-2 8 16,-2-7-8-16,3-3 3 16,1 0-2-16,3 0 13 15,1-13-14-15,1-5 2 16,-5-1 2-16,-1-3-4 16,-4-1-9-16,-5 3 2 15,2 0-72-15,-3-1-30 0,-7 1-200 16</inkml:trace>
  <inkml:trace contextRef="#ctx0" brushRef="#br0" timeOffset="31835.3497">5691 9903 499 0,'0'0'13'15,"0"0"0"-15,0 0 25 0,0 0 19 16,0 0-54-1,0 0 16-15,-23-29 19 0,23 26-31 16,0 1 21-16,0 1-16 16,0 1-8-16,0 0 9 15,0 0-11-15,0 0-2 16,0 0 6-16,0 0-4 16,-1 0 4-16,1 0-6 15,0 0 3-15,0 3-18 16,0 9 19-16,0 7-7 15,0 4 3-15,9 5 0 16,1 1 3-16,1 0-3 16,-1-3 2-16,2-3 16 15,-3-4-18-15,-1-3 0 16,-1-4-1-16,-1-4 7 0,-2-3-5 16,1 0-1-16,-2-4 5 15,0 0-11-15,0 1 6 16,1-2 0-16,-2 0-2 15,8 0 13-15,4-7-6 16,2-12 18-16,8-7-16 16,-2-3 11-16,4-2-14 15,-1-1-3-15,3 0-1 16,-2 1 2-16,-4 1-2 16,-1 2 0-16,-4 0-2 15,0 3 2-15,-2 3 0 16,-4 5 1-16,-4 5 6 0,-4 2-6 15,-2 3-1-15,-1 4 0 16,2-2 0-16,-1 2 8 16,-1 3-8-16,0 0 4 15,0 0-12-15,0 0-6 16,0 0-26-16,0 0-17 16,0 0-59-16,0 1-108 15</inkml:trace>
  <inkml:trace contextRef="#ctx0" brushRef="#br0" timeOffset="33717.2691">5676 9958 254 0,'0'0'160'16,"0"0"-114"-16,0 0-30 0,0 0 14 15,0 0-15 1,0 0 13-16,-2-22-19 0,-1 20 12 16,2-1 28-16,1 0-43 15,-2 2 35-15,2-1-2 16,-1 1-16-16,1-1-4 16,0 2 2-16,0 0-19 15,0 0 13-15,0 0-15 16,0 0 0-16,0 0-13 15,0 2 13-15,0 10-3 16,0 8 2-16,7-3 2 16,2 2-4-16,0 0 4 15,0-2-2-15,1 3 2 16,1-3 8-16,-2 0-5 0,3 0-4 16,1-1 0-16,-4-2 6 15,3-1-6-15,-3-4-3 16,-2-3 3-16,-2-3 0 15,-1-2 0-15,-1-1 1 16,-3 0 3-16,2 0 3 16,-2 0-7-16,4 0 0 15,4-4 14-15,4-11-12 16,3-9 6-16,1-4-8 16,1 0 5-16,-2-1-2 15,1 0-3-15,0 3 0 0,-1 1-6 16,0 6 10-1,-4 4-5-15,-5 3 1 0,0 3 0 16,-2 3-3-16,-3 2 3 16,2-1-11-16,-1 0 11 15,1-1-18-15,1-2 17 16,4 2-38-16,2-1-34 16,4 0 14-16,-1-1-65 15,2 2-117-15</inkml:trace>
  <inkml:trace contextRef="#ctx0" brushRef="#br0" timeOffset="39539.5335">5650 11014 669 0,'0'0'6'16,"0"0"28"-16,0 0 11 16,0 0-14-16,0 0-21 0,0 0-1 15,0 0 20 1,-16-35-14-16,16 35-12 0,0 0-3 15,0 0 0-15,0 0-3 16,0 0 3-16,0 0-17 16,0 2 13-16,8 9 3 15,3 5 1-15,1 4 7 16,3 2-1-16,2 4-12 16,-1 1 6-16,-1-1 0 15,4 2 7-15,-2 0-1 16,-2 1-7-16,-2-5 2 15,-3-2 1-15,-1-7 0 16,-1-4-2-16,-2-4 0 16,-3-3 0-16,0-3 0 0,-2-1 0 15,-1 0-4-15,0 0 12 16,3 0-8-16,5-4 7 16,8-15-6-16,5-8 17 15,4-4-18-15,2-1 0 16,0 0 1-16,-2 2-1 15,4 0-29-15,-2 1-13 16,3 2-16-16,1 1-27 16,-4 4-102-16,-5 2-281 15</inkml:trace>
  <inkml:trace contextRef="#ctx0" brushRef="#br0" timeOffset="48791.1046">5045 5750 433 0,'0'0'33'16,"0"0"-21"-16,0 0-24 15,0 0 25-15,0 0-7 16,0 0 43-16,0 0-43 16,0 0 19-16,91-4 17 15,-73-1-20-15,1 0-10 16,3-1-10-16,-2 2 1 0,6-1 24 15,0 1-27 1,2-1 0-16,4 0 12 0,2-3-11 16,2 0 28-16,8-1-25 15,-3-2-1-15,5 0 6 16,-3-3-3-16,1 2-6 16,-1-2 21-16,-3 1-19 15,2 2 1-15,0 0 1 16,1 0 1-16,8 2 11 15,7-4-11-15,6 3 5 16,6-4 3-16,9 3-11 16,6 0-4-16,12 0-2 15,3-2 4-15,7 1 0 16,1 1-3-16,-1 0 3 16,-2 2-3-16,-3 3 5 0,-5-2-2 15,2 0 2-15,-5 0 5 16,0-1-14-16,0-2 7 15,3 0 0-15,-5-1 7 16,-4-1-7-16,-4 2 0 16,-7 0-4-16,-8 4 11 15,-5-1 1-15,-9 2-6 16,-7 0 2-16,-11 2 6 16,-7 1-6-16,-6 0 9 15,-6 0-5-15,0 0-2 16,-6 1 3-16,-1-1-9 15,-1 0 0-15,-3 2-1 0,1 1 1 16,0 0-12 0,4 0-50-16,5 2-51 0,-4 8-94 15</inkml:trace>
  <inkml:trace contextRef="#ctx0" brushRef="#br0" timeOffset="49885.6629">7032 9532 395 0,'0'0'243'0,"0"0"-236"0,0 0 1 16,0 0-8-16,0 0 0 16,0 0 34-16,70-40-4 15,-42 29-13-15,2-1 24 16,4 3-32-16,3 1 0 16,1 1-4-16,4 6 2 15,4 1-4-15,2 0 1 16,8 0 9-16,7 0-24 15,5 0 24-15,2 4-13 16,5-4 0-16,6 0 0 16,4 0 24-16,4-1-24 15,1-7 5-15,0 0 0 16,-6 5-5-16,-3-2 0 0,-7 1 0 16,-2 1 0-1,-5 1 0-15,-6-1-4 0,0 3 12 16,-4-3-8-1,-2-2 0-15,2 1 4 0,-11-3-9 16,-3 0 16-16,-7 0-9 16,-8 1 12-16,-4-1-11 15,-6 0 16-15,-5 0-16 16,-3 2-3-16,-4 2 11 16,-6-1-2-16,0 4 7 15,0 0-16-15,0 0 5 16,0-3-6-16,0-2 1 15,-5-2-64-15,-10-3-53 16,-4 1-92-16</inkml:trace>
  <inkml:trace contextRef="#ctx0" brushRef="#br0" timeOffset="52482.1045">2257 4451 277 0,'0'0'23'16,"0"0"-4"-16,0 0-2 15,0 0 0-15,0 0 18 16,0 0 32-16,0 0-44 15,-51 10-10-15,42-8-13 16,3-2 27-16,1 0 2 16,0 1 27-16,-1-1-55 15,-3 0 18-15,2 2-19 0,1-1 12 16,-3 0-9-16,0 2-3 16,-3 1 6-1,1-1-12-15,-2-1 6 0,-2 4 0 16,0 0 5-16,-1 0 5 15,2 2-10-15,-2 0 0 16,5-1 5-16,-3 3-7 16,0 0 2-16,5-1-5 15,-1 0 2-15,3-1 6 16,3-2-3-16,-2 0 0 16,3 1 0-16,-4 0-3 15,1 3 3-15,2 0 0 16,-3 2-2-16,1 1 2 15,-2 4 0-15,2-4-2 16,1 4 6-16,2-2-8 0,0-2 4 16,0 1 0-16,1-2-1 15,1 1 3-15,-3 1-2 16,1 0 0-16,0 2 3 16,-2 1-7-16,2 1 4 15,-1 4 0-15,-1 0 0 16,-2 2 5-16,1-3 6 15,3-1-11-15,0-3 0 16,1-3-10-16,-1-1 10 16,2-1-4-16,-1 1 4 15,2 3 3-15,0 2-3 16,0 3 0-16,0 3 0 16,0 0 0-16,-2 2 0 0,2-2 0 15,0-2-4-15,0 1 9 16,0-2 0-16,0 0-5 15,5 1 0-15,6-2 2 16,3-3-2-16,3 4 0 16,4-1-2-16,1 0 4 15,1 1-2-15,4-2 0 16,3 3-9-16,-2 0 3 16,6-1-12-16,3 1-39 15,2 0 8-15,2 2-67 16,-4-5-86-16</inkml:trace>
  <inkml:trace contextRef="#ctx0" brushRef="#br0" timeOffset="54019.1">4280 4523 420 0,'0'0'94'0,"0"0"-90"16,0 0 22-16,0 0 0 15,0 0-2-15,0 0 24 16,4-3-48-16,-4 1 0 16,1 2-3-16,1 0 7 15,1 0-4-15,0 0 0 16,0 0 0-16,3 0 0 15,-1 0 0-15,2 0 0 16,-3 0-11-16,1 2 11 16,1 2 0-16,-2-2-1 15,0 3 6-15,7-1-5 16,-5 2 0-16,2 1 0 0,3 0-2 16,-3 1 2-1,3-1 0-15,-2 3 0 0,1-1 1 16,-1 1-1-16,0 2 0 15,-2 1 6-15,4 1-5 16,-2 2 1-16,-1-2-2 16,0 0 5-16,-2 2 1 15,2-4-2-15,-1 2-4 16,0-1 6-16,1 1-6 16,-1 1 0-16,-2-1 0 15,2-1 2-15,1 3 10 16,-2-1-13-16,-3-1 1 0,1-2 0 15,-1 3 6 1,-1-3-6-16,0 0 0 0,0-1 2 16,-1 2-1-16,1-1-1 15,-2 2 0-15,3 0 0 16,-3-1 1-16,3 2-1 16,-1-1 0-16,2 1-3 15,-1 1 7-15,0-2-5 16,0 2 1-16,-1-2 0 15,-1 0 0-15,2 0 0 16,-2 0 0-16,1 3-3 16,-1 0 6-16,-1 2-1 15,2 0-2-15,-1-2 2 16,-1 2-8-16,2-4 7 0,-2 2-1 16,1 0 3-1,-1 0 2-15,1 0-5 0,-1 0-3 16,0 1 3-16,0-1-5 15,0 0 5-15,0 0 0 16,0 0-1-16,0 2 9 16,0 2-8-16,2 3 0 15,0-2-12-15,-1-3 12 16,-1 0-3-16,2-2 1 16,-2-2-9-16,0 1 11 15,0 1-7-15,0-2-7 16,0 2 14-16,-5 0-7 15,-5 2-1-15,-5 0-49 16,-3 6-24-16,-4-5-41 16</inkml:trace>
  <inkml:trace contextRef="#ctx0" brushRef="#br0">2127 8247 210 0,'0'0'3'15,"0"0"21"-15,0 0-17 16,0 0 28-16,0 0-35 16,0 0 6-16,0 0 2 15,0 0-1-15,-10-7-14 16,10 7 13-16,0 0-6 0,0 0 57 15,0 0-6-15,0 0-2 16,-2 0-10-16,2 0-8 16,-1 0-18-16,-2 0 2 15,1 0-9-15,-1 0 9 16,0 0-15-16,2 0 5 16,-2 0-5-16,3 0 0 15,-4 0 0-15,1 0-3 16,-2 0 0-16,-1 5-1 15,0 0 4-15,-2 2 0 0,-1-1-3 16,1 0 3 0,-1-1 0-16,0 0-1 0,-2 1 8 15,2 0-7-15,-2 0 3 16,0 0 3-16,2 2 4 16,-4-1-10-16,3 0 0 15,2 0-2-15,-4-1 7 16,6 0-4-16,-2 1-1 15,2-2 6-15,2 0-5 16,-3 2-1-16,5-3-1 16,-1 2-4-16,-1 2 8 15,2-1-3-15,-4 3 0 16,3 1 1-16,-7 3-2 16,5 2 1-16,-2 1 0 15,-1 1 6-15,1-2-4 0,1 0-2 16,3 1 0-1,-2 0 5-15,1 5 4 0,-1-1-9 16,1 0 0-16,-2 2 24 16,2 1-20-16,1-1 38 15,0 3-42-15,3 1 0 16,0-3 5-16,0 2-5 16,0-3 0-16,4 0-16 15,5 4 32-15</inkml:trace>
  <inkml:trace contextRef="#ctx0" brushRef="#br0" timeOffset="61925.2678">6123 8282 447 0,'0'0'27'0,"0"0"-13"15,0 0 44-15,0 0-7 16,0 0-31-16,0 0 40 16,0 0-42-16,-18-37 27 15,17 32-25-15,1 3-20 16,0 0 23-16,0-1-23 16,0 3 0-16,0 0-8 15,0 0 19-15,0-1-20 16,0 1 9-16,0-1 0 0,0 1 2 15,0 0-2 1,0 0-6-16,0 0 4 0,0 0 2 16,0 0-10-16,0 0 10 15,7 0 0-15,1 0-8 16,-1 0 12-16,2 7-4 16,0 1 0-16,3 0-3 15,0 4 1-15,-2 2 0 16,-2 0 2-16,7 3 6 15,-5 0-6-15,2 0-2 16,0-1 2-16,-1 1 0 16,0-2 1-16,-3 2-3 15,2-3 10-15,-1 1-8 16,2-1 0-16,-4 0 0 16,1 0-6-16,0-3 6 0,-3 1 0 15,3-2-5 1,-2 0 9-16,-3-1-4 0,0-2 0 15,-2 1-2-15,3 1 2 16,-4 2 0-16,3 0 3 16,0 2-16-16,0 1 27 15,2 0-14-15,-2-2 0 16,3 2 6-16,3 1-19 16,-5 2 22-16,4 1-13 15,1 5 4-15,1-1 0 16,-4 0 7-16,2 0-7 15,1-5 0-15,-2-1 1 16,-2 2 0-16,3 1-1 16,-3 0 10-16,1 0 3 0,0-2-13 15,-3-2 0-15,-1 2 0 16,0 0 8-16,-2 2-8 16,2 0 0-16,-2 3-5 15,0-2 13-15,0 4-8 16,-8 2 0-16,-7 0 8 15,-1-1-8-15,-5 0 0 16,0-1-5-16,0-3 5 16,-3 1-28-16,1-2-42 15,-6 2-17-15,-2-6-102 16</inkml:trace>
  <inkml:trace contextRef="#ctx0" brushRef="#br0" timeOffset="63951.1909">2764 11983 553 0,'0'0'71'15,"0"0"-9"-15,0 0-6 16,0 0 13-16,0 0 17 15,0 0-62-15,0 0-10 16,-43-19 22-16,43 19-30 16,-3 0 36-16,3 0-35 0,0 0 1 15,-2 0-16 1,2 0-5-16,0 0-2 0,0 17 11 16,0 9-5-16,0 8 9 15,2 4 0-15,4 0 7 16,4 0-9-16,-3-3 3 15,1-2-1-15,0-5 0 16,-1-6 10-16,-1-2-10 16,-3-3 0-16,2-5-29 15,-5-2-11-15,0-3-86 16,-5 1 15-16,-17-2-4 16,-11-5-278-16</inkml:trace>
  <inkml:trace contextRef="#ctx0" brushRef="#br0" timeOffset="64176.7113">2539 12283 491 0,'0'0'110'15,"0"0"-42"-15,0 0-31 16,0 0-10-16,0 0-19 16,0 0 1-16,46-19-6 15,-16 16 5-15,0 0 25 16,-2-3-32-16,3 0 0 15,1-5 23-15,-4-1-20 16,3-2-4-16,-1-2-5 16,-6-2-41-16,0 0-4 15,-6-2-72-15,-3 0-116 0</inkml:trace>
  <inkml:trace contextRef="#ctx0" brushRef="#br0" timeOffset="64385.9592">2927 12017 288 0,'0'0'129'0,"0"0"56"15,0 0-121-15,0 0-37 16,0 0 24-16,0 0-22 16,-27-5 19-16,18 10-47 15,-6 10 5-15,-5 7-10 16,-4 2 9-16,-4 0-5 16,-3 4 0-16,-1-3-9 15,-2-3-11-15,3-3-33 16,1-6-50-16,5-6 44 15,4-7-31-15,-1 0-91 16,5-2 109-16</inkml:trace>
  <inkml:trace contextRef="#ctx0" brushRef="#br0" timeOffset="64546.1053">2536 12129 333 0,'0'0'130'16,"0"0"-111"-16,0 0-14 15,0 0 13-15,0 0 6 16,0 0 35-16,107 65-55 15,-77-45 31-15,3-1-26 16,2-2-7-16,2-1-4 16,0 0-3-16,-1-5-126 15,2-7-234-15</inkml:trace>
  <inkml:trace contextRef="#ctx0" brushRef="#br0" timeOffset="66778.2752">3549 11990 656 0,'0'0'8'0,"0"0"24"16,0 0-21-16,0 0 20 16,0 0 23-16,-81 10-24 15,69 1 2-15,3 3-5 16,0 3-18-16,5 6-8 15,2-3-2-15,2 4-6 16,0-4-1-16,8-6 8 16,8-2 0-16,8-7 0 15,0-5 0-15,4 0 0 16,-1-3 0-16,-1-13-12 0,-2-4 8 16,-7 0-4-16,-6 1 8 15,-7 1 10-15,-4 2-10 16,0 9 0-16,0 3 27 15,0 4-4-15,0 0-9 16,0 0-14-16,0 9-4 16,-1 18 1-16,-2 10-7 15,0 5 10-15,3 0 0 16,0-1 4-16,0-3-7 16,-2-3 3-16,-4-4 0 15,2-7-1-15,-3-7 1 16,4-8-3-16,1-5-6 15,2-4-14-15,0 0 3 16,0-15 12-16,0-10-43 16,0-3 49-16,0-1-11 0,18 6-11 15,1 7 17-15,2 5 13 16,0 3-6-16,4 5 0 16,2 1 1-16,1-1 1 15,4 3-2-15,-1-3 0 16,3-3 11-16,-1-6-4 15,-1-4 4-15,-4-4-10 16,-4-2 0-16,-6-3 15 16,-3-3-16-16,-5-2 0 15,-7 1 1-15,-3-5 0 16,0 5-2-16,-9 3-6 0,-7 4 7 16,-2 8 2-16,0 6 2 15,6 6-4-15,-3 2 12 16,0 0-8-16,0 7-8 15,3 5 0-15,2 1 4 16,4-2-11-16,3-2 11 16,3-1-3-16,0 3-9 15,5-3 9-15,11-1 3 16,6 0 0-16,5-4 9 16,7-3-14-16,5 0 5 15,9 0 0-15,0-9 0 16,0-2 0-16,-4 1 1 15,-5 2-1-15,-9 1 0 16,-6 2 7-16,-10 2-7 0,-5 3-6 16,-6 0 2-16,-3 0 5 15,0 0-2-15,0 0 1 16,0 3 0-16,-9 6 4 16,-2 4 2-16,2 1 1 15,1 1-3-15,5 1-2 16,3-1-2-16,0-1 0 15,0 1 3-15,6-3-4 16,13 0 1-16,1-3 0 16,7-3 2-16,-2-4-2 15,0 0-1-15,-1-2-1 16,-3 0 4-16,-3 0-5 0,-6 0 3 16,-6 0-5-16,-3 0-5 15,-3 0 20-15,0 0-10 16,0 0 9-16,-3 0-1 15,-3 6-6-15,0 4 1 16,3 2 1-16,3-1-8 16,0-2 1-16,0-1-7 15,11-3 4-15,2-5 6 16,2 0-1-16,1 0 1 16,-2-11 0-16,-3-3-9 15,-5-3-11-15,-4 3-6 16,-2 1-21-16,0 2-1 15,-3 5 44-15,-7 5 4 16,2 1 16-16,1 0-11 16,-4 10-5-16,7 3-1 0,4-2-3 15,0-1 8-15,0-2-3 16,13-4-1-16,4-4 0 16,2 0 35-16,6-3-28 15,-1-14 2-15,-1-3 0 16,-1-6-7-16,-4 0 5 15,-5-4-7-15,-5-1 0 16,-1 2-7-16,-4 0 26 16,-3 7-11-16,0 5 27 15,0 8 3-15,0 6-20 16,0 3 9-16,0 3-25 16,0 22-4-16,0 11-12 0,0 9 14 15,0 5 1 1,4-2 3-16,4-5-5 0,-3-3 1 15,0-5 0-15,-3-6-1 16,-2-5 1-16,0-8 0 16,0-4-3-16,0-8 11 15,0-4-8-15,0 0 4 16,0-9-2-16,0-14 5 16,-4-13-7-16,-4-7-14 15,2-8 14-15,0-3-24 16,6 2 19-16,0 2 0 15,0 9 3-15,3 11-4 16,9 6 6-16,1 6 0 0,-2 7-4 16,4 5-1-16,0 6 5 15,1 0-10-15,5 5 1 16,0 16 9-16,-3 8 0 16,-9 7-1-16,-2 5 1 15,-7 1 8-15,0 1 3 16,-12-2 17-16,-10-2-24 15,-5-5 1-15,3-8-5 16,6-7-7-16,2-11-35 16,8-8-122-16</inkml:trace>
  <inkml:trace contextRef="#ctx0" brushRef="#br0" timeOffset="67364.09">5016 12157 597 0,'0'0'53'0,"0"0"-46"16,0 0 26-16,0 0 35 16,0 0 13-16,88-31-57 15,-62 7-14-15,-2-2 11 16,-2-5-17-16,-1-4 10 15,-6-5-14-15,-2 0 5 0,-7 6-6 16,-6 1 4 0,0 6-3-16,0 5 9 0,-11 9 19 15,3 4-3-15,5 5-9 16,0 3 3-16,3 1-11 16,0 0-8-16,0 0-15 15,0 20 12-15,0 12-2 16,0 8 2-16,6 4 3 15,2 3 0-15,-1-2 3 16,-4-5-3-16,-2-7 0 16,-1-6 2-16,0-7 2 15,0-7-4-15,0-9 1 16,0-4 6-16,0 0 6 0,0-6-6 16,8-22-7-16,2-7-10 15,5-4-43-15,2 6 26 16,-1 12-10-16,-2 10 9 15,3 11 18-15,-2 0 8 16,0 14-6-16,4 12 1 16,-5 6 7-16,2 2 4 15,-4 2 11-15,2-5-13 16,-1-7 13-16,5-6-11 16,0-8-4-16,2-10 4 15,6 0 7-15,4-13-22 16,1-16-53-16,-1-11-427 15</inkml:trace>
  <inkml:trace contextRef="#ctx0" brushRef="#br0" timeOffset="73035.7184">2138 8339 301 0,'0'0'0'0,"0"0"0"16,0 0 0-16,0 0 17 16,0 0 49-16,0 0-10 15,0 0-53-15,0 0 24 0,-21-4-27 16,21 1 0-16,0 1 32 16,-2-3 2-16,1 2 2 15,-1 1-12-15,1 2 2 16,1 0 23-16,-2 0-39 15,2 0 6-15,0 0 19 16,-1 0-31-16,1 0 16 16,-2 0-7-16,2 0 1 15,-3-2 8-15,2 1-10 16,-2-1 0-16,-1 1 1 16,1 1-12-16,-2-1-1 15,2-1 4-15,-3 1 3 16,3-1 0-16,0 2-7 0,0-1 0 15,-3 1 0 1,3 0 7-16,0 0-7 0,0 0 1 16,2 0 3-16,-1 0-2 15,1 0-2-15,1 0-1 16,-2 0-3-16,-1 0-4 16,0 1 8-16,-3 5-8 15,-4 1 18-15,4 4-23 16,-6-2 13-16,0 2 0 15,0 2-8-15,-1 0 8 16,0 1 0-16,3-1-1 16,0-4 1-16,2-1 0 15,4 0 0-15,2-5 9 16,2 0-30-16,0 0 21 0,0-1-8 16,0 2-10-16,0 4 18 15,0-2 5-15,0 2-5 16,0 0 0-16,-3 2-13 15,2 0 13-15,-4 2 0 16,0 1 9-16,0-2-2 16,1 1-6-16,-1-2-1 15,-1-1 0-15,3 0-4 16,1 1 4-16,-3 1 0 16,2 0-1-16,1 1 7 15,-1 2-9-15,2 0 3 16,-1-1 0-16,1-1 7 15,-1-1-6-15,1-2-1 0,1-2 3 16,-2-1 3-16,2-2-7 16,-1 2 1-16,1 1 0 15,0 1 8-15,-2 1-1 16,-1 2-7-16,0 1 14 16,-1 1-5-16,1 1-2 15,0-2-7-15,3-1 5 16,-3 0-5-16,3-2 0 15,0 2-7-15,0-3 7 16,0 2 0-16,0-1 4 16,0 0-4-16,0 2 0 15,0 0 4-15,0 2-4 16,0-1 0-16,0 1 3 16,0 1 4-16,0 1-7 0,3-1 0 15,-3 0 0-15,0-2 15 16,3-1-15-16,-3-1 0 15,3 1-3-15,1-4 11 16,-2 6-8-16,0-4 0 16,3 4 0-16,-2-2-1 15,0-1 1-15,2 1 0 16,-2-2 0-16,1 3 3 16,2-3-5-16,0 3 2 15,3 1 0-15,0 1-6 16,1 0 6-16,-1 1 0 15,-1 1 4-15,5-3 0 16,-1 1-5-16,0-2 1 0,-3-2 0 16,3-1-1-16,0-1 1 15,-2 2 0-15,0 0-8 16,4-3 15-16,-3 2-14 16,2-1 7-16,-1-1 0 15,-2-1 11-15,1-2-11 16,-1-2 0-16,1 1-14 15,1-1 0-15,1-2-16 16,3 0-11-16,1 0-52 16,2 0 10-16,-5 0-123 15</inkml:trace>
  <inkml:trace contextRef="#ctx0" brushRef="#br0" timeOffset="75529.9017">6074 8235 487 0,'0'0'92'0,"0"0"-61"16,0 0 7-16,0 0-1 16,0 0-4-16,0 0 14 15,0 0-29-15,0 0-5 16,0-6 34-16,0 5-29 15,0 1 27-15,0-2-33 16,0 2-1-16,0 0 32 16,0 0-43-16,0 0 0 0,0 0-5 15,0 0 16-15,0 0-22 16,0 0 11-16,0 0 0 16,0 0-7-16,0 0 7 15,0 0 0-15,0 0-1 16,0 0 2-16,0 0-2 15,0 0-8-15,6 0 9 16,3 0-2-16,0 0 8 16,1 0-6-16,1 3 3 15,-4-1 1-15,2 0-8 16,0 1-4-16,0 1 8 16,0-1 8-16,0 0-8 15,-3 1 0-15,0-1-3 0,0 1 8 16,4 1-6-16,-2-2 1 15,-1 2 0-15,1-1-2 16,-1 1 2-16,-1 1 0 16,2-1-6-16,-2 2 15 15,2 2-11-15,0-4 2 16,-1 2 0-16,1-2-8 16,1 2 8-16,-3 1 0 15,3 3-1-15,0-4 11 16,1 6-17-16,2-1 7 15,1 2 0-15,-1-1-3 16,-4 3 3-16,4-1 0 16,-7 3-7-16,3 0 16 15,-2 1-11-15,0-2 2 0,3 0-5 16,-6 2 5-16,5-4 0 16,-2 2 4-16,-2 2-5 15,3 1 1-15,-1-2-4 16,0 0 1-16,-1-3 3 15,-2-1 7-15,0-1-7 16,3 1 0-16,-3-2-4 16,-1 1 10-16,2 0-3 15,-1-1-3-15,0 0-5 16,0 3-1-16,0-1 6 16,0 1 0-16,1 0 1 15,-1 0 19-15,-3 0-20 16,1-1 0-16,-1 2 1 0,0-1 6 15,0 1-7-15,2-2 0 16,1-1 0-16,-3 2 1 16,3-3-1-16,2 2 0 15,-5-1 4-15,0 1-5 16,3-2 1-16,-3 1 0 16,0-2-1-16,0 1 2 15,0 2-1-15,0 0 1 16,0-1 7-16,0 0 2 15,0-1-10-15,0 1 1 16,0-3 1-16,-3-2-2 16,1 1 0-16,-1-4-1 0,3 4 12 15,-5-3-13-15,2 4 2 16,-1-3 0-16,0 3 2 16,-1 2-2-16,-1 1 0 15,0-1-7-15,-3 1 15 16,0 1-7-16,0-3-1 15,2 3 5-15,-3-2-14 16,-1 0 9-16,2 1 0 16,-3-1 5-16,5-4 6 15,-1 0-15-15,2-2 4 16,-4-3 0-16,4 1 5 16,1-1-5-16,0-1 0 15,0 2 1-15,-2 1 5 0,-1-1-12 16,-4 1 2-16,0 1 4 15,0 0-2-15,-3 0 2 16,2 1 0-16,1-1-1 16,-1-2 6-16,2 0 0 15,6 1-5-15,-3-2 2 16,3-1-12-16,1 1 10 16,-2-2 0-16,3-1 0 15,-2 1 9-15,1-1-19 16,-2 2 10-16,3-2-3 15,-2 0-15-15,1 0-7 16,1 0-67-16,0-2-21 16,1-7-124-16</inkml:trace>
  <inkml:trace contextRef="#ctx0" brushRef="#br0" timeOffset="80110.4219">2186 4473 256 0,'0'0'159'0,"0"0"-135"15,0 0 28-15,0 0-11 0,0 0 12 16,0 0-7-1,0 0-31-15,0-12 41 0,0 10-26 16,0 1-7-16,-2 1 23 16,2 0-43-16,0 0 7 15,0 0-7-15,0 0 11 16,0 0-18-16,0 0 4 16,0 0 0-16,-1 0 0 15,-1 0 1-15,1 0-1 16,-1 0 18-16,1 0-12 15,-4 0 28-15,5 0-20 16,-3 0-8-16,-3 0 16 0,2 0-22 16,2 0 0-16,-2 0-1 15,2 0 17-15,1 0-16 16,-1 0 0-16,-2 0 0 16,-4 0-4-16,1 0 4 15,1 1-7-15,0 1 2 16,3 3 0-16,-2 0-6 15,1-1 11-15,-2 1 0 16,0 1-14-16,1-3 14 16,-2 5 0-16,-2 1-8 15,-1-3 20-15,1 2-15 16,1-4 3-16,-1 3 0 16,1-2-2-16,3 0 2 15,0-1 0-15,2 1-10 16,0-2 21-16,0 3-19 0,0-2 8 15,-2 0 0 1,0 3-10-16,-1 1 10 0,0 0 0 16,-2 2-4-16,-2 1 19 15,1 1-17-15,0-2 2 16,-4 3 0-16,5 0-11 16,-1-4 11-16,1 2 0 15,3-4 0-15,1-2 7 16,1 0-7-16,1-2 0 15,-1 1 5-15,3 1-20 16,-3 3 15-16,0 0 0 16,1 3-9-16,-2 0 21 0,3 0-12 15,-2 1 0-15,1 1-6 16,1 2-11-16,-1 2 19 16,1-1-2-16,1-3 0 15,-2-1 10-15,2 0-24 16,0 1 14-16,0-2 0 15,0-2-6-15,0 4 6 16,0-1 0-16,0 0 7 16,0 1-7-16,0 1 0 15,0 0-3-15,0 0 10 16,0 2-5-16,0 1-2 16,0 0 0-16,0 0-3 15,0-1 3-15,0 1-2 0,0 0 2 16,0-1 0-16,3 0-3 15,0 3 3-15,-1 0 0 16,1-2 5-16,1 3-5 16,-1-1-2-16,0 0 0 15,0 1 4-15,5 0-8 16,-2-1 6-16,-2-1 0 16,5 0-4-16,-3-1 4 15,0-1 0-15,7-3-2 16,-4 1 8-16,0-2-6 15,3 1 0-15,-6-2 0 16,5 2-3-16,-2 3 3 16,-1-1 0-16,1 2-2 15,-1 2 24-15,2 3-49 0,1-1 27 16,-1-3-18-16,0-1 1 16,-2-3-44-16,3 1 18 15,0 4-31-15,-3 1-53 16,-2-8-249-16</inkml:trace>
  <inkml:trace contextRef="#ctx0" brushRef="#br0" timeOffset="82076.1038">4310 4464 139 0,'0'0'148'15,"0"0"-85"-15,0 0 1 16,0 0-30-16,0 0-33 15,0 0 2-15,-11-18 70 16,8 15-66-16,3 2 85 16,0 0-92-16,-3-1 14 15,3 2 8-15,0 0-22 16,0 0 22-16,0 0-4 16,0-2-7-16,0 2-11 15,0 0 0-15,0 0 4 0,0 0 0 16,0 0-4-16,0 0-2 15,0 0-9-15,0 0 22 16,8 5-10-16,1 3-1 16,1 3 0-16,-1-4-2 15,-1 3 2-15,5-4 0 16,-3 2-14-16,1 0 36 16,-1-1-38-16,1 0 16 15,-1 0 0-15,0 0-4 16,1 0 9-16,-2 1-5 15,6 2 8-15,-3 0-8 16,1 1 9-16,-1 2-9 16,1 0 4-16,-2 0-7 15,-1 1 3-15,-1-3 0 0,0 0-2 16,-3 0 3-16,0 0-1 16,1 4 0-16,1-2 1 15,-3 1-4-15,4 3 3 16,-2-1 0-16,3 4 14 15,-1-3 5-15,2 5-19 16,1-2 4-16,0 5 3 16,1 2 1-16,-4 0-8 15,3 3 0-15,0 5 9 16,-2-1-9-16,-1 5 0 16,0-2-14-16,0 2 38 15,-1-5-25-15,-2-2 1 16,1-5 0-16,-1 0-1 0,0-2 1 15,-3 3 0 1,5-2-12-16,-4 3 31 0,0 7-24 16,-1 2 5-16,-1-2 0 15,-1 2 7-15,1-11-7 16,-1 0 0-16,2-4-2 16,0 2 12-16,-2-4-22 15,1-1 10-15,-2-4 2 16,0-3 4-16,0-2-4 15,0-1 0-15,0-5-6 16,0 2 17-16,0-2-10 16,0 1-1-16,0 0 0 0,0-1-12 15,0 0 12 1,0-1 0-16,0 2 0 0,0-1-10 16,0 3 9-16,0-3-19 15,0 3 20-15,0-4-8 16,0 0 8-16,-2-2 0 15,0 0-9-15,-1-1 11 16,1 1-5-16,2-2-11 16,-1 0 0-16,1 0-6 15,-2 2-14-15,1 1-33 16,-4-1-9-16,-2 0-40 16,-2 0-210-16</inkml:trace>
  <inkml:trace contextRef="#ctx0" brushRef="#br0" timeOffset="87865.8833">2254 9377 181 0,'0'0'56'15,"0"0"-39"-15,0 0 44 16,0 0-55-16,0 0 64 15,0 0-44-15,0 0-15 16,-3-33 55-16,1 32-49 0,1 1 48 16,-2-4 8-1,0 1-71-15,2 0-2 0,-2 0 2 16,1 2-2-16,2-1 26 16,-1 2-26-16,1 0 2 15,0 0 5-15,0 0-7 16,0 0 0-16,0 0-8 15,0-1 17-15,0 1-19 16,0 0 10-16,0 0 0 16,9 0-13-16,4 0 13 15,5 3 0-15,3-1 21 16,1 1-15-16,6-1 13 16,2-2-19-16,3 0 0 15,3 0 0-15,1 0 13 16,-1 0-13-16,0 0 0 0,-10 0 4 15,-1 0-2 1,-9 0-2-16,-4 0 0 0,0 3 0 16,-6-3 0-16,-3 0 0 15,0 0-8-15,-3 0 14 16,1 0-19-16,2 0 13 16,-1 0-12-16,5 0-10 15,4 0-45-15,7 0 18 16,1 0-34-16,-5-8-226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5:41.36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5246 938 357 0,'0'0'33'16,"0"0"7"-16,0 0-5 16,0 0-27-16,0 0-6 15,0 0-2-15,0 0 3 16,-21-22 20-16,20 19 4 16,-5 0 8-16,6 2 11 15,-3-5-45-15,0 6 18 16,3-3-10-16,-2 0-5 15,1 3 25-15,-1-1-29 16,2 1 1-16,-1 0 31 16,1 0-26-16,0 0 6 0,0 0-10 15,0 0 8 1,0 0 0-16,0 0-10 0,0 0 0 16,0 0 17-16,0 0-13 15,0 0 4-15,0-2-8 16,0 2 3-16,14 0 1 15,9-4-4-15,5 3 0 16,2-1-7-16,0 2 22 16,2-1-17-16,-4 1 2 15,0 0 0-15,-5 0-7 16,-5 0 7-16,-2 0 0 16,-3 0-1-16,-1 0 11 15,-3 0-14-15,-1 0 4 16,-1 0-37-16,2 0 35 0,-1 0-50 15,1 0-20-15,-5 6-14 16,-4-2-112-16</inkml:trace>
  <inkml:trace contextRef="#ctx0" brushRef="#br0" timeOffset="18131.8213">12455 1170 485 0,'0'0'26'15,"0"0"-3"-15,0 0 31 16,0 0-49-16,0 0 86 0,0 0-35 16,0 0-19-1,7-29-16-15,-7 29-16 0,0 0 13 16,0 0-18-16,0 0 13 15,0 0-25-15,0 0 12 16,0 5 0-16,-4 13 0 16,-8 9 20-16,0 5 7 15,0 8 5-15,-3-1-26 16,2-2 39-16,-3-2-45 16,5-7 0-16,-1-6 9 15,5-8-3-15,5-7-7 16,1-4 1-16,1-3 0 0,0 0 6 15,0 0-1 1,0 0-5-16,0 0 17 0,0-12 30 16,0-5-26-16,0-8-21 15,0-3 0-15,7-6-30 16,6-2 25-16,3 1-40 16,2 3 19-16,2 8-19 15,-3 6 23-15,-1 6 5 16,-6 7 17-16,-4 2-7 15,1 3 7-15,-2 0 0 16,0 0-10-16,1 8 11 16,-2 6-9-16,2 2 8 15,0 2 0-15,1 2 25 16,1 0-21-16,-2 1-2 16,0-2 16-16,3 3-16 0,-3 2 6 15,-2-2-8-15,1 4 12 16,-4-4-32-16,-1-2 15 15,0 3-54-15,0-3-29 16,0-2-100-16,-1-7-105 16</inkml:trace>
  <inkml:trace contextRef="#ctx0" brushRef="#br0" timeOffset="18356.4531">12479 1451 539 0,'0'0'105'0,"0"0"-72"0,0 0-25 16,0 0-16 0,0 0 8-16,0 0 0 0,3 38 31 15,0-16-27-15,-3-1-4 16,0 0 10-16,0 0-3 16,0-1 0-16,0-1-7 15,-6-5-21-15,2-3 18 16,4-4-67-16,0-1-69 15,0-5-121-15</inkml:trace>
  <inkml:trace contextRef="#ctx0" brushRef="#br0" timeOffset="18851.9886">12445 1729 459 0,'0'0'212'0,"0"0"-167"16,0 0-45-16,0 0 0 16,0 0 37-16,0 0-1 15,0 80 13-15,0-48-26 16,0 1-13-16,0-6 10 16,0-3-20-16,0-7 0 15,0-5 1-15,0-7-1 16,0-3-8-16,0-2 8 0,0 0 10 15,0-14 34 1,0-11-44-16,0-11-23 0,0-3 10 16,-3 0-17-16,-2 2 17 15,4 2 11-15,1 8-3 16,0 3-14-16,0 4 7 16,0 6 12-16,0 7-7 15,3 4 7-15,-3 1 0 16,6 2 0-16,2 0 4 15,3 0-11-15,4 3 7 16,1 6 0-16,3 2 28 16,0-2-28-16,-3-1 7 15,2-2-17-15,-5 2 20 16,-1-1-6-16,0-2-4 16,-4 2 7-16,-1-2-18 0,-5 4-35 15,-2 1-81-15,0 3-32 16,-16 3 24-16,-4-1-135 15</inkml:trace>
  <inkml:trace contextRef="#ctx0" brushRef="#br0" timeOffset="18964.1223">12522 1848 262 0,'0'0'133'15,"0"0"-53"-15,0 0 4 16,0 0-40-16,0 0-11 16,124 24 11-16,-66-24-40 15,6-8-8-15,0-9-17 16,-2-4-365-16</inkml:trace>
  <inkml:trace contextRef="#ctx0" brushRef="#br0" timeOffset="20262.4341">15146 1288 460 0,'0'0'87'15,"0"0"-51"-15,0 0-26 16,0 0 46-16,0 0-35 16,0 0 8-16,-57 39-1 15,47-24-22-15,4 2 15 16,0 0-15-16,-2 5 2 0,2-1 27 16,0 2-27-16,0-1-8 15,0-1 3-15,0-4 10 16,1-4-14-16,3-5 1 15,2-5 0-15,0-3 9 16,0 0-9-16,0 0 0 16,0 0 48-16,0-12-13 15,6-7-24-15,3-3-11 16,-2-3-4-16,2-1-14 16,-1 1 18-16,-4 2-10 15,-1 5 6-15,0 8 5 16,0 0-11-16,0 6 10 0,-1-1 0 15,-2 3-13 1,3 2 13-16,0 0-6 0,1 0 2 16,2 0-1-16,0 0 5 15,5 0 0-15,-1 0 0 16,0 0 1-16,2 7-1 16,0 5 0-16,1 0-2 15,1 2 9-15,-4 1-7 16,-2 0 0-16,-5-1 8 15,-1 0-32-15,-2-1 12 16,0-1-57-16,0-2-9 16,-2-5-127-16</inkml:trace>
  <inkml:trace contextRef="#ctx0" brushRef="#br0" timeOffset="20502.014">15101 1470 423 0,'0'0'64'16,"0"0"-45"-16,0 0-11 16,0 0 53-16,0 0-12 15,8 89-11-15,-5-64-38 16,4-1 2-16,-4 3-4 15,-2-2 2-15,-1-2-61 0,0-1-46 16,0-8-248 0</inkml:trace>
  <inkml:trace contextRef="#ctx0" brushRef="#br0" timeOffset="21161.889">15086 1852 500 0,'0'0'24'0,"0"0"-12"15,0 0 44-15,0 0-27 0,0 0 34 16,0 0-63-16,0 73 6 15,0-51 16-15,0-2-15 16,0-2-7-16,0-3 0 16,0-9 0-16,0-3-7 15,0-3 7-15,0 0 0 16,3 0 37-16,1-12 1 16,1-9-31-16,-2-2-7 15,-3-3 0-15,0 0 8 16,0-1-8-16,0 1 0 0,0 2-6 15,0 3 14 1,5 1-16-16,8 5 8 0,2-1 0 16,4 5-5-16,1 0 5 15,0 2 0-15,0 4-4 16,-7 1 11-16,-1 2-7 16,-3 2 0-16,-3 0 2 15,0 0-17-15,-1 9 15 16,-2 3-1-16,-3 3-10 15,0 2 22-15,-2 3-12 16,-13 2 1-16,-6 0 0 16,-4 3-3-16,1-3-24 15,3-2-12-15,3-5 38 16,9-2-14-16,3-5 15 16,5-2 0-16,1-3-7 0,0 0-11 15,0-3 36-15,18 0 1 16,7 0 61-16,7 0-46 15,-2 0 15-15,4 0-15 16,-3 0-28-16,-1-3 18 16,-2 0-24-16,-1 0-9 15,-3-2-99-15,-9 4-195 16</inkml:trace>
  <inkml:trace contextRef="#ctx0" brushRef="#br0" timeOffset="22294.3686">5468 2850 665 0,'0'0'74'16,"0"0"-68"-16,0 0-12 15,0 0-9-15,0 0 15 0,0 0 7 16,86 3 12-16,-46-3 11 15,3-6-25-15,3-5-4 16,-1-3 8-16,0 2-9 16,-5 2-23-16,-10 6 20 15,-11 4-67-15,-8 0-55 16,-8 0-138-16</inkml:trace>
  <inkml:trace contextRef="#ctx0" brushRef="#br0" timeOffset="22645.8031">6098 2853 616 0,'0'0'66'16,"0"0"-39"-16,0 0 20 16,0 0-11-16,0 0-7 0,0 0 9 15,49 0-32-15,-27 0-10 16,-2 0 4-16,7 0 0 15,-2 0 0-15,-1 0 0 16,3 6-28-16,-2-1-25 16,1-1-54-16,-4-4-94 15</inkml:trace>
  <inkml:trace contextRef="#ctx0" brushRef="#br0" timeOffset="24827.884">13305 609 287 0,'0'0'28'0,"0"0"150"15,0 0-129-15,0 0 58 16,0 0-14-16,0 0-59 16,7-13 18-16,-11 13 3 15,0 0-42-15,-4 0 18 16,4 0-12-16,2 0 5 15,-6 0-24-15,-5 10 0 16,-8 7-2-16,-5 6 11 16,-1 0-9-16,-1 6 13 15,-2-6-5-15,0 0-2 16,3-3-6-16,6 1-10 16,5-4 8-16,5 0-122 0,7-2-20 15,4-10-128-15</inkml:trace>
  <inkml:trace contextRef="#ctx0" brushRef="#br0" timeOffset="25399.016">12625 1400 560 0,'0'0'121'0,"0"0"-69"15,0 0-44-15,0 0 31 16,0 0-36-16,-81 51-3 16,58-22 25-16,1 0-17 15,5 1 14-15,-1 1-22 16,3 0 1-16,5 2 7 0,2-2-8 15,2-3 0 1,3-2-7-16,3-1-54 0,0-6 4 16,0-9-111-16,5-8-168 15</inkml:trace>
  <inkml:trace contextRef="#ctx0" brushRef="#br0" timeOffset="26327.719">13545 1385 512 0,'0'0'161'16,"0"0"-95"-16,0 0-29 16,0 0 78-16,0 0-78 15,0 0 32-15,-53-24-34 0,44 24-33 16,-1 0 6-16,-1 2-8 16,-5 11 10-16,-4 2-11 15,-4 6 1-15,-1 3 0 16,-3 2 1-16,1-1 11 15,1-1-11-15,8-5-1 16,5-7 0-16,7-3-7 16,6-7 7-16,0 0-11 15,0-2-2-15,0 0-29 16,0 0 35-16,0-3-8 16,9-11-25-16,3-4 9 15,0-4-54-15,6 0 59 16,-6 1 2-16,2-3-11 15,-1 4 35-15,-3 0 0 16,-1-1 4-16,-2 0 1 0,2 2-1 16,0 2 2-16,-1 3-4 15,-2 4 1-15,-3 4 31 16,-1 3-17-16,-2 2-4 16,2 1 22-16,-2 0-35 15,3 0-10-15,1 5 3 16,1 7 0-16,2 8 7 15,3 0 0-15,3 0 6 16,-1 4 22-16,2-2-25 16,-3-2 4-16,-2-1-7 15,1-5 3-15,-4-4 0 16,-1 0-3-16,1-5-7 0,-3-1 1 16,-2-3-118-16,-1-1 14 15,0 0-144-15</inkml:trace>
  <inkml:trace contextRef="#ctx0" brushRef="#br0" timeOffset="26546.5747">13435 1458 512 0,'0'0'118'0,"0"0"-74"15,0 0-19-15,0 0-20 16,0 0 12-16,0 0-4 15,0 24-10-15,0-11 46 0,0-2-39 16,0 1-10-16,0 0 4 16,0 0 7-16,0 2-22 15,0 3-13-15,0-4-93 16,3-5-90-16</inkml:trace>
  <inkml:trace contextRef="#ctx0" brushRef="#br0" timeOffset="27431.7135">13960 640 519 0,'0'0'80'16,"0"0"-64"-16,0 0-8 15,0 0 42-15,0 0-20 16,0 0-10-16,-82 41 6 15,58-21-22-15,-4 1 43 16,-2 1-33-16,-2 3-10 16,1-4 7-16,7 0-5 15,5-1-5-15,7 1-1 16,6 0-67-16,3 0-28 16,3-9-124-16</inkml:trace>
  <inkml:trace contextRef="#ctx0" brushRef="#br0" timeOffset="28269.542">14369 1322 387 0,'0'0'126'16,"0"0"-88"-16,0 0 38 0,0 0 3 16,0 0-38-16,0 0 21 15,0-3-6-15,-2 3-24 16,1 0 42-16,-1 0-68 15,0 0 12-15,-5 0-18 16,-5 3 9-16,-7 11-18 16,-9 9 5-16,-1 3 4 15,-3 1 5-15,2 3-4 16,0 0-1-16,7-1 0 16,2-2 13-16,5-3-26 15,6-7 8-15,5-5-38 16,4-9 29-16,1-1-57 15,0-2 23-15,0 0 21 0,0-5 7 16,6-12-39 0,4-4-99-16,-1 1 78 0,-5-2 57 15,-2 2 8-15,-1-1-10 16,1 3-31-16,0 2 56 16,4 4 18-16,1 3 71 15,-1 1-66-15,1-1-6 16,2 4-15-16,0-2 11 15,-3 2-3-15,-1 4 18 16,-1-2 35-16,1 0-34 16,-1 2-2-16,2-3 17 15,-3 4-42-15,-2 0 13 0,5 0 27 16,1 0-42-16,0 0 21 16,8 10-16-16,-3 6 11 15,3 4-5-15,-4 0 4 16,-1 1-15-16,0 0 0 15,-1 1-1-15,-3 0 1 16,-1 1 0-16,2 0-63 16,-6-1 8-16,-1-7-158 15</inkml:trace>
  <inkml:trace contextRef="#ctx0" brushRef="#br0" timeOffset="28517.7672">14235 1514 470 0,'0'0'172'16,"0"0"-144"-16,0 0-28 16,0 0 0-16,0 0 14 15,0 0-5-15,-2 70 29 16,2-46-32-16,0-2 7 15,0 2-13-15,-3-2 0 16,-1 2-2-16,-3 2-12 16,0-3-120-16,-3 0-136 15</inkml:trace>
  <inkml:trace contextRef="#ctx0" brushRef="#br0" timeOffset="29103.2928">14222 1923 756 0,'0'0'46'0,"0"0"-34"16,0 0 8-16,0 0-20 0,0 0-6 16,0 0-3-16,-1 38 18 15,1-15-9-15,5 0 0 16,4 1 24-16,-1-2-26 16,-2-1 2-16,-1-6 0 15,-3-2 0-15,0-6 4 16,0-3-4-16,-1-2 0 15,-1-2 9-15,0 0-13 16,2-6 10-16,-2-14-12 16,0-6-18-16,0-1 2 15,-5-4 22-15,-2-1-1 0,-1 1 0 16,1 3-13-16,3 5 11 16,2 1 3-16,1 5-8 15,1 5 17-15,0 2 1 16,0 4-9-16,0 1 3 15,0 2 47-15,0 0-48 16,1 1 4-16,8 2-7 16,1 0 1-16,5 0-4 15,5 0 3-15,0 0 0 16,2 0 5-16,1 0 4 16,1 0-9-16,-2 0 0 15,-2 0-17-15,-5 3-16 16,-9 6-67-16,-6 3-73 0,0 5-70 15</inkml:trace>
  <inkml:trace contextRef="#ctx0" brushRef="#br0" timeOffset="29284.5083">14226 2073 280 0,'0'0'178'16,"0"0"-78"-16,0 0-3 15,83-3-59-15,-59-5-13 16,-3-3 14-16,1 0-35 16,-3 0-8-16,-3 1-1 15,-6-2-74-15,-9 2-165 16</inkml:trace>
  <inkml:trace contextRef="#ctx0" brushRef="#br0" timeOffset="30236.104">13592 1337 532 0,'0'0'105'0,"0"0"-85"15,0 0-20-15,0 0 84 16,-69 91-57-16,48-66-24 16,0 0 34-16,-3-1-28 15,2 0 27-15,-2 3-36 16,6 4-2-16,-3 0-13 15,1 1-53-15,3-3-166 0</inkml:trace>
  <inkml:trace contextRef="#ctx0" brushRef="#br0" timeOffset="32576.9796">5203 4925 554 0,'0'0'90'15,"0"0"-79"-15,0 0 29 16,0 0 30-16,0 0-23 15,0 0 39-15,0 0-86 0,52-12 1 16,-3-5 9-16,13-1 2 16,2 0-23-16,4 1 11 15,-4-1 0-15,-4 3-19 16,-6 4-11-16,-2 1-40 16,-3 4 32-16,-7 1-116 15,-12-2-120-15</inkml:trace>
  <inkml:trace contextRef="#ctx0" brushRef="#br0" timeOffset="34212.7627">14989 2514 481 0,'0'0'0'0,"0"0"0"0,0 0-1 16,0 0 10-1,0 0-22-15,0 0-36 0,-34-5-296 16</inkml:trace>
  <inkml:trace contextRef="#ctx0" brushRef="#br0" timeOffset="35127.6092">14342 3304 414 0,'0'0'310'0,"0"0"-257"16,0 0-46-16,0 0 64 15,0 0 7-15,0 0 17 0,-2-12-55 16,1 12-23 0,-1 0 7-16,-2 0-22 0,-5 0 3 15,-3 9-5-15,-12 11 0 16,-4 4 6-16,-3 3-3 16,1 0-3-16,4-4 9 15,8-3 3-15,4-3-13 16,4-3 1-16,5-6 0 15,3-2-3-15,2-5 3 16,0-1-6-16,0 0 2 16,0 0 8-16,0 0 4 15,0-7-8-15,11-11 0 16,6-8-5-16,1-1-5 0,5-2-10 16,0 3 12-1,0-1-8-15,-4 1 9 0,2 4-7 16,-4 1-19-16,-4 10 29 15,-6 4-5-15,-3 5 9 16,-3 2 0-16,-1 0 0 16,0 0-10-16,0 0-11 15,0 9 8-15,3 9 13 16,-1 7 0-16,3 0 3 16,0 2 7-16,1-3-10 15,0 0-1-15,-2-5-3 16,2-4 4-16,2 2-11 0,-2-8-6 15,0-4-125 1,-3-2 5-16,-3-3-134 0</inkml:trace>
  <inkml:trace contextRef="#ctx0" brushRef="#br0" timeOffset="35346.514">14267 3430 632 0,'0'0'69'0,"0"0"-69"16,0 0 10-16,0 0-3 16,0 0 59-16,0 0-28 15,9 70 10-15,-9-45-35 0,0 3 6 16,0-1-8 0,0 2-5-16,0-3-12 0,-1-4-14 15,-2-2-71-15,-2-5-18 16,4-5-219-16</inkml:trace>
  <inkml:trace contextRef="#ctx0" brushRef="#br0" timeOffset="36221.3051">14184 3793 681 0,'0'0'103'15,"0"0"-65"-15,0 0 38 16,0 0-5-16,0 0-34 0,0 0-11 15,0-5-26 1,0 5-15-16,0 6 13 0,0 8-4 16,0 8 6-16,2-2 9 15,2 3-1-15,-3 1-5 16,2 0-3-16,-3-3 6 16,0 0-1-16,0-5-5 15,0-6 0-15,0-4-5 16,2-5 5-16,-2-1-6 15,0 0-5-15,3 0 11 16,-2-17-17-16,1-6 0 16,-2-3-29-16,0-4 35 15,0 2 19-15,-2 2-10 16,-4 0 2-16,2 2 0 16,0 2 12-16,3-2-12 0,0 4 0 15,1 3-3-15,0 0 11 16,0 3-17-16,1 0 8 15,7 5 1-15,-1 2 7 16,3 3-7-16,-1 2-4 16,4 1 4-16,3 1 0 15,2 0 2-15,0 0-2 16,1 0 0-16,-2 0 0 16,-1 0 0-16,-1 0 0 15,0 0-18-15,-6 0-85 16,-9 12-56-16,0 7-208 15</inkml:trace>
  <inkml:trace contextRef="#ctx0" brushRef="#br0" timeOffset="36364.1025">14226 3933 554 0,'0'0'54'15,"0"0"-3"-15,0 0 20 16,111-12-57-16,-70 0-5 15,2-1-18-15,-4-1-104 16</inkml:trace>
  <inkml:trace contextRef="#ctx0" brushRef="#br0" timeOffset="37451.2449">15143 3568 657 0,'0'0'107'0,"0"0"-70"16,0 0-18-16,0 0 38 15,0 0-52-15,0 0 9 16,-5 38-14-16,1-13 33 16,-1-1-14-16,2 1-4 15,2-3-3-15,-2 1-10 16,1-3 3-16,2-5 8 16,0-1-3-16,0-9-10 15,0-4 0-15,0-1 3 16,0 0-3-16,0 0 12 15,0-4 14-15,0-15-20 0,0-6-12 16,0-3-1-16,0 0-47 16,-4 0 54-16,0 1-28 15,1 4 27-15,-2 5-7 16,4 4 16-16,-3-1-13 16,3 3 5-16,-1 0-8 15,-1 2 4-15,2 0-4 16,-1 3 8-16,-2 0 0 15,1 3 1-15,-1 2 14 16,1 0-13-16,-2 2 0 16,-1 0 20-16,-1 0-22 15,-5 3-1-15,0 11-4 16,-1 6 5-16,-3 3 2 0,0 2 0 16,3 0-2-16,0-2 8 15,-1-3-8-15,8-3 8 16,0-4-15-16,2-5 16 15,4-5-18-15,0-3 14 16,0 0-5-16,0 0 10 16,0 0-9-16,16-15 6 15,6-7-7-15,5-5 7 16,0 0-14-16,3 3 0 16,-2 5-2-16,-2 3 9 15,-4 4 2-15,-7 7 3 16,-1 0-5-16,-3 4-8 15,-2 0-1-15,4 1 9 16,-2 0-2-16,2 0-10 0,-2 1 19 16,-1 7-14-1,1 7-2-15,-4 2 9 0,-1 4-9 16,-3 1 9-16,3 5-46 16,-6 2-13-16,0 0-67 15,0-1-62-15</inkml:trace>
  <inkml:trace contextRef="#ctx0" brushRef="#br0" timeOffset="38087.3998">15123 3992 704 0,'0'0'139'16,"0"0"-119"-16,0 0-10 15,0 0-3-15,0 0 7 16,0 0-5-16,0 12-3 15,0 5-6-15,0 4 43 0,3-1-39 16,-1-1 9 0,-1-2-13-16,1-5 0 0,-2-4-3 15,1-3 3-15,-1-5 0 16,0 0 9-16,2 0-7 16,1-2 28-16,-1-12-30 15,3-6 11-15,3-5-14 16,-4-5 3-16,2 1-8 15,0-2 7-15,2 1 2 16,2 2-2-16,1 3-1 16,2 5 2-16,3 3-1 15,-3 3 1-15,1 3 0 16,-7 4-7-16,-2 4 17 0,-3 2-20 16,-2 1 8-1,0 0 2-15,0 0-14 0,1 0 1 16,-1 1 12-16,4 9-9 15,-1 1 17-15,-1-1-8 16,1 0 1-16,-3-1 0 16,3 2 4-16,-2-2-4 15,1 1 0-15,0-1-3 16,-1-2-17-16,0 0-10 16,3-2-13-16,-1 0-8 15,1-1 12-15,3-4-70 16,-2 0-40-16</inkml:trace>
  <inkml:trace contextRef="#ctx0" brushRef="#br0" timeOffset="38297.5269">15137 4054 560 0,'0'0'114'15,"0"0"-114"-15,0 0 0 16,0 0 4-16,88-19 33 16,-64 9-8-16,-1 1-28 15,-3 1-2-15,-2-1-43 16,-6-2-54-16,-8-1-284 16</inkml:trace>
  <inkml:trace contextRef="#ctx0" brushRef="#br0" timeOffset="38921.5507">14903 2640 319 0,'0'0'127'15,"0"0"-49"-15,0 0-9 16,0 0 33-16,0 0-68 16,0 0-24-16,10-3 11 15,-28 20 4-15,-9 6 50 16,-7 6-19-16,-3 3-22 0,1 1-5 15,0 1-26 1,2-1 2-16,7-2-7 0,3-2 2 16,9-2-7-16,7-4-68 15,6 2-45-15,2-6-18 16,0-2-382-16</inkml:trace>
  <inkml:trace contextRef="#ctx0" brushRef="#br0" timeOffset="40631.4272">15160 5316 708 0,'0'0'7'0,"0"0"54"0,0 0-51 16,0 0 41-16,0 0 19 15,0 0-68-15,0-11 6 16,-4 14-8-16,-6 11-4 15,-5 6 4-15,-1 4 6 16,-1 2 14-16,-4 2-13 16,2 2-4-16,-2 1 34 15,3-1-34-15,6-3-3 16,0-1 7-16,8-5 2 16,1-6-16-16,3-8 7 15,0-5 0-15,0-2-4 16,0 0 15-16,0-7-11 0,6-13 21 15,4-5-15 1,-2-4-9-16,-2 2 3 0,-2 2 0 16,2 2-5-1,3 1 5-15,1 0 0 0,7 2 0 16,4-3-10-16,6 3-9 16,2-2 4-16,4 3 15 15,-4 5-6-15,-3 2 6 16,-5 4 0-16,-7 6-4 15,-6 2-6-15,-2 0 9 16,0 0-12-16,0 10 13 16,1 7 17-16,0 3-12 15,-3 3-2-15,1 1 17 16,1 0-13-16,0 1 13 16,3-3-20-16,-3-3 0 0,0-2 8 15,-2-3-8-15,1-2 0 16,-2-4-1-16,-2-4-6 15,0-3-58-15,-1-1-63 16,0-1 13-16,0-15-161 16</inkml:trace>
  <inkml:trace contextRef="#ctx0" brushRef="#br0" timeOffset="40849.5752">15243 5380 673 0,'0'0'41'0,"0"0"-38"0,0 0-3 15,0 0 31-15,0 81 4 16,0-56-18-16,0 0-16 16,0-2 14-16,0 0-15 15,0-4-13-15,0 3 12 16,0-7-77-16,0-2-106 15</inkml:trace>
  <inkml:trace contextRef="#ctx0" brushRef="#br0" timeOffset="41777.394">15220 5841 673 0,'0'0'111'0,"0"0"-31"15,0 0-50-15,0 0 34 16,0 0-30-16,0 0-33 16,-6 6 9-16,-7 18-5 15,-4 3 21-15,-2 3 12 16,-2 1-24-16,3-4-4 16,1-1 14-16,1-2-23 15,0-3 18-15,6-3-5 16,2-9-10-16,4-3 8 15,4-4-12-15,0-2 0 0,0 0 2 16,0 0 9-16,0-2 9 16,0-11-20-16,0-5 0 15,4-2 0-15,2-1-20 16,3 1-12-16,0 0 16 16,3 3-16-16,-3 0 31 15,2 0-14-15,3 2-6 16,-2 1 13-16,3 2 1 15,-2 0 7-15,1 2-12 16,1 2 7-16,0 1 0 16,-2 3 5-16,0 4 0 15,3 0-4-15,-4 0 4 16,-1 0-7-16,-1 7-3 0,-1 3 12 16,-1 5-2-1,-3 2 3-15,2 1 5 0,-4 1-1 16,-1-4-7-16,-2 0 0 15,0-1 1-15,0-3 3 16,0-5 1-16,0 2-5 16,0-5-68-16,0-3-91 15,0 0-111-15</inkml:trace>
  <inkml:trace contextRef="#ctx0" brushRef="#br0" timeOffset="42028.2546">15264 5958 566 0,'0'0'251'16,"0"0"-225"-16,0 0 8 16,0 0-23-16,0 0 9 15,0 0 70-15,0 58-61 16,0-35-10-16,0 0-12 15,0-1 8-15,1-3-14 16,2-4-1-16,0-2 0 16,1-4-37-16,-1-6-136 15,-1-3-135-15</inkml:trace>
  <inkml:trace contextRef="#ctx0" brushRef="#br0" timeOffset="43001.0492">14737 5482 545 0,'0'0'147'15,"0"0"-124"-15,0 0 6 16,0 0 28-16,0 0 10 0,0 0-47 15,0 2-5 1,0 14-3-16,0 4 50 0,0 5-31 16,-3 4-19-16,0 3 27 15,-2 2-10-15,1-1-16 16,1-2-2-16,3-6-8 16,0-7-4-16,0-5 4 15,0-6-3-15,0-6 4 16,0-1-4-16,0 0-10 15,2-3 3-15,8-15-16 16,-3-5-25-16,-3-5-4 16,-3 0-10-16,-1 0 46 15,0 0-8-15,0 4 24 16,0 3 3-16,-5 2 4 16,3 2-7-16,-3 2 0 0,2 0 2 15,1 3-15-15,-2 1 13 16,3 0 0-16,1 0 12 15,0 5-10-15,0 1 8 16,0 2 14-16,0 3 10 16,0-1-12-16,0 1 3 15,7 0-24-15,8 0 1 16,6-2 21-16,1 2 2 16,0 0-25-16,1 0 2 15,-5 0-7-15,-2 0 4 16,-2 0 0-16,-4 0-27 15,-4 0-75-15,-1 6-27 16,-5 4-99-16,0 2-183 0</inkml:trace>
  <inkml:trace contextRef="#ctx0" brushRef="#br0" timeOffset="43175.5199">14767 5624 547 0,'0'0'111'15,"0"0"-96"-15,0 0 35 16,0 0 22-16,0 0-13 16,0 0-44-16,85 2-12 15,-67-7 15-15,1 4-18 0,-4 1-64 16,-3 0-153 0</inkml:trace>
  <inkml:trace contextRef="#ctx0" brushRef="#br0" timeOffset="43923.5156">14721 6025 658 0,'0'0'96'0,"0"0"-44"16,0 0-14-16,0 0 67 0,0 0-37 15,0 0-59-15,7-21-9 16,-7 29-1-16,0 13 1 15,0 3 19-15,5 3-18 16,-4 0 2-16,2-5 15 16,0-1-14-16,-1-4 1 15,-2-3-5-15,0-8 3 16,0-2 5-16,0-3-5 16,0-1-3-16,0 0 25 15,0-3-25-15,-2-12 22 16,-4-9-22-16,0-7-6 15,3-6-9-15,3-3-27 0,0 1-25 16,0 2 38 0,1 9 11-16,6 6 18 0,-2 7 0 15,0 7 8-15,-2 2-18 16,0 3 20-16,-1 1-5 16,2 2-5-16,2 0-8 15,3 0 7-15,3 5 2 16,4 1 1-16,-1 0 12 15,2-1-11-15,-1-2 4 16,-4 1-5-16,3-2 3 16,-3 1 10-16,-3 1-15 15,-2-3-46-15,1 1-50 0,-3-1-84 16,-5 2-285 0</inkml:trace>
  <inkml:trace contextRef="#ctx0" brushRef="#br0" timeOffset="44097.6145">14820 6089 485 0,'0'0'278'15,"0"0"-238"-15,0 0-37 16,0 0 100-16,0 0-18 16,0 0-50-16,44-7-22 15,-22 1-13-15,-4 0-18 16,0-1-70-16,-6 0-110 0</inkml:trace>
  <inkml:trace contextRef="#ctx0" brushRef="#br0" timeOffset="46919.5338">14830 5978 333 0,'0'0'209'0,"0"0"-115"16,0 0-74-16,0 0 20 16,0 0 28-16,0 0-56 0,0 0 12 15,-8-12-24-15,5 7 5 16,-3-2 55-16,1 2-59 15,3 2 4-15,-1 1 33 16,0-1-31-16,0 1-3 16,3-1 18-16,-2 1-16 15,1 2-7-15,1-2 1 16,0 1 0-16,0 1 10 16,0-2-7-16,0 2-3 15,0 0 0-15,0 0 2 16,0 0-4-16,0 0 0 15,0 0 2-15,0 0-2 0,0 0 2 16,0 0 0-16,0 0-4 16,1 0 8-16,10 0-15 15,0 0 11-15,3 0 0 16,4 0 8-16,-2 0-8 16,-2 0 0-16,-1 0-2 15,-4 0 2-15,-1 10-5 16,1-2 2-16,-5 6 3 15,-1 0-7-15,-3-2 3 16,0 2 4-16,0 2-2 16,0 1 5-16,0-1-3 15,-9-1 0-15,0-3 2 16,-4 1-1-16,2-2 5 0,-4-1-6 16,0 2 0-1,-2-3 3-15,1 1-13 0,0-3 5 16,6-2 5-16,2-5-9 15,0 0 10-15,6 0-1 16,2 0 0-16,-2 0-19 16,2 0 16-16,0 0 2 15,0 0 1-15,0 0 16 16,0 0-16-16,0 0 0 16,0 0 0-16,0 0 3 15,3 0-3-15,11 0-2 16,3 0 2-16,8 5 16 0,-2 4-15 15,0 4-1 1,-1-1 7-16,-2 3-4 0,0 1 0 16,-2-2-3-16,2 0-6 15,-1-3-3-15,1 0-122 16,-1-7-54-16</inkml:trace>
  <inkml:trace contextRef="#ctx0" brushRef="#br0" timeOffset="52035.0955">18094 9987 372 0,'0'0'116'16,"0"0"-65"-16,0 0-31 15,0 0-5-15,0 0 69 16,0 0-80-16,0 0-4 0,-14-37 37 15,14 29-25 1,0 2-1-16,0 2 0 0,0 2-11 16,0-1 45-16,0 1-40 15,0 2-5-15,0 0 30 16,0 0-27-16,0 0 42 16,0 0-32-16,0 0-9 15,0 0 29-15,0 0-33 16,0 0 0-16,0 0-2 15,0 0-1-15,0 14-3 16,-2 11 4-16,-2 10 2 16,-4 9 1-16,-4 3-1 15,2 5 0-15,-5 2-5 16,0 6 28-16,-1-2-30 16,1-3 7-16,2-10 0 0,7-17-14 15,2-14 15-15,4-9-1 16,0-5 0-16,0 0 15 15,0 0-24-15,0 0 9 16,8 0 0-16,10-5-19 16,2-9 23-16,7-1-4 15,-1-7 5-15,4-5 18 16,1-4-28-16,6-6 5 16,5-5 0-16,7-4-25 15,7 0 25-15,7 0 0 16,3 0-3-16,1 2-38 15,-4 8 34-15,-9 9-26 0,-8 6 19 16,-8 7-19-16,-3 8-32 16,-2 1 13-16,-2 2-26 15,-3-1-130-15</inkml:trace>
  <inkml:trace contextRef="#ctx0" brushRef="#br0" timeOffset="58519.5193">2115 6109 638 0,'0'0'8'0,"0"0"18"16,0 0-24-16,0 0-1 15,0 0-1-15,0 0 2 16,0 0 30-16,20 2-31 16,14-2 22-16,15 0 24 15,7 0-39-15,10 0 44 16,9 0-41-16,13 0-1 15,11-1 48-15,9-10-56 16,7 1 1-16,-3-3 2 16,-3-1 18-16,-3 2-24 0,-12 0 1 15,-12 2 0-15,-8 2-10 16,-15 2 10-16,-2 3 0 16,-16-1-3-16,-7 4 23 15,-12 0-26-15,-9 0 6 16,-7 0 0-16,-2 0-13 15,-2 0 6-15,-2 0-48 16,0 0-30-16,0 0-1 16,0 0-5-16,-14-9-8 15</inkml:trace>
  <inkml:trace contextRef="#ctx0" brushRef="#br0" timeOffset="58939.1561">3007 5571 671 0,'0'0'18'15,"0"0"25"-15,0 0-28 16,0 0 22-16,0 0-37 15,0 0 0-15,-7-20-6 16,41 40 20-16,17 7-13 0,13 7 28 16,5 4-20-1,2 2 24-15,-2 3-33 0,-2 0 1 16,-1-1 11-16,-8-3-6 16,-3-4-6-16,-1-1 0 15,-7 1 0-15,-8 1 11 16,-6 0-11-16,-14 1 0 15,-13 2-15-15,-6 6 30 16,-22 3-4-16,-14 1-11 16,-8-4 3-16,2-8 9 15,3-3-4-15,7-4-16 16,7-5 0-16,4-3-88 0,9-5-12 16,4-9-94-1</inkml:trace>
  <inkml:trace contextRef="#ctx0" brushRef="#br0" timeOffset="59743.4229">2676 6812 664 0,'0'0'59'0,"0"0"-50"0,0 0-9 16,0 0 0-16,-22 110 14 16,19-46-8-16,3 14 22 15,0 12 69-15,0 8-72 16,4 7 43-16,5 4-44 15,0-3-24-15,5-7 36 16,1-9-32-16,4-8-4 16,1-10 0-16,0-8 18 15,-3-8-16-15,-5-10-2 16,-2-12 0-16,-6-10 3 16,-2-12 0-16,-2-6-6 15,0-6-13-15,0 0-12 0,0-6 17 16,-11-16-14-16,-11-12-185 15,-6-8 91-15,-7-5-166 16</inkml:trace>
  <inkml:trace contextRef="#ctx0" brushRef="#br0" timeOffset="60071.3308">2373 7652 629 0,'0'0'72'15,"0"0"-69"-15,0 0-3 0,0 0 0 16,0 0-7 0,0 0 16-16,16 100 71 0,3-45-40 15,0 8-11-15,2 9 52 16,7 1-56-16,2 2-24 16,0-5 7-16,7-11 0 15,0-12 19-15,7-14-27 16,-4-11 3-16,3-7 23 15,1-7-19-15,0-8 10 16,4 0-16-16,1-21 9 16,-1-6 2-16,-3-12-12 15,-6-5 0-15,-7-8-11 16,-2-2 11-16,-6-3-31 16,-2 5-27-16,-5 3-93 0,-1 5-13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6:56.4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3610 10638 689 0,'0'0'27'15,"0"0"-22"-15,0 0-5 16,0 0 0-16,0 0 0 16,0 0 23-16,0 0-23 15,0 0 2-15,105-37 6 16,-28 21-8-16,8-4 1 15,9 1-7-15,3-1 13 16,-3 1-6-16,-12-1-1 16,-12 5 0-16,-19 3-1 15,-17 4 5-15,-15 3-4 16,-11 2 0-16,-5 3 11 0,-3 0-15 16,3-2 4-16,-3 2-7 15,0 0 2-15,0 0 4 16,0 0-35-16,0-2-53 15,0-3-172-15</inkml:trace>
  <inkml:trace contextRef="#ctx0" brushRef="#br0" timeOffset="1008.1495">9364 10549 554 0,'0'0'36'16,"0"0"54"-16,0 0-26 16,0 0-33-16,0 0 28 15,0 0-19-15,0 0-12 16,-32-25 28-16,27 23-24 16,5-1-21-16,0 1 29 15,0 0-25-15,0 1 0 16,0-1-7-16,0 1-7 15,0 1 5-15,0-1-6 0,0 1 0 16,0-2 2 0,0 2 3-16,0 0-5 0,0 0 0 15,0 0-4-15,0 11-15 16,5 13 16-16,0 6 3 16,2 1-1-16,3-1 5 15,-3-4-8-15,2-7-3 16,1-4 7-16,3-8 8 15,3-4 1-15,11-3-7 16,8-3 20-16,6-21-20 16,4-6 11-16,-1-6-13 15,-7-2 0-15,-7 0-1 16,-4 3 7-16,-9 5-6 16,-6 9 0-16,-3 7 0 0,-5 6-9 15,-2 4 7-15,1 3-54 16,0 1-28-16,6 0-116 15,0 0-44-15,-1 8 50 16</inkml:trace>
  <inkml:trace contextRef="#ctx0" brushRef="#br0" timeOffset="1964.0866">4111 13184 594 0,'0'0'78'16,"0"0"11"-16,0 0-39 16,0 0-18-16,0 0 22 15,0 0-43-15,-11 0 5 16,11 0-16-16,25 0 0 16,16 0 6-16,20 0 10 15,13 0-11-15,9-8 3 16,3-6 1-16,2-3-4 15,0-3-5-15,-5-4 0 16,-4 2 1-16,-9 4-1 16,-12 5 0-16,-9 6-4 15,-18 6-13-15,-14 1-31 0,-7 0-33 16,-5 1-18-16,-4 12 68 16,-1 3-69-16,5-2-55 15</inkml:trace>
  <inkml:trace contextRef="#ctx0" brushRef="#br0" timeOffset="2944.6897">9931 12508 228 0,'0'0'5'0,"0"0"-1"15,0 0 1-15,0 0 8 16,0 0-1-16,0 0-2 16,-3-47-10-16,3 41-3 15,8-2-1-15,2 2 4 16,-1 1-50-16,3-2-58 16</inkml:trace>
  <inkml:trace contextRef="#ctx0" brushRef="#br0" timeOffset="3485.6376">9931 12508 279 0,'56'-86'223'0,"-59"86"-146"0,1 0-22 15,-1 0-16-15,2-1-24 16,-1-3 42-16,0 1-49 16,2 0 4-16,-1 0 42 15,-1 1-26-15,0 1 15 16,1-1-7-16,0 1-1 15,-2 1 21-15,1 0-18 16,0-1-13-16,1 0 15 16,1 1-16-16,0 0 4 15,0 0-28-15,0 0 0 16,0 0 11-16,0 0-11 16,0 0-7-16,0 0 4 0,0 2-19 15,0 15 18-15,0 7-10 16,0 8 14-16,1 2 0 15,3 5 0-15,-3 4 0 16,1-2-2-16,2-2 8 16,-1-3-7-16,1-5 1 15,0-6 0-15,-1-6-4 16,1-7 4-16,-1-5 0 16,0-4-7-16,0-3 0 15,0 0 3-15,2 0 4 16,5-1 0-16,13-18 37 15,5-10-32-15,9-5-5 16,-2-7 5-16,-3 0-1 16,-6-2 0-16,-3 1-4 15,0 9 0-15,-2 3 1 0,-5 11-1 16,-3 2-7-16,-2 6 2 16,-5 6-42-16,0-1-8 15,-2 4-42-15,2 1-65 16,-1 0-84-16</inkml:trace>
  <inkml:trace contextRef="#ctx0" brushRef="#br0" timeOffset="4985.9346">4942 15071 593 0,'0'0'82'16,"0"0"-48"-16,0 0 3 15,0 0-37-15,0 0 16 16,0 0 70-16,-3-40-55 16,3 34 7-16,0-2-15 0,0 2-7 15,0 3 13-15,0 0 10 16,-3 3-12-16,3 0 1 15,0 0-20-15,0 0-1 16,-2 0-7-16,2 0 5 16,0 9-18-16,0 11 13 15,2 12 0-15,7 5 1 16,1 1-1-16,1-3 0 16,-1-4-11-16,2-2 19 15,2-7-10-15,2-4 2 16,-4-6 0-16,1-2 6 15,-2-5-6-15,1-3-1 16,1-2-5-16,7 0 12 16,8-14 11-16,10-11-17 15,3-5 2-15,1-5-6 0,-1 2 4 16,0 2-2-16,-2 0-13 16,2 3-36-16,-2 4-6 15,0 4-74-15,-8 6-42 16,-10 3-200-16</inkml:trace>
  <inkml:trace contextRef="#ctx0" brushRef="#br0" timeOffset="6329.6638">9822 14475 765 0,'0'0'11'0,"0"0"-11"16,0 0 20-16,0 0-18 16,0 0 24-16,0 0 29 15,0 0-38-15,0-5-11 16,0 5-6-16,0 5-9 15,6 12 9-15,3 7 8 0,5 10 37 16,-4 3-2-16,3 6-27 16,0-1 23-16,1-2-27 15,0-3-7-15,4-3 30 16,0-3-35-16,0-6 1 16,2-9 2-16,-6-5 6 15,-4-7-1-15,2-4-8 16,2 0 2-16,7-3 13 15,13-18-6-15,6-10-7 16,6-7 14-16,4-2-10 16,0-1-12-16,-1 0-5 15,2 2-33-15,3 2 14 0,1 4-73 16,-2 6-26 0,-6 5-42-16,-12 8-194 0</inkml:trace>
  <inkml:trace contextRef="#ctx0" brushRef="#br0" timeOffset="7597.6018">1954 17558 634 0,'0'0'84'0,"0"0"-60"15,0 0-22-15,0 0 16 16,0 0 9-16,0 0 30 16,-7-5-30-16,7 5-27 15,0 0 0-15,0 0-1 16,0 0 6-16,4 0-12 0,11 9 7 16,6 7 0-16,4-2 3 15,4 1 3-15,-1-1 5 16,5 1-11-16,-3-3 1 15,-4-5 4-15,-3-1-5 16,-5-2 0-16,-6-4 3 16,-5 0 1-16,2 0 1 15,2 0 3-15,5-11 0 16,7-9-7-16,2-5-1 16,5 0-41-16,3-1-14 15,2-3-84-15,4 0-45 16</inkml:trace>
  <inkml:trace contextRef="#ctx0" brushRef="#br0" timeOffset="8407.3335">5043 17361 525 0,'0'0'67'0,"0"0"-45"16,0 0 15-16,0 0-7 16,0 0 1-16,0 0 25 15,-7-8 1-15,7 8-27 16,0 0-11-16,0 0-16 0,-3 0 2 16,3 0-5-16,0 0-8 15,0 0 8-15,0 10 4 16,0 4-4-16,5 3 5 15,5 2-4-15,2-7 18 16,4-1-12-16,-2-5-5 16,5-3 3-16,-1-3-5 15,5 0 9-15,5-5 7 16,3-12-5-16,1-3 15 16,3 0-13-16,-2-3-13 15,-1 3 0-15,0 1 6 16,-2 5-10-16,-2 1 4 15,1 6-23-15,0-2-22 16,1 5-53-16,3 2-19 16,-3-1-50-16,-2-1-132 0</inkml:trace>
  <inkml:trace contextRef="#ctx0" brushRef="#br0" timeOffset="9405.7169">9520 16719 622 0,'0'0'214'15,"0"0"-189"-15,0 0-22 16,0 0 2-16,0 0-1 16,0 0 12-16,0-10-16 15,0 14 3-15,0 14 4 16,0 11-5-16,1 5 19 15,8 5 26-15,3-1-46 0,1-6 11 16,4-5-12-16,-2-9 3 16,4-3-3-16,0-8 5 15,-2-4 1-15,-1-3-4 16,1 0 12-16,2 0 1 16,3-17 19-16,2-5-7 15,0-1-2-15,-3 0-25 16,-4 4 0-16,-4 2-7 15,-3 2 19-15,-2 2-13 16,1 2 1-16,-3 3 0 16,0-1 0-16,-3 2 0 15,0 3-1-15,-2 2-1 0,-1 1-16 16,2 1 12 0,-2 0-13-16,0 0-19 0,0 0 15 15,0 0-23-15,0 0-36 16,5 0 50-16,1 6 6 15,2 0-11-15,4 2-26 16,3-4-45-16,4-4 13 16,-2 0-99-16</inkml:trace>
  <inkml:trace contextRef="#ctx0" brushRef="#br0" timeOffset="10898.1232">8219 6006 709 0,'0'0'51'0,"0"0"14"16,0 0-61-16,0 0 24 0,0 0-25 15,0 0 7-15,3-11 6 16,0 11-12-16,3 14-4 16,3 11 42-16,3 8-8 15,6 9 5-15,-3 3-2 16,-1 5-29-16,-1-3 27 16,1-5-32-16,-2-7 4 15,1-6 14-15,-1-8-8 16,-2-5-13-16,-2-8 0 15,-2-2 9-15,0-5-8 16,3-1 3-16,8 0 10 16,8-13 24-16,8-13-21 15,1-3-7-15,-1-3-10 0,-6 3 0 16,-9 7 3 0,-3 4-3-16,-3 5 0 0,-5 3-3 15,-3 5-11-15,-2 3 6 16,-1 0-31-16,-1 1-37 15,3 1-12-15,2-2-65 16,0 0-117-16,-4-2-162 16</inkml:trace>
  <inkml:trace contextRef="#ctx0" brushRef="#br0" timeOffset="12430.748">22589 6039 756 0,'0'0'73'0,"0"0"-34"16,0 0-27-16,0 0 46 15,0 0-49-15,0 0 11 16,0 0 39-16,0-32-43 0,0 31 28 16,0 1-31-16,0 0-8 15,0 0 3-15,0 0-8 16,0 0-6-16,0 0 4 16,0 18-4-16,0 11-4 15,9 14 10-15,-3 7 0 16,-3 4 5-16,0-2-5 15,0-7-3-15,-2-6 0 16,3-5 6-16,2-8 3 16,1-5-6-16,2-5 0 15,-2-7-7-15,-3-4 7 16,-1-2 0-16,2-3-4 16,14 0 21-16,12-8-3 15,14-17-14-15,14-8 6 16,5-8 2-16,-2-2-8 0,-3 4-4 15,-7 5-1 1,-13 7-9-16,-10 8 6 0,-6 4-17 16,-7 3-55-16,3 6 10 15,4 0-121-15,-4-3-72 16</inkml:trace>
  <inkml:trace contextRef="#ctx0" brushRef="#br0" timeOffset="14279.3023">22651 9811 280 0,'0'0'0'16,"0"0"0"-16,0 0 37 16,0 0-2-16,0 0 86 15,0 0-67-15,0 0-16 16,27-66 46-16,-27 57-56 16,0 2 29-16,0 2-26 0,0-1 12 15,0 3 18-15,0 0-22 16,0 2-8-16,0 0 7 15,0 1-28-15,0 0 29 16,0 0-39-16,0 4-32 16,0 18 28-16,0 11-11 15,5 4 15-15,1 6 27 16,1-3-24-16,2-7 12 16,5-4-15-16,-1-8 11 15,2-6-16-15,-3-5 5 16,3-7 0-16,3-3 5 15,9 0 2-15,14-20 23 16,7-12-30-16,10-5 1 0,-4-2 3 16,-1 2-4-1,-11 5 0-15,-7 6 0 0,-12 6 3 16,-6 6-4-16,-6 3 1 16,-4 5 0-16,-1 1-9 15,-3 2-3-15,1-1-24 16,6 1-11-16,4 1-32 15,7-1 30-15,3 1-22 16,2 2-2-16,-1 0-44 16,-6 0-31-16</inkml:trace>
  <inkml:trace contextRef="#ctx0" brushRef="#br0" timeOffset="21206.6527">22674 12093 547 0,'0'0'48'16,"0"0"6"0,0 0 23-16,0 0-61 0,0 0 64 15,0 0-28-15,-17-82-15 16,14 72 5-16,2 0-18 15,1 2-16-15,0 1 22 16,-2 4-30-16,2 0 17 16,0 2 5-16,-2 1-15 15,2 0 2-15,0 0-9 16,0 0-18-16,0 14 9 16,0 8-1-16,5 10 10 15,6 3-8-15,-2 3 20 16,1 3-12-16,1 1 0 15,-4 2-4-15,3-1 3 16,0-1 2-16,-3-3 0 0,5-5-1 16,-4-6 5-16,2-4-14 15,1-7 8-15,0-6 1 16,-5-8-2-16,2-3 13 16,8 0-11-16,13-20 13 15,14-15-5-15,12-8 8 16,5-8-16-16,-2 0 0 15,-3 1 11-15,-7 7-9 16,-4 6-2-16,-9 9 0 16,-7 6 2-16,-6 9-20 15,-9 4 14-15,-5 5-50 16,-2 4 4-16,-1 0-76 0,-4 0-48 16,-1 8-63-16</inkml:trace>
  <inkml:trace contextRef="#ctx0" brushRef="#br0" timeOffset="24181.4719">22671 14444 686 0,'0'0'62'16,"0"0"-47"-16,0 0 58 15,0 0 11-15,0 0-27 16,0 0 8-16,0 0-29 16,-6-68-33-16,6 68 1 15,0 0-4-15,0 7-25 16,0 18 22-16,0 9 2 0,1 9 1 15,6 4 0 1,1-1 3-16,0-3 0 0,2-2-3 16,2-10 0-16,0-5 4 15,0-8-4-15,0-5 0 16,-3-9 2-16,5-4-2 16,5 0 18-16,11-14-7 15,5-9 10-15,5-10-5 16,1 0-6-16,-6 0-9 15,0-1-1-15,-2 5-29 16,2 3 27-16,-3 6-46 16,-2 6-36-16,-3 5-5 15,3 6-27-15,-2-1-24 16,-1 4-120-16</inkml:trace>
  <inkml:trace contextRef="#ctx0" brushRef="#br0" timeOffset="27353.7378">22556 16172 277 0,'0'0'237'0,"0"0"-237"16,0 0-21-16,0 0 21 16,0 0 10-16,0 0 32 0,0 0 16 15,0 0-19 1,0 0-3-16,0 0-15 0,0 0-10 16,0 0 10-16,0 0-7 15,0 0-10-15,0 0 0 16,0 0 4-16,0 0-2 15,0 0 2-15,0 0-3 16,0 0 4-16,0 0-9 16,0 0 12-16,0 2-9 15,0 1 6-15,0 1 34 16,0 3-39-16,0 3 16 16,0 3-1-16,0 3-3 15,0 4-10-15,0 6 16 16,-4 1-8-16,2 3 12 15,0 3-25-15,2-2-1 0,0 0 20 16,0-4-5-16,0-5-14 16,0-5-2-16,0-5 2 15,2-7 3-15,1-2-4 16,0-2 0-16,-3-1 5 16,1 0 11-16,1 0-13 15,-2 0 22-15,6 0 1 16,3-4-2-16,6-6-24 15,3-2 16-15,4-1-5 16,6-1-10-16,4 0-2 16,2-2 0-16,2 3-17 15,5-4 4-15,-1 0-16 16,1 2-25-16,-3 1 7 0,-4 5-25 16,-5 1 0-16,-1 4-16 15,0 1-36-15,-3-1-37 16</inkml:trace>
  <inkml:trace contextRef="#ctx0" brushRef="#br0" timeOffset="33819.8117">12667 8624 487 0,'0'0'58'0,"0"0"-7"16,0 0-20-16,0 0-26 16,0 0 22-16,0 0 8 15,0 0-7-15,0-14-25 16,0 14 16-16,0 0-19 16,0 0 0-16,15 0 0 15,13 0 1-15,13 0-7 16,11 0 6-16,12 0 0 15,15 0-5-15,15 2 17 16,13-2-18-16,10 0 6 16,1 0-22-16,-2 0 16 15,-11 0-48-15,-8 0-65 16,-12 3 45-16,-13 0-147 0</inkml:trace>
  <inkml:trace contextRef="#ctx0" brushRef="#br0" timeOffset="35160.2443">12919 12061 462 0,'0'0'58'15,"0"0"21"-15,0 0-23 16,0 0-19-16,0 0 24 15,0 0-18-15,0 0 8 16,18-19-30-16,-4 9-18 16,10 3 57-16,5-3-37 15,5 0-20-15,7 3 18 16,5 0-18-16,3 2 10 16,2 2-13-16,2 1 0 15,1 2 8-15,-6 0-8 0,1 0-1 16,-7 0-2-1,-5 0 6-15,-4 0 0 0,-11 0-3 16,-4 0 0-16,-10 0-2 16,-4 0 2-16,-4 0 0 15,0 2-4-15,0-2 9 16,0 1-4-16,0-1-1 16,0 0 0-16,0 0 6 15,0 0-6-15,0 0 0 16,0 0 5-16,0 0 4 15,0 0-18-15,0 0 2 16,0 0-48-16,0 0-1 16,-7 0-110-16,-5 0-52 15</inkml:trace>
  <inkml:trace contextRef="#ctx0" brushRef="#br0" timeOffset="36580.6438">14351 11319 576 0,'0'0'74'0,"0"0"-24"16,0 0-28-16,0 0 24 15,0 0 19-15,0 0-41 16,0 0 32-16,-8-14-41 16,8 10-3-16,0-4 8 15,12-2-16-15,11-5-5 16,6-3 1-16,4 0 0 15,3-2-1-15,0 2 1 16,-5 0 0-16,-4 1 0 16,-1 2 2-16,-6 3 5 15,-1 1-7-15,-5 0 0 16,-3 5-7-16,-3 2 7 0,-3 1 0 16,-2 3-1-16,-2 0 9 15,-1 0-15-15,0 0 7 16,0 0 0-16,0 0-14 15,0 0 14-15,0 0-19 16,-7 0 1-16,-9 0-27 16,-8 0 27-16,-3 0-19 15,-6 0 9-15,-1 0 7 16,3 1 21-16,5-1 0 16,8 0 5-16,6 0 4 15,6 0 40-15,3 0-29 16,3-5-13-16,0-1 31 15,0 0-38-15,6-2 0 0,15-1-1 16,4-1 11 0,7 3-21-16,4-1 0 0,-4 4 11 15,0 2 0-15,-4 2 0 16,-4 0 0-16,-2 0-10 16,-4 9 19-16,-1 3-12 15,-5 4 3-15,-2 2 0 16,-4 1 25-16,-3 3-23 15,-3 0-2-15,0 0 38 16,0-1-37-16,0 0-2 16,-6 0 0-16,-1 0 1 15,-2-1 6-15,0 1-6 0,1 0-68 16,-2-1-26 0,-1-3-99-16,-2-6-256 0</inkml:trace>
  <inkml:trace contextRef="#ctx0" brushRef="#br0" timeOffset="38015.8247">15126 10803 621 0,'0'0'57'0,"0"0"-51"0,0 0-5 16,0 0 50-1,0 0 18-15,0 0 18 0,0 0-2 16,5 16-29-16,-5-16 7 15,1 0-4-15,1 0-20 16,1-2 31-16,3-13-37 16,4-9-31-16,2-8 8 15,3-4-8-15,2-5-3 16,-1-4 1-16,-1-4-16 16,1-1 11-16,-4 5-18 15,-3 9 23-15,-3 11-6 16,-3 16 11-16,-3 5-10 0,0 4 4 15,0 11-39 1,0 14 20-16,0 6 12 0,0 1 7 16,0-2-3-16,6-7 6 15,8-6-2-15,2-7 0 16,2-5 1-16,4-5-3 16,3 0 2-16,1-12 0 15,4-11-3-15,0-3-3 16,-1-3 4-16,-5 2 1 15,-7 3 2-15,-4 5-8 16,-6 7 7-16,-4 7 0 16,0 0-1-16,-3 5 10 15,2 0-18-15,-2 0 9 16,0 17-7-16,0 5-2 16,0 4 18-16,-8-1-9 0,-2-1 8 15,4-3-5-15,5-2-6 16,1-2-59-16,0-6-50 15,4-5-18-15,22-6-20 16,5 0-56-16</inkml:trace>
  <inkml:trace contextRef="#ctx0" brushRef="#br0" timeOffset="38660.4545">15738 10565 256 0,'0'0'300'0,"0"0"-166"15,0 0-80-15,0 0 45 16,0 0-42-16,-97 22 0 15,76-13-8-15,9 1-46 0,3 1 3 16,9-2-6-16,0-1 10 16,2-3-22-16,18-1 12 15,6-4 0 1,4 0 31-16,3 0-29 0,-7-14-1 16,-3 2 10-16,-10 1-8 15,-7 1-3-15,-6 1 1 16,0 1-1-16,-1 1 0 15,-14 3-5-15,-2 1-25 16,1 3 10-16,1 0 4 16,8 0 8-16,2 7 0 15,3 3-36-15,2-2 30 16,0 3-17-16,0-2 14 0,10-2 11 16,3-3 12-1,5-4-6-15,1 0 0 0,-1-2 0 16,0-13 9-16,-2-2-8 15,-1-5-1-15,-3-1 13 16,-1-2-9-16,-5 0 24 16,-2-3-17-16,-2 1-5 15,-2-2 37-15,0 1-43 16,0 3 1-16,0 5 24 16,0 9-9-16,0 3 15 15,0 6-26-15,0 2 0 16,0 0-10-16,3 0-5 0,1 14 4 15,2 11 5 1,4 5 2-16,1 2 7 0,-2 0-6 16,-1-5 0-16,0-3 22 15,-2-5-24-15,1-7 0 16,1-2 18-16,-3-7-17 16,-4-2 19-16,2-1-18 15,5 0 18-15,6-11 50 16,8-13-70-16,3-6 12 15,-2-1-12-15,3-1-22 16,-6 3-26-16,0 10-76 16,-3 7-91-16,-8 12-65 15</inkml:trace>
  <inkml:trace contextRef="#ctx0" brushRef="#br0" timeOffset="38960.8026">16106 10545 282 0,'0'0'391'16,"0"0"-352"-16,0 0-12 16,0 0 114-16,0 0-89 15,0 0-52-15,66-78 6 16,-45 55 2-16,-4 1-3 16,-6 8-5-16,-6 7 7 15,-5 6-1-15,0 1-6 0,0 0 8 16,-5 5-10-1,-6 9 6-15,0 6-4 0,2 0 0 16,7-3 0-16,2 0 8 16,0-2-8-16,5-4 0 15,8-2 0-15,11-5 5 16,6-4-5-16,9 0-51 16,4-4-128-16,-3-12-254 15</inkml:trace>
  <inkml:trace contextRef="#ctx0" brushRef="#br0" timeOffset="41496.9605">16648 10218 532 0,'0'0'53'0,"0"0"12"0,0 0-18 15,0 0 12-15,0 0-36 16,0 0 23-16,-79 11-46 15,77-3 11-15,2 1-2 16,0-1-9-16,3-1-1 16,14 0-3-16,5-7 8 15,4 0 6-15,0 0-10 16,0 0 0-16,-9-8 3 16,-8 4 5-16,-6-1-8 15,-3 3 3-15,0-3-2 16,-12-2-1-16,-8 1-7 15,-3 1-4-15,4 1-15 0,4 4 30 16,6 0-7-16,6 0 3 16,1 4-38-16,2 7 29 15,0 3-2-15,0 0 22 16,6-2-21-16,10-1 10 16,1-5 0-16,3-3-4 15,-1-3 20-15,0 0-3 16,4-5 3-16,-4-12-9 15,1-2 14-15,-1-4-21 16,-6 0 4-16,-2-2-9 16,-2 2 16-16,-7 3 16 15,0-2 0-15,-2 3-1 16,0-1-6-16,0 1-4 0,0 0-1 16,0 4 0-16,0 3-14 15,0 0 11-15,0 5-10 16,0-1-2-16,0 5 33 15,0 2-17-15,0 1 2 16,0 0-10-16,0 0-4 16,0 0-8-16,0 0 1 15,0 0-6-15,0 4 3 16,-2 4 6-16,0 4-5 16,-1-1 0-16,1 3 10 15,0 2-6-15,0 2 1 16,-1 3 0-16,2 2-1 0,1 2 1 15,0 2 0 1,0 4-3-16,0 1 13 0,0 6-14 16,6-2 4-16,3-2 0 15,1-6-11-15,4-8 7 16,-4-6-3-16,-1-5 2 16,-2-4 10-16,0-1-7 15,-2-2 2-15,-2-2 0 16,0 0 7-16,1 0-2 15,4-6-5-15,2-14 16 16,0-4-12-16,-2-3-8 16,-3 1-21-16,-5 2-24 15,0 2 41-15,0 3-65 16,-3 5 26-16,-9 3 44 16,1 6-14-16,-2 2 8 0,5 2 8 15,2 1 1-15,5 0-10 16,-1 0 10-16,2 0-21 15,0 0 12-15,0 0-8 16,0 0 9-16,3 3 8 16,5 1 0-16,3-4 0 15,1 0 19-15,1 0-4 16,1 0 21-16,-1 0-24 16,-4-9 30-16,4-3-8 15,-3-3-20-15,2-2 7 16,-3-5-21-16,-2-3-1 15,0-2 1-15,-5 0 1 16,2 2 15-16,-2 1-11 16,0 2-2-16,-2 2 26 0,1 1-29 15,1 2 0-15,-2 1 2 16,5 5 1-16,-4 3 5 16,1 4-6-16,-2 0-2 15,0 3 20-15,0-1-20 16,0 2 0-16,0 0-3 15,0 0-12-15,0 0 11 16,0 13-8-16,0 4 12 16,0 3-9-16,-3 3 9 15,-4-2 0-15,4 1 2 16,1-2-1-16,2 0 9 16,0 0-8-16,0-1 7 0,12 0-6 15,-2-2-2-15,5-3-1 16,-3-2 3-16,1-3 1 15,-2-2 2-15,-4-4-6 16,0 0 4-16,2-3 3 16,1 0-1-16,-1 0-3 15,1 0-3-15,-1-3 8 16,-2-3-5-16,1 1-3 16,1 2-23-16,-5 0 21 15,1 0-35-15,-4 3-6 16,-1 0-39-16,0 0-77 0,0 0-102 15</inkml:trace>
  <inkml:trace contextRef="#ctx0" brushRef="#br0" timeOffset="43280.0047">17469 10062 645 0,'0'0'181'15,"0"0"-36"-15,0 0-95 16,0 0-21-16,0 0 14 15,0 0-42-15,20-79 1 16,8 54-2-16,1-2 10 0,-1 2-19 16,-7 0 9-16,-5-2 0 15,-8 3 3-15,-8-2-1 16,0 5 2-16,0 3 5 16,-6 5-9-16,-1 4 36 15,2 6-31-15,3 3 3 16,1 0-10-16,-4 0 2 15,-4 15-15-15,-7 12 6 16,1 6 9-16,-1 6-4 16,4-1 4-16,4 0-3 15,1-3 3-15,5-1 2 16,2-5-2-16,0-3-2 16,0-8 2-16,9-6-12 0,0-6 12 15,2-1 0-15,1-5 9 16,3 0-9-16,-3 0 12 15,1-2-12-15,-3-7 0 16,2-6 17-16,-4-1-17 16,-2-3-21-16,-2-1 18 15,-4 3-10-15,0 2 12 16,0 5-6-16,-10 6 6 16,-3 4-9-16,-4 0 5 15,2 0 5-15,2 7-8 16,4 4 4-16,6 0 0 15,3 1-21-15,0-1-11 0,6 0 29 16,8-2-7 0,6-6-3-16,4-1 14 0,-3-2 3 15,1 0 3-15,-4 0-3 16,-4-2 2-16,-7-4-1 16,-3-3-1-16,-3-2 0 15,-1 0-2-15,0-3 4 16,0-3 5-16,0-2-7 15,4-5 1-15,5 3-9 16,3 0 8-16,3 5 0 16,-3 3-6-16,1 7 1 15,-4 5 3-15,-3 1-10 16,4 0-28-16,-4 4 29 0,-2 9-5 16,1 2 16-16,-3 2-2 15,-1-1 4-15,-1-1 24 16,0-4-23-16,2 0 2 15,1-5 23-15,3 0-28 16,9-4 9-16,0-2 2 16,5 0-1-16,6 0 11 15,-1-2-21-15,-1-10 14 16,-4-2-28-16,-6 0 14 16,-6-2 0-16,-7 2-11 15,-1 2 24-15,0 4-25 16,-3 1 12-16,-6 4 0 15,-2 3-16-15,1 0 9 0,3 1 7 16,-2 11 0-16,6 0 1 16,3 2-11-16,0 1 10 15,0-1 0-15,12-3-11 16,3-5 11-16,3-1-21 16,1-5 21-16,2 0-18 15,-2 0-1-15,-4-16-13 16,0-2 12-16,-7-1 6 15,-7-1-2-15,-1 1 10 16,0 2 3-16,-7 3 6 16,-4 3-8-16,2 4 5 15,2 1 0-15,2 5 4 16,4 1 3-16,1 0-14 16,0 0 6-16,0 0-45 0,0 7 46 15,6 4-8-15,3 0 18 16,6-1-10-16,1-1 0 15,5-1 0-15,3 0-4 16,6-1-4-16,1-5-45 16,0-2-252-16</inkml:trace>
  <inkml:trace contextRef="#ctx0" brushRef="#br0" timeOffset="44908.111">18456 9581 718 0,'0'0'88'0,"0"0"-23"16,0 0-15-16,0 0 46 16,0 0-39-16,0 0-17 15,0 0-16-15,-24-17-23 16,16 24 18-16,2 9-19 16,5-1 0-16,1 2 3 0,0 0 1 15,4-2-1-15,13-3-3 16,-3-4 3-16,8-8 4 15,1 0 2-15,3-6-8 16,0-16 27-16,-7-2-28 16,-6-2-8-16,-13-2-9 15,0 2-17-15,-9 1 31 16,-12 3-22-16,-4 8 9 16,1 5 2-16,4 4 14 15,5 5-9-15,4 0 8 16,3 0-12-16,4 8 9 15,4 2-10-15,0 2 6 0,6 0 5 16,16-6 4-16,5-3-1 16,6-3 0-16,1 0 6 15,-4-14 11-15,-3-6-17 16,-7-3 1-16,-3-4 16 16,-4-4-12-16,-4-4-5 15,-3-3 0-15,-3-3 7 16,-3-2-5-16,0-1-2 15,0 5 0-15,0 7 10 16,0 13-10-16,0 7 0 16,0 8 13-16,0 4-9 15,0 0 8-15,0 0-12 16,0 6-26-16,0 13 24 0,0 7-7 16,0 1 7-1,0 1-1-15,0-3 6 0,6 0 1 16,5-10-2-16,-1 0-2 15,8-9 12-15,5-6-6 16,10 0-2-16,16-9 15 16,1-10-18-16,-2-1 10 15,-6 4-11-15,-16 5-15 16,-14 5 8-16,-4 5-3 16,-8 1 2-16,0 0 5 15,0 0-12-15,-12 4 12 16,-6 10 2-16,-4 3 1 15,4 2-2-15,3-2 5 0,9 2 7 16,6 1-10-16,0 1-8 16,0 1 3-16,18-5 5 15,3-4 0-15,7-5 7 16,2-8-7-16,0 0 0 16,-3 0-15-16,-8-8-2 15,-7 0 17-15,-10-1-7 16,-2 3 7-16,0-1-6 15,-13 2 14-15,-6 5-10 16,1 0 2-16,0 0-7 16,6 9-11-16,2 0 16 15,6 3-9-15,4-3 7 16,0 0-2-16,0 0-6 16,3-6 4-16,8 0 16 0,3-3-8 15,4 0 4-15,-2-3-4 16,2-14 20-16,0-5-7 15,-5-6-10-15,-2-5 22 16,-1-4-23-16,-7-5 25 16,-3-4-25-16,0 0 0 15,0 3 14-15,-2 5-8 16,-8 7-2-16,3 11 32 16,2 9-24-16,4 8 38 15,1 3-46-15,0 0-6 16,0 1-3-16,0 16-46 15,0 10 31-15,1-1 18 16,13 2-65-16,7-4 6 0,13-9-143 16,2-10-111-16</inkml:trace>
  <inkml:trace contextRef="#ctx0" brushRef="#br0" timeOffset="45719.2086">19713 9063 767 0,'0'0'122'15,"0"0"-86"-15,0 0 79 16,0 0-2-16,0 0-71 16,0 0-16-16,8-73-22 15,5 44 4-15,0-2-8 16,-1-2 0-16,0-1-3 16,-4-1 4-16,-4-1-1 15,-2 2 5-15,-2 6-1 16,0 8 0-16,0 6-4 0,0 8 0 15,0 6-12-15,0 0 12 16,0 0-10-16,0 0 2 16,0 3-29-16,0 14 25 15,0 5 0-15,0 4 12 16,4 4-4-16,8-2 4 16,4-1 0-16,4-6-6 15,1-4 13-15,4-7-6 16,2-6-1-16,0-4 0 15,0 0-17-15,-2-1 12 16,-7-7-2-16,-8 2 4 16,-5 1 3-16,-5 2 3 15,0 0-3-15,0 3 1 0,-11 0-7 16,-5 0 6 0,-1 5 0-16,1 7 1 0,3 3 1 15,7 1-2-15,3-2 0 16,3-1 1-16,0-1-13 15,7-2 12-15,11-6 0 16,6-4-4-16,1 0-5 16,-4 0 8-16,-3-11-16 15,-9-1-17-15,-6-3 31 16,-3 0-53-16,-7 1 23 16,-17 0-37-16,-7 0 32 15,-7 6-34-15,-4 4-6 16,-4 4-14-16,1 0 69 15,0 0-20-15,10 0 43 16,10 0 15-16,11 1 45 0,9-1 28 16,4 0-16-16,1 0-47 15,0 0-1-15,3 0-19 16,21 0-5-16,12 0 0 16,9 0-37-16,2-6-58 15,-3-5-258-15</inkml:trace>
  <inkml:trace contextRef="#ctx0" brushRef="#br0" timeOffset="46305.6502">20377 8828 670 0,'0'0'80'16,"0"0"-34"-16,0 0-4 16,0 0 61-16,0 0-19 15,0 0-29-15,-2 0 18 16,2 0-17-16,0 0 21 0,0 0 9 15,0-6-22-15,0-12-6 16,0-8-58-16,9-6 0 16,3-7 1-16,5-2-1 15,-2-2 0-15,1 2-2 16,-4 7-8-16,-2 12 4 16,-4 10 5-16,-4 9-30 15,-2 3 24-15,0 0-41 16,1 0 8-16,2 0 0 15,5 5-26-15,5 12 64 16,2 7-9-16,2 3 11 16,1-1 9-16,-2-1-9 15,-3-6 0-15,0-7-1 16,-3-4 7-16,-4-6-6 16,1-2 5-16,2 0-5 0,4-8 66 15,7-14-35-15,2-9-22 16,-2-2-9-16,-4-1 11 15,-6 3-10-15,-4 8-1 16,2 6-25-16,-7 10 10 16,2 7-79-16,2 0-83 15,-2 5-176-15,0 10 97 16</inkml:trace>
  <inkml:trace contextRef="#ctx0" brushRef="#br0" timeOffset="47054.3733">20781 8716 407 0,'0'0'259'0,"0"0"-217"0,0 0 38 15,0 0 34-15,0 0-41 16,86-34-50-16,-57 17-16 16,-3 1 3-16,-3 2-7 15,-6 1-3-15,-7 4 0 16,-7 0 8-16,-3 3 6 15,0 0-14-15,-4-1-6 16,-13 1 5-16,1 2-26 16,-1 4 4-16,2 0 21 15,6 0-70-15,3 4 18 16,5 7 13-16,1 3 8 0,0 5 32 16,2 2-17-1,11-1 18-15,3-2-2 0,-1-2-4 16,4-7-8-1,0-3-12-15,-1-6-4 0,-1 0 26 16,-5-2 6-16,-1-10-2 16,-3-1 32-16,-3 0-16 15,-2 0 7-15,-2-3 26 16,1 2-27-16,-2-3-10 16,3-2-12-16,-2 1 0 15,1-1-1-15,1-2 12 16,-1 1-4-16,1 3-5 0,-2 3 4 15,2 6 41 1,-2 3 12-16,-1 3 0 0,0 2-23 16,0 0-31-16,0 0-5 15,0 11-12-15,2 8 12 16,1 9-3-16,1 1 10 16,-1 0 6-16,0 0 20 15,-1-1-23-15,-1-7 27 16,2-6-32-16,0-4 1 15,0-8 0-15,1-1-3 16,-2-2 10-16,6 0-7 16,2-7-6-16,5-8 22 15,0 1-22-15,-3 4-73 16,-8 5 60-16,-4 5-10 16,0 0-19-16,0 0-3 0,2 0 20 15,1 5 25 1,1 0 3-16,5-2 19 0,6-3 29 15,3 0-25-15,9 0 8 16,6-5-34-16,3-8 3 16,1-2-8-16,-1 1-91 15,-10 0-115-15,-9 2-301 16</inkml:trace>
  <inkml:trace contextRef="#ctx0" brushRef="#br0" timeOffset="48269.7236">21461 8615 854 0,'0'0'9'0,"0"0"48"16,0 0-41-16,0 0-16 15,0 0 53-15,83-77-44 16,-54 53 30-16,-4-4-7 15,1 0-29-15,-6 1 39 16,1-1-41-16,-4-2-1 16,-8 6 8-16,-5 2-4 15,-2 9 18-15,-2 9 6 0,0 2-16 16,0 2-3 0,0 0-9-16,0 7-24 0,-6 13 18 15,-2 3 0-15,1 5 6 16,4-2 0-16,3 1 2 15,0-4-13-15,4 1 11 16,11-6-4-16,5-4 3 16,6-4 2-16,6-10 1 15,4 0-2-15,6-2-37 16,-5-13 7-16,0-1-37 16,-13 3 2-16,-8 6 15 15,-8 4-26-15,-7 3 29 16,-1 0 9-16,0 0 38 15,-9 3 14-15,-4 5 11 0,-2 1 23 16,4-1 5 0,4-1-31-16,4 0-7 0,3 3-15 15,0 2 0-15,0 2-7 16,12 1 7-16,5-3 0 16,2-1 5-16,0-3-1 15,-3-5 1-15,4-3-5 16,-2 0 2-16,3-6 28 15,3-11-30-15,-5-2 0 16,-3 2 2-16,-6 3 0 16,-8 5 0-16,-2 6-2 15,0 3 6-15,-1 0 11 16,-13 0-17-16,-2 14-9 0,0 3 2 16,2 3 14-1,5 0-5-15,8-2-2 0,1-1 0 16,0-1-6-16,1-3 6 15,7 2 0-15,-4-1-7 16,1 3 14-16,-5 1-7 16,0 4 0-16,-2 0 2 15,-14 1 7-15,-3-4-6 16,6-7-3-16,4-5 8 16,6-6 1-16,3-1 4 15,0 0 38-15,3-15-31 16,19-9-14-16,8-5-6 0,11 0-28 15,5 2-52 1,6 0-60-16,-1 1-120 0</inkml:trace>
  <inkml:trace contextRef="#ctx0" brushRef="#br0" timeOffset="50770.5913">22595 8303 775 0,'0'0'99'16,"0"0"-49"-16,0 0 27 15,0 0-54-15,0 0 7 16,-82-21-4-16,57 25-9 15,8 13 25-15,2 3-27 16,6 1-12-16,8-1 1 16,1-6-4-16,0 0-1 15,20-8-1-15,10-4 4 16,6-2 30-16,6-2-16 0,-5-10-13 16,-7-2 11-16,-8 0-12 15,-11 1-4-15,-7 3-3 16,-4 2-11-16,0 3 15 15,-15 4-13-15,-5 1-14 16,3 0 19-16,-1 0-21 16,6 7 28-16,5 0 1 15,3-1-14-15,4 2 6 16,0 1-4-16,0-1 13 16,4 1 1-16,15-2 4 15,5-4-4-15,7-2-1 16,1-1-2-16,-1 0-3 0,-3-1-2 15,-8-6-6 1,-7 1 8-16,-5 0 10 0,-3 1 3 16,-2 0-8-16,-1-2 0 15,-2 0-4-15,0-3 6 16,0-1-2-16,0 0 0 16,0 0 3-16,0 1 7 15,0 0-10-15,0 3-8 16,0 0 8-16,0 2 0 15,0-2 3-15,0-3-11 16,0-1 21-16,0-2-15 16,0-3 2-16,0-2 0 15,0-7-3-15,0 0 3 16,0-3-5-16,0-1 5 16,0 5 5-16,0 5-3 0,0 2 3 15,0 5 2-15,0 6 0 16,0 4-1-16,0 2-5 15,0 0-1-15,0 0-17 16,0 10 0-16,0 13-1 16,0 9 18-16,0 6-1 15,4 1 1-15,3-1 0 16,2-5 2-16,-1-8 1 16,4-4-3-16,-1-8 0 15,3-4 3-15,3-8-2 16,6-1 8-16,6-8-9 15,2-15 13-15,3-3-4 16,-6-4-7-16,-3-2-2 16,-7 2 0-16,-6 3 5 0,-6 4-5 15,-3 7 0-15,-3 8 2 16,0 5 0-16,0 3 2 16,0 0-4-16,0 0-6 15,-4 4-6-15,-4 13 12 16,0 3-15-16,2 2 12 15,5 1 6-15,1-3-1 16,0-1-2-16,7-2 0 16,7-6-7-16,4-3 8 15,4-4-1-15,8-4 11 16,2 0-9-16,3 0-2 0,-5-5 0 16,-9-3-4-1,-5 1-16-15,-10 4 3 0,-5 1 17 16,-1 2-3-16,0 0-13 15,0 0 0-15,-5 5-28 16,-13 12 18-16,-3 5 19 16,-1 5-1-16,4 2-12 15,6-1 15-15,8-3-18 16,4-6 18-16,0-7-1 16,17-1 6-16,6-7 35 15,3-2-31-15,1-2 11 16,-3 0 8-16,-4-2-17 0,-4-6 6 15,-2 1-12 1,-1 0 0-16,-6-3-8 0,-1 2 8 16,-3-1-4-16,-3-3-40 15,0 0 3-15,0-1 12 16,-6 3 2-16,-7 3 27 16,0 3-10-16,0 4 10 15,2 0-16-15,1 3 14 16,6 7-17-16,3 2 12 15,1 4-4-15,0-1 11 16,1 1-2-16,13-2 2 16,6-4 0-16,4-4-5 15,5-5 0-15,-1-1-4 16,-3 0-1-16,-5-11-43 16,-5 1 26-16,-5-2 15 15,-7 1 12-15,-1 1 1 0,-2 2 21 16,0-1 2-16,0 1-16 15,0-2-4-15,0-4 14 16,5 0-18-16,7-5-1 16,0 1-14-16,8-2-14 15,-1-1-4-15,4 3-57 16,0 0 6-16,-2 6 12 16,-4 1-36-16,-4 4 53 15,-5 3 55-15,-5 1 1 16,-3 0 10-16,0 2 186 15,0-2-101-15,0 3-21 0,-10-2-11 16,-6 2-37-16,-6 0 13 16,-1 6-16-16,0 8 26 15,0 3-29-15,7 2-15 16,4 1 20-16,6 3-19 16,6 1-7-16,0-2 0 15,8 0 0-15,11-4 5 16,5-4-5-16,5-5 0 15,4-6-6-15,0-3 6 16,0 0 0-16,-2-9-5 16,-2-6 5-16,-7-2-19 15,-6-2 15-15,-8 3 8 16,-4 2 4-16,-4 7-8 16,0-1 0-16,0 5-4 0,-4 3 11 15,-4 0-5-15,2 0-2 16,0 6-9-16,2 5-9 15,2 3 17-15,2 0 1 16,0 0-9-16,3-2 8 16,12-1-4-16,8-1 4 15,3-4 1-15,4-4 18 16,2-2-17-16,0 0-1 16,-3-5 0-16,-4-9-1 15,-4 0 0-15,0-3 1 16,-5-1 0-16,-2 0-1 0,-4 2 1 15,-3 2 0 1,-5 6 26-16,-2 4 3 0,0 4 40 16,0 0-69-16,0 0 12 15,0 0-20-15,0 4 8 16,0 11-19-16,0 0 11 16,0 0-29-16,0-1 19 15,8-4-13-15,7-5-18 16,0-5 47-16,0 0 4 15,-2-12 0-15,-1-8-2 16,1-5 12-16,-4-6-2 16,-1 0 15-16,-4 0-13 15,-4 4 47-15,0 7-10 16,0 8 0-16,0 6 16 16,0 3-36-16,0 3-2 0,0 0-27 15,0 0-11-15,0 7 4 16,0 6 0-16,0 4-10 15,0 0-71-15,12-4-65 16,2-6-39-16</inkml:trace>
  <inkml:trace contextRef="#ctx0" brushRef="#br0" timeOffset="51126.8041">24212 8148 682 0,'0'0'60'0,"0"0"-49"16,-9-78 19-16,9 47 22 15,0-2-34-15,6 1-2 16,6 3-12-16,-1 7 55 0,-5 6-35 16,-1 11-20-16,-3 3 19 15,-2 2-23-15,3 0-38 16,1 16-123-16,3 4 100 15,-1-3-188-15</inkml:trace>
  <inkml:trace contextRef="#ctx0" brushRef="#br0" timeOffset="52505.8963">24565 7914 655 0,'0'0'143'16,"0"0"-96"-16,0 0-1 16,-85-7-25-16,51 17 6 15,2 8 14-15,4 3-14 16,10 1-22-16,9 0 10 16,8 0-11-16,1-7-8 15,6-2-4-15,21-6 8 16,7-7 20-16,12 0-12 15,-1-10-4-15,-5-8 12 0,-8-2-15 16,-15 3-1 0,-9 2-14-16,-6 2 14 0,-2 1-12 15,0 2 12-15,-3 3-4 16,-3 4-1-16,5 3 5 16,1 0-7-16,0 0-14 15,0 0-7-15,0 0 21 16,0 1-12-16,-3 9 13 15,0 4 0-15,-1 4 9 16,-1 3-3-16,0 5 0 16,0 3 1-16,-1 2-2 15,2 2 1-15,-3 0 0 16,-1-4 11-16,3-3-10 0,-1-5 8 16,2-2-9-16,0-8 0 15,3-2 14-15,0-5-14 16,1-4-20-16,0 0 19 15,0 0-12-15,0 0 11 16,0 0 2-16,10-10 0 16,8-12 1-16,3-2-1 15,1-2-2-15,0-5 1 16,0 3 1-16,-1 2 7 16,-1 0-7-16,-3 6 7 15,-2 5-19-15,-2 1 13 16,-1 4-1-16,-2 1 18 0,0 2-7 15,0 0-5-15,-4-2-3 16,0 0 2-16,-3 0 44 16,-2 4-45-16,-1 2 25 15,0 2-12-15,0 1 0 16,0 0-15-16,0 0-2 16,0 1-9-16,-9 14-1 15,-3 7 5-15,2 2 5 16,3 1 0-16,2-3 0 15,5 1-1-15,0-7 1 16,0-2-5-16,2-4-9 16,11-6 14-16,6-4 0 15,8 0 9-15,0 0-6 16,0-8 5-16,-8 1-8 16,-7 1-3-16,-10 2-7 0,1 1 12 15,-3 0-2-15,0-1 6 16,0 2 0-16,0-3 0 15,-3 3-6-15,1 2 0 16,2 0-14-16,-1 0 12 16,-3 0-23-16,0 7 22 15,1 5-8-15,3 2 7 16,0-2-2-16,0-1 6 16,5-4-3-16,8-1 9 15,2-6-6-15,5 0 6 16,1-3 1-16,1-13 3 15,0-5-10-15,-1-3-5 16,-6-1-9-16,-3 6 14 16,-6 5 0-16,-4 7 36 0,-2 5-10 15,0 2 15-15,0 0-41 16,0 0 14-16,-1 16-25 16,-8 6 11-16,-1 9 0 15,4 0-4-15,6 3 3 16,0-1-8-16,3-5-83 15,20-9-151-15,14-13-115 16</inkml:trace>
  <inkml:trace contextRef="#ctx0" brushRef="#br0" timeOffset="55913.7744">17629 12372 501 0,'0'0'34'15,"0"0"-2"-15,0 0-10 16,0 0 61-16,0 0 36 15,0 0-77-15,-3-40-42 16,3 66 0-16,0 13 14 16,0 5 20-16,0 7 38 15,0-3-71-15,3-8 29 16,14-10-25-16,4-11-5 16,7-9 0-16,5-10 14 0,8 0-3 15,4-13-10-15,1-12 15 16,-4-9-32-1,-7-1-1-15,-7-2-19 0,-4 7-6 16,-8 9-45-16,-4 11-14 16,-4 10-57-16,-4 0-200 15</inkml:trace>
  <inkml:trace contextRef="#ctx0" brushRef="#br0" timeOffset="56364.2706">18080 13099 541 0,'0'0'105'0,"0"0"-27"15,-12-75-70-15,9 57 36 0,0 5 49 16,3 9-21 0,0 2-19-16,0 2-53 15,0 3-7-15,0 16-6 0,0 11 11 16,0 6 2-16,0 7 7 15,0 1 6-15,4 1 1 16,1-3-14-16,2-4 0 16,4-9 7-16,4-6-7 15,5-7 0-15,6-11-1 16,11-5-15-16,9 0 16 16,8-17-3-16,3-1-83 15,-1 2 9-15,-11 9-64 16,-16 7-10-16,-21 0-334 15</inkml:trace>
  <inkml:trace contextRef="#ctx0" brushRef="#br0" timeOffset="57031.3038">16274 14695 643 0,'0'0'103'0,"0"0"-47"16,0 0-29-16,0 0-27 16,0 0 0-16,0 0 0 15,5 117 71-15,0-49-29 16,2-3 11-16,2-5-35 15,5-11-15-15,6-15 10 16,-1-10-8-16,6-13-1 16,6-11-2-16,8 0 14 15,13-28 11-15,5-9-25 16,-1-9 6-16,-6 1-8 16,-9 4-15-16,-9 15 13 0,-14 12-16 15,-2 14-31-15,-7 6-77 16,1 24 55-16,-3 13 28 15,-3 10-2-15,-4 13-31 16,0 13-52-16,0 8-22 16,0 3-34-16</inkml:trace>
  <inkml:trace contextRef="#ctx0" brushRef="#br0" timeOffset="57481.838">16132 16852 574 0,'0'0'60'0,"0"0"15"15,-33-83-4-15,30 77-34 16,3 6 12-16,0 0-32 0,-2 2-17 15,-1 22 6-15,-1 11-1 16,4 13 32-16,0 7 11 16,9 5-41-16,14-2 3 15,12-4 20-15,10-1-28 16,15-15 7-16,15-16-9 16,18-22 2-16,18-14-14 15,19-47 2-15,16-23-91 16,16-32-78-16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2:35:42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6444 7621 549 0,'0'0'113'16,"0"0"-113"-16,0 0-7 16,0 0-39-16,0 0 17 15,0 0 28-15,-15 28 1 16,15-12 13-16,0 2-11 0,0 3 3 16,0 4-5-16,0 3-12 15,0 3 5-15,5 1-74 16,0-2-59-16,-2-8-194 15</inkml:trace>
  <inkml:trace contextRef="#ctx0" brushRef="#br0" timeOffset="6110.5791">5894 14398 372 0,'0'0'107'0,"0"0"-79"15,0 0 33-15,0 0-9 16,0 0-17-16,0 0-18 0,0-1 21 16,0 1-23-16,0 0-6 15,-6 1-9-15,-5 15 0 16,-7 9 16-16,0 8-14 16,-4 4 11-16,1 7 6 15,0 1-17-15,0 2 7 16,2-3 0-16,2-3-1 15,4-5-6-15,3-8 0 16,2-7-2-16,2-3-2 16,-1-1 2-16,3-4 2 15,2-1-2-15,2-4-14 16,0-4-21-16,0 1-13 16,0-1-9-16,0-4-56 15,6 0 27-15,6-9-51 0,1-16-107 16</inkml:trace>
  <inkml:trace contextRef="#ctx0" brushRef="#br0" timeOffset="6432.0545">5862 14448 473 0,'0'0'40'16,"0"0"-40"-16,0 0-7 16,0 0-6-16,0 0 13 0,0 0 45 15,20 75 34-15,-16-39-33 16,3 6-23-16,-1 0 2 16,2 0-6-16,-2-2-9 15,4-5-9-15,1-4 5 16,-2-5-3-16,1-4-3 15,1-7 0-15,-2-6-5 16,4-3 2-16,-1-3-8 16,9-3-6-16,1 0-28 15,8-17-80-15,6-12-126 16</inkml:trace>
  <inkml:trace contextRef="#ctx0" brushRef="#br0" timeOffset="7263.4676">10019 14573 391 0,'0'0'28'0,"0"0"69"16,0 0-43-16,0 0 40 16,0 0-56-16,0 0-15 15,-27-11 4-15,25 11-23 16,-1 0-4-16,-6 10-2 15,-7 13 2-15,-4 5 4 16,-3 7 5-16,-2 2 8 16,0 1-9-16,-1-3 2 15,-1-1 7-15,2 0-16 16,0-1 7-16,1-5-7 16,9-4 3-16,4-6-4 0,6-7-19 15,2-6-14-15,3-4-36 16,0-1-73-16,0 0 44 15,6-14-29-15,10-9-83 16</inkml:trace>
  <inkml:trace contextRef="#ctx0" brushRef="#br0" timeOffset="7588.1046">9921 14675 404 0,'0'0'218'0,"0"0"-210"0,0 0 32 16,0 0-40-1,0 0 3-15,0 0-4 0,1-8 1 16,1 8 0 0,2 5 10-16,1 18-10 0,1 5 40 15,1 6-10-15,2 3-27 16,3-2 6-16,2 2-8 15,5-2 7-15,1-3-6 16,2 0-1-16,1-7-1 16,4-4 0-16,1-3-15 15,5-5-1-15,3-4-13 16,2-2-13-16,5-6-71 16,0-1-12-16,0-5-180 15</inkml:trace>
  <inkml:trace contextRef="#ctx0" brushRef="#br0" timeOffset="8313.8367">13503 14682 542 0,'0'0'11'0,"0"0"-10"0,0 0 8 16,0 0 28-1,-32 101 20-15,12-59-29 0,-2 8 20 16,1 8-40-16,4 3 6 16,1 2 6-16,3-5-18 15,-2-7 2-15,3-5 3 16,-1-4-7-16,2-2 0 15,2-7 1-15,-1-6-2 16,8-7-4-16,1-8-1 16,1-7-30-16,0-5-32 15,0 0-77-15,3-5 40 16,13-29-61-16</inkml:trace>
  <inkml:trace contextRef="#ctx0" brushRef="#br0" timeOffset="8631.1895">13529 14819 569 0,'0'0'42'0,"0"0"-42"16,0 0-21-16,0 0 17 15,13 88 8-15,-11-43 31 16,1 6 2-16,0 3-7 16,3-3 10-16,4-5-32 0,5-7-3 15,2-5-5-15,2-6 7 16,0-4-15-16,1-4 6 16,1-4-9-16,-1-6-17 15,0-1-16-15,4-3-21 16,-2-6-13-16,3 0-12 15,4 0-56-15</inkml:trace>
  <inkml:trace contextRef="#ctx0" brushRef="#br0" timeOffset="9470.5813">16343 14877 402 0,'0'0'104'0,"0"0"-52"16,0 0 8-16,0 0-6 0,0 0-23 15,0 0-16-15,-25-13 16 16,21 13-17-16,-4 0-14 16,-8 16 2-16,-8 17 5 15,-7 16 16-15,-4 9 0 16,0 4-5-16,-1-3 2 15,1-4-10-15,1-4 5 16,2-7-13-16,6-3 1 16,7-11-3-16,5-6 0 15,7-10-4-15,4-6-23 16,3-7-8-16,0-1-39 16,0 0-8-16,17-14-22 0,12-22-33 15</inkml:trace>
  <inkml:trace contextRef="#ctx0" brushRef="#br0" timeOffset="9792.3147">16334 14847 524 0,'0'0'5'0,"0"0"-5"16,0 0 7-16,0 0 4 0,2 112 43 16,1-66-4-16,1 0-2 15,6 0-30-15,2-5-3 16,4-2 3-16,3-3-8 16,2-1-5-16,2-4-5 15,0-2 0-15,0-5 8 16,-2-6-8-16,-2-2 0 15,2-5-11-15,-2-5-7 16,6-2-5-16,7-4-47 16,4 0-81-16,4-18-129 15</inkml:trace>
  <inkml:trace contextRef="#ctx0" brushRef="#br0" timeOffset="10639.4918">18623 14877 404 0,'0'0'0'0,"0"0"-22"15,0 0 0-15,0 0 22 16,0 0 43-16,0 0 12 16,39-40 5-16,-39 40-23 15,0 0-15-15,0 17 18 16,-14 20 18-16,-13 15-8 15,-7 5-13-15,-1 1-12 16,-2-7-10-16,8-5 4 16,3-5-4-16,1-1-7 15,2-4 7-15,1 3 6 16,2-5-17-16,1 1 0 0,2-2-6 16,3-5 2-1,5-8-3-15,2-3-29 0,2-4-14 16,4-3-26-16,1-4-32 15,0-6-89-15,3-3-93 16</inkml:trace>
  <inkml:trace contextRef="#ctx0" brushRef="#br0" timeOffset="10961.8402">18649 15009 621 0,'0'0'20'15,"0"0"5"-15,0 0-25 0,0 0-1 16,0 0-9-16,0 0 10 16,6 45 39-16,1-9-22 15,-1 3 13-15,4-3-17 16,0-1-3-16,5-2-5 15,3-3-5-15,6 2 3 16,4-2 1-16,5-4-2 16,2 0-1-16,0-5 3 15,4-4-8-15,1-5-4 16,2-3-23-16,3-7-30 16,0-2-64-16,2 0-135 0</inkml:trace>
  <inkml:trace contextRef="#ctx0" brushRef="#br0" timeOffset="11704.6314">21040 14982 631 0,'0'0'53'0,"0"0"-49"0,0 0-2 16,-59 84 7-16,35-43 32 15,-1 3-19-15,-1 1 8 16,4 0-5-16,4-3-11 16,0-3 8-16,5-4-12 15,-1-1-1-15,4-1-7 16,-2-2-1-16,-3 1 6 15,-2-3-1-15,0-2-6 16,2-5-5-16,0-3 1 16,4-5-11-16,3-4-14 15,5-3-41-15,0-4-11 16,3-3-92-16,0-10 14 16,11-22-99-16</inkml:trace>
  <inkml:trace contextRef="#ctx0" brushRef="#br0" timeOffset="12026.689">21043 15079 556 0,'0'0'0'0,"0"0"0"15,0 0-2-15,0 0 0 16,0 0 4-16,0 0 3 15,45-8 18-15,-36 23 38 16,2 8-35-16,1 9 15 0,-1 6-22 16,0 7 1-16,-2 3-14 15,3 2 19-15,-3-3-16 16,4-3-1-16,4-2 3 16,3-2-7-16,1-5-2 15,3-6-2-15,3-4-1 16,3-6 0-16,6-6-13 15,7-3-21-15,5-7-34 16,4-3-98-16,0-9-188 16</inkml:trace>
  <inkml:trace contextRef="#ctx0" brushRef="#br0" timeOffset="12742.3776">23603 14947 407 0,'0'0'160'16,"0"0"-117"-16,-103 122 26 16,54-62-17-16,-2 3-21 15,3-4-8-15,7-7 6 16,4-4-1-16,4-5 4 15,9-7-14-15,6-3 1 16,5-5-18-16,5-4-1 0,5-3 0 16,3-4 0-1,0-4-3-15,0-3-23 0,0-3-14 16,1-4-6-16,10-3 13 16,5 0-4-16,6-9 7 15,4-18-85-15,6-12-58 16,0-11-236-16</inkml:trace>
  <inkml:trace contextRef="#ctx0" brushRef="#br0" timeOffset="13040.4464">23563 15124 448 0,'0'0'21'0,"0"0"-21"0,0 0 0 16,0 0 46-16,0 0 16 15,0 0-3-15,88-9-22 16,-79 9-8-16,-2 1-17 16,1 12 12-16,0 8-8 15,0 4 21-15,-2 4-19 16,-1 5-9-16,-2 0-2 16,0 2 8-16,4-6-12 15,-1 1 8-15,3-8 0 16,4-3-11-16,-1-3 0 15,0-2-2-15,4-5-7 16,5 0-20-16,4-1-2 16,8-4-52-16,2-5-149 0</inkml:trace>
  <inkml:trace contextRef="#ctx0" brushRef="#br0" timeOffset="13482.2247">23937 15681 453 0,'0'0'96'16,"0"0"-96"-16,0 0 0 16,0 0 50-16,0 0 22 0,0 0-42 15,0 2 13-15,0-2-23 16,-6 1 8-16,-15 5-4 15,-7 4-10-15,-5 5 2 16,0 1 10-16,4 2-12 16,5 5-3-16,4 4-3 15,2 4 2-15,8 8-7 16,5 0 0-16,5 0 0 16,0-7-1-16,6-9 0 15,9-6-2-15,7-7 0 16,4-5-7-16,-1-5-2 15,4 0 5-15,-4-17 1 16,-1-11-6-16,-2-9-1 16,-6-4-22-16,-8-11-29 15,-8-2-7-15,0 4-14 0,-8 10-15 16,-14 11 76 0,-5 13 21-16,-7 9 0 0,-7 7-47 15,-6 0-66-15,-6 0-97 16</inkml:trace>
  <inkml:trace contextRef="#ctx0" brushRef="#br0" timeOffset="13955.3716">23063 15872 671 0,'0'0'14'0,"0"0"-10"16,0 0-4-16,0 0 0 16,0 0 0-16,0 0 15 15,-13 45 25-15,-2-18 3 16,-2 7-5-16,-1 0-3 0,5-1-12 15,4-3-18 1,5-11 0-16,4-6-5 0,0-4 0 16,0-5 1-16,3-3 2 15,10-1-1-15,7-1 1 16,8-18-3-16,0-7-1 16,-2-5-7-16,-7-4-3 15,-6-1 7-15,-8 0-30 16,-5-5-19-16,0-2 16 15,-18 3-28-15,-9 0-38 16,-6 5 58-16,-1 2 26 16,-8 8 2-16,-1 7-45 15,-3 6 25-15,-5 10-4 16,-6 2 7-16,-6 4-27 16,-4 14-125-16</inkml:trace>
  <inkml:trace contextRef="#ctx0" brushRef="#br0" timeOffset="14525.8903">21650 15981 161 0,'0'0'352'0,"0"0"-323"16,0 0 12-16,0 0-22 15,0 0 16-15,0 0 12 16,0-39 6-16,0 39-21 16,0 0-8-16,0 0-13 15,-13 7-1-15,-9 13-2 16,-1 6-4-16,0 11 30 0,0 1-32 16,7 1 6-1,2-3 1-15,8-9-9 0,6-3 0 16,0-9-1-16,0-6-3 15,15-3-5-15,3-6 8 16,9 0-4-16,1-6 5 16,1-15 0-16,-3-4-13 15,-7-4-13-15,-6-1 1 16,-13-3 7-16,0-1 4 16,-2 1-40-16,-20 1-17 15,-6 7-40-15,-10 8 37 16,-6 7 4-16,-4 7-56 15,-4 3 119-15,5 0-6 16,3 2-32-16,5 2-104 16</inkml:trace>
  <inkml:trace contextRef="#ctx0" brushRef="#br0" timeOffset="15064.3758">20709 15958 554 0,'0'0'90'0,"0"0"-37"16,0 0-39-16,0 0-14 16,0 0 0-16,0 0-1 15,-14 11 2-15,0 10 11 16,1 8 1-16,-1 1 15 16,5-1-9-16,2-5-13 15,5-5-3-15,2-6-2 16,0-2 0-16,0-5-2 15,15-5 2-15,3-1-1 16,3 0 2-16,1-4-1 0,-4-8-2 16,-4-1-2-1,-5 1 3-15,-5-3 0 0,-2-3-2 16,-2-4-6-16,0 0-21 16,0-2 2-16,-15 0 15 15,-5-1-15-15,-3 1 13 16,-7 1 10-16,0 3-13 15,-7 6 5-15,-7 8 7 16,-6 6 1-16,-2 0-8 16,-4 3-18-16,-2 14-13 15,4 3-39-15,2 0-87 16,9-4-99-16</inkml:trace>
  <inkml:trace contextRef="#ctx0" brushRef="#br0" timeOffset="15701.1822">19631 15752 311 0,'0'0'38'0,"0"0"22"15,0 0 11-15,0 0 8 16,0 0 3-16,0 0-14 16,-55-59-21-16,46 56-6 15,4 1-1-15,-2 1 0 16,-3 1-19-16,-6 0-3 16,-4 6-18-16,-9 13 2 0,-5 7 2 15,-2 4 11-15,-3 4 2 16,2-3-9-16,6-1 2 15,7-5-3-15,6-5-7 16,9-8-2-16,2-5 2 16,7-1-2-16,0-3-9 15,0-2 1-15,0 2-13 16,0-1 13-16,11-2-2 16,-2 2 12-16,1-2-10 15,-2 0-3-15,-3 0 8 16,-1-3-7-16,-2-10 7 15,-2-2-7-15,0-7-18 16,0-3-13-16,-9 0 18 0,-7 0-14 16,-4 6 5-16,-2 8-51 15,-5 7 8-15,-6 4 13 16,-4 2-91-16,-8 13 10 16</inkml:trace>
  <inkml:trace contextRef="#ctx0" brushRef="#br0" timeOffset="16354.2672">17917 15799 153 0,'0'0'219'16,"0"0"-209"-16,0 0-7 16,0 0 7-16,0 0 61 0,0 0-31 15,2-16 16-15,-2 13 5 16,0-2 18-16,-2 3-27 16,-1-1-13-16,-1 3-11 15,2 0-22-15,-1 0-6 16,-7 14-7-16,-6 15 6 15,-3 13 2-15,3 2 3 16,7 1 5-16,9-3-8 16,0-2-1-16,12-7 6 15,10-5-6-15,8-11 3 16,9-9-6-16,7-8 1 16,8-8-2-16,4-20-6 15,-3-5-11-15,-1-4 11 16,-8 0-3-16,-12-1 0 0,-8-2-12 15,-11 1 0-15,-9 0 1 16,-6 3-47-16,0 7 60 16,-18 5 3-16,-7 5 7 15,-4 5 1-15,-9 6-9 16,-4 8-1-16,-5 0-14 16,-6 3-3-16,1 16 14 15,1 5-37-15,2-1-159 16</inkml:trace>
  <inkml:trace contextRef="#ctx0" brushRef="#br0" timeOffset="16932.1767">16971 15687 760 0,'0'0'7'0,"0"0"-5"15,0 0-2-15,0 0 0 16,0 0 0-16,0 0 6 16,-65 42 2-16,48-16-4 15,4 6 17-15,6 1-3 16,4-1-2-16,3-3-10 15,3-2-6-15,13-5-2 16,4-3 2-16,3-6 2 0,4-3-2 16,3-4-11-16,-2-6 8 15,-1 0 0-15,-3 0-8 16,-8-6 10-16,-4-5 0 16,-7-1 1-16,-2-7 2 15,-3-3-2-15,0-6-15 16,-13 0 3-16,-7-1-28 15,-5 3-9-15,-7 6-13 16,-4 8 1-16,-5 8 29 16,-6 4-25-16,0 1-3 15,-1 15-67-15,0 1-85 16</inkml:trace>
  <inkml:trace contextRef="#ctx0" brushRef="#br0" timeOffset="17464.5362">15791 15865 539 0,'0'0'36'0,"0"0"-7"16,0 0-12-16,0 0-17 15,0 0 0-15,0 0 0 16,11-12 34-16,-11 12-17 15,0 2-10-15,0 18 2 16,-3 9 45-16,-6 12-10 16,-1 4-18-16,4 3-17 15,4-4-9-15,2-7 1 16,0-8 5-16,5-12-4 16,5-3-2-16,2-8 0 15,3-6-5-15,3 0 5 0,7 0 0 16,0-18-4-16,4-4-5 15,-3-10-8-15,-3-3 0 16,-3-5-5-16,-8 0-18 16,-8 3-33-16,-4 6 18 15,0 7 34-15,-16 5 21 16,-8 6-1-16,-8 1-36 16,-7 7-47-16,-10 3-112 15</inkml:trace>
  <inkml:trace contextRef="#ctx0" brushRef="#br0" timeOffset="18080.927">14358 15593 78 0,'0'0'79'0,"0"0"13"16,0 0 73-16,0 0-63 15,0 0-39-15,0 0-8 16,-95 3-8-16,68 26-14 15,0 9-9-15,0 7 5 0,3 3-3 16,7 0-17-16,6-5-2 16,6-9-4-16,5-4-3 15,0-10-4-15,3-6 2 16,11-7 0-16,5-5 1 16,6-2-6-16,5-5 6 15,6-14 0-15,0-5-9 16,-4-3-1-16,-7 0-5 15,-8 0-12-15,-9 2 10 16,-6 0-21-16,-2 2 5 16,-5 2-46-16,-14 2 43 15,-6 5-39-15,-5 4-11 16,-3 6 22-16,-1 4-34 16,1 0 23-16</inkml:trace>
  <inkml:trace contextRef="#ctx0" brushRef="#br0" timeOffset="18612.0022">13462 15690 546 0,'0'0'15'15,"0"0"-9"-15,0 0-3 16,0 0-1-16,-19 97 21 16,6-53 47-16,3-3-32 15,2-2-25-15,7-5-5 16,1-7-8-16,0-9 6 16,0-8-6-16,6-4 0 0,4-6-6 15,3 0 6-15,0-11 18 16,3-6-18-16,-2-2 2 15,-5 1-2-15,-6 2 0 16,-3-1 0-16,0 0 0 16,0-5-6-16,-8 0 0 15,-7-1-12-15,-1 3-22 16,-4 2 22-16,-6 5-49 16,-4 5 34-16,-8 6-68 15,-5 2-17-15,-8 0-8 16,-10 10-50-16</inkml:trace>
  <inkml:trace contextRef="#ctx0" brushRef="#br0" timeOffset="19423.9411">10628 14888 135 0,'0'0'41'15,"0"0"84"-15,0 0-71 16,0 0-32-16,0 0-8 16,0 0 30-16,-57 11 12 0,32 8 0 15,-1 8 15-15,0 7-7 16,3 1-29-16,5 5-20 15,5 1 15-15,4-1-17 16,7 1-8-16,2-4 0 16,2 0-4-16,18-8-1 15,6-6 0-15,2-9-3 16,7-8-1-16,-3-6 0 16,3-3-7-16,-5-14 0 15,-8 0 5-15,-10-2 0 16,-7 1 6-16,-5-3 0 15,0-2-3-15,-16-4-10 16,-7 3-17-16,-7 0-63 16,-5 10-27-16,-9 3-13 0,-9 11-79 15</inkml:trace>
  <inkml:trace contextRef="#ctx0" brushRef="#br0" timeOffset="19940.3612">9226 15097 556 0,'0'0'0'0,"0"0"0"16,0 0-5-16,0 0 0 16,0 0-5-16,0 0 10 15,55-2 13-15,-50 27-4 16,0 5 76-16,1 2-48 15,-1-1-1-15,2-6-25 0,2-5-5 16,0-6-5-16,5-4 3 16,-1-6-4-16,3-4 0 15,5 0 11-15,3-1-11 16,-2-14-2-16,-2-3 0 16,-6-1-1-16,-7 2-13 15,-7-2 16-15,0 1-1 16,0-2-23-16,-7 2-5 15,-10 0-16-15,-4 2-15 16,0 6 19-16,0 6 4 16,0 4 17-16,5 0-2 15,-2 11-49-15,3 5-62 16,2 1 26-16</inkml:trace>
  <inkml:trace contextRef="#ctx0" brushRef="#br0" timeOffset="20937.1458">6154 14875 509 0,'0'0'15'16,"0"0"1"-16,0 0-9 16,0 0-6-16,0 0 3 15,-13 75 4-15,13-49-2 16,0 2 8-16,3 2-12 16,12-3 6-16,1-4 2 0,4-4-3 15,-2-6-7-15,-1-5 0 16,0-3-1-16,-4-5-3 15,-2 0 4-15,-2 0 14 16,1 0-13-16,-2-6 14 16,-4-2-2-16,-1-1 15 15,-3-2 14-15,0-1-23 16,-10-3-19-16,-13-2 0 16,-5 0 11-16,-2 3-10 15,-1 2 14-15,0 4-15 16,1 3 10-16,0 5-6 15,5 0-4-15,-1 2 0 0,4 9 8 16,1 3-19 0,7-2-12-16,3 5-3 0,5 0-84 15,1-2-54-15,-1-7-151 16</inkml:trace>
  <inkml:trace contextRef="#ctx0" brushRef="#br0" timeOffset="21447.8993">5612 14891 541 0,'0'0'41'0,"0"0"-28"16,0 0-13-16,0 0-2 15,0 0 2-15,-11 76 10 16,4-39 5-16,2-4 17 0,5-2-23 15,0-6 1 1,0-6-7-16,0-2-1 0,9-6-2 16,0-3 3-16,4-5-6 15,-2 0 10-15,0-3-7 16,0 0 6-16,-5 0-5 16,-1 0-1-16,-5 0 0 15,0 0 1-15,0 0 25 16,-5-9-26-16,-12-3 0 15,-2-3-25-15,-4 1 2 16,-7 1-3-16,-5 5-19 16,-6 5-3-16,-9 3 0 15,-3 4-143-15,-5 16 10 16,-2 1 176-16,-1 2-93 16</inkml:trace>
  <inkml:trace contextRef="#ctx0" brushRef="#br0" timeOffset="26281.1178">810 16462 548 0,'0'0'3'0,"0"0"83"16,0 0-43-16,0 0-17 15,0 0 2-15,0 0 5 16,0 0-19-16,0-9-8 16,0 9-6-16,0 0-6 0,0 0 1 15,3 14-6-15,3 10 11 16,3 2-9-16,0 6-37 15,0 0-29-15,1-1-59 16,-2 0 27-16,-2-6-130 16</inkml:trace>
  <inkml:trace contextRef="#ctx0" brushRef="#br0" timeOffset="34408.0792">269 16803 270 0,'0'0'89'0,"0"0"-71"0,0 0-10 15,0 0 36-15,0 0-26 16,0 0 33-16,0 0-10 16,-28-12 16-16,26 12-25 15,1-3 3-15,-1 1-4 16,2 1-16-16,0 1-9 15,-3 0 3-15,3 0-3 16,0-2-3-16,0 2-3 16,0 0 3-16,0-1-3 15,0 1 0-15,0 0-4 16,0-1 3-16,0-1 1 0,8-3 1 16,6-1-1-1,0 0 2-15,4 1-3 0,-2 0 1 16,2 1 0-16,3-1 0 15,0 2 0-15,4-1-1 16,-1 4 1-16,3-3 0 16,1 1 2-16,-1 2-5 15,1-1-6-15,2 1 9 16,-2-1 4-16,1 1-4 16,-2-2 6-16,0 1-6 15,-2-1 4-15,-1 2-4 16,-2 0 0-16,-1 0-3 0,0 0 3 15,-3 0 8 1,-3 0-7-16,0 0 1 0,0 0-2 16,0 0 5-16,1 2-5 15,2 1 0-15,1 1 1 16,2 3-1-16,0 0 3 16,0 1-3-16,0 2 0 15,-2-1-1-15,1 3-5 16,-1 0 6-16,-3-2 4 15,1 2-4-15,0 1 3 16,2-1-3-16,0 4 1 16,-1-2-1-16,2 0 0 15,-3 0 1-15,0 3-1 16,-1-1-2-16,-1 2-1 16,-2-2 3-16,-1 1-1 0,-4 3 1 15,-1-1 0 1,-1 3 5-16,-3 2-4 0,-3 2 0 15,3 5 3-15,-3 2-1 16,0 3-3-16,0 0-7 16,0 0 5-16,0 2 3 15,0-2-2-15,-6 0 1 16,3-3 0-16,-2-4 0 16,0-1 2-16,0 0 6 15,-1 3-8-15,2-1 0 16,-4 3-8-16,1-2 10 15,1 0-2-15,-2-1 0 0,-1-5 3 16,-2 1-3-16,-3-2 2 16,3 0 4-16,1-4-4 15,0 1 2-15,-2-1-8 16,3-1 8-16,-3 4-10 16,-5 0 0-16,2-1 6 15,-1 2 6-15,-2-5-6 16,3-2 0-16,0 0-1 15,-1-2-2-15,2-1 0 16,0 0-1-16,0-4-2 16,-2-1 1-16,2-5 2 15,-3 0 3-15,-3-1-8 16,2-3 6-16,-7 0 2 0,4 0 0 16,-1 0-12-1,1 0 12-15,0 0 0 0,1 0-5 16,1 0 3-16,3 0 1 15,-2 0-1-15,-3 0-7 16,3 2 7-16,-6 2-18 16,1 3 17-16,2-1-4 15,1 4 7-15,1-5 0 16,-2 0-2-16,9-4 2 16,-3 1 2-16,2-2 0 15,3 0-2-15,-4 0 0 16,-3-3-13-16,2-11 12 15,-1-2-13-15,-2-4 4 16,0-5-35-16,0-2 16 0,-1 3 28 16,-1 0-1-16,-2-1 2 15,4 5 0-15,0 0-9 16,3 1 9-16,0-1 0 16,-1-2 6-16,2 0-1 15,-2-1-5-15,4-2-12 16,-4-2 10-16,4 0 1 15,-3-8-6-15,-3-2 4 16,-1-2 3-16,-2-2-4 16,2 2 9-16,2-1-5 15,-1 5 3-15,2 4 2 16,2-1 34-16,-2 4-21 16,6 1-8-16,3 4-7 0,-1 0 1 15,3 2 5 1,2 6 8-16,0 2-11 0,3 3 7 15,0 0 5-15,0-3-18 16,0 3-6-16,0-1 6 16,0 3 0-16,6-5 0 15,-1 1-10-15,-1 1 8 16,2 0 2-16,-2 5 0 16,-1-4 1-16,2 3-1 15,-2 1 0-15,0-3-1 16,3 2-5-16,1-1-6 15,-1 2-41-15,2 0 20 0,1-1-40 16,3-3-31 0,4 0-135-16</inkml:trace>
  <inkml:trace contextRef="#ctx0" brushRef="#br0" timeOffset="42679.6861">9898 16886 212 0,'0'0'63'15,"0"0"-33"-15,0 0-9 16,0 0 24-16,0 0 8 16,0 0-18-16,0 0 11 15,0 0-17-15,0 2 25 16,0-2-1-16,0 0-22 15,-2 0 11-15,0 0-31 0,2 0 4 16,0 0 1-16,0 0-14 16,0 0 4-16,0 0 17 15,0 0-17-15,0 0-5 16,-1 0 7-16,1 0-7 16,0 0 1-16,0 0-2 15,0 0 1-15,0 0 4 16,0 0-4-16,0 0-1 15,0 0 0-15,0 1 0 16,0-1 0-16,0 0-6 16,0 0 6-16,0 0 6 15,0 2-6-15,0-1 0 0,0-1 0 16,0 2 1 0,0-2-1-16,0 1 0 0,0 2 0 15,1-1 5-15,3 3-3 16,1-1 3-16,-1 0-5 15,1 2 4-15,-1-1-4 16,2-2 6-16,0 0-4 16,-1 1 3-16,1-1-4 15,-3 1-1-15,3 1 0 16,-2-3 0-16,3 1 10 16,1 2-4-16,-1 0 0 15,3 1 1-15,3-3-4 16,2 4 0-16,3 0 2 15,0-1-5-15,6 2 5 16,-2 0-5-16,2-3 6 0,1 0-9 16,-1-1 6-16,3-2-4 15,-2-1 4-15,-1-1-2 16,-3 0 1-16,-3 0 0 16,-2 0 2-16,-2 0 2 15,0 0-1-15,-2-3-1 16,3 1 0-16,0-2 5 15,3-1-3-15,-1 2-2 16,0-4-2-16,0 5-1 16,4-5 3-16,1 4-2 15,-1-3-2-15,3 2-2 16,0 4 2-16,-1-4-11 0,-1 1 11 16,-2 0 13-16,0-1-13 15,-2-1 0-15,-2 1 0 16,-2 1-10-16,3-2 18 15,0 0-8-15,-1-2 1 16,2 2 0-16,-3 0-1 16,0 0 0-16,-3 1-1 15,-2 1 2-15,-1 2-2 16,-3-1-8-16,-3 1 9 16,-1 1 0-16,-1-1 3 15,-1 1-3-15,0 0 0 16,0 0-3-16,0 0 1 15,0-2-11-15,2-1-15 0,2-1 18 16,2 0-35 0,6-4-19-16,0 5-15 15,0-1-111-15,-5 2-73 0</inkml:trace>
  <inkml:trace contextRef="#ctx0" brushRef="#br0" timeOffset="57846.207">6569 17803 141 0,'0'0'33'0,"0"0"16"15,0 0 45-15,0 0-13 16,0 0-31-16,0 0-12 16,0 0 4-16,0 0 15 15,-1 0 2-15,1 0-24 16,0 0-17-16,0 0 1 15,0 0 2-15,0 0-8 16,0 0-11-16,0 0 0 16,0 0-2-16,0 0 0 15,3 0 0-15,9 0 2 16,5 0 2-16,-1 0-2 0,1 2 5 16,1 0-7-16,3-2 2 15,3 0 5-15,-3 0-7 16,0 0 5-16,1 0-5 15,-3 0 1-15,-2 0-1 16,1-4 0-16,-6 1 0 16,-2 0 0-16,-4 0 0 15,-1 0-8-15,-2 2-1 16,1-6-11-16,1 0-12 16,0-5-53-16,0 0-71 15,-5-4-121-15</inkml:trace>
  <inkml:trace contextRef="#ctx0" brushRef="#br0" timeOffset="58297.6533">6712 17645 514 0,'0'0'14'0,"0"0"-2"16,0 0 4-16,0 0-2 15,0 0-12-15,0 0-4 16,2-14 5-16,11 9-3 16,7-1 10-16,-2 1-4 15,4 2 8-15,2 2-2 0,1 1-10 16,-2 0 2 0,-1 0 11-16,3 0-7 0,-4 4-4 15,-1 2-4-15,-4 4 0 16,-4 4 0-16,-2-2 0 15,-4 5 16-15,-1 3 12 16,-3 2 5-16,0 2-14 16,-2 2 2-16,0 1-2 15,0-1-16-15,0 1-2 16,-6-1 14-16,-1-1-5 16,-3-6-6-16,2 1 1 15,2-11-5-15,0 1 4 0,0 0-4 16,5-6 0-1,-2 1-1-15,3 0-11 16,0 0-10-16,0-2-35 0,0 4-36 16,0-6-87-16,0 1-165 15</inkml:trace>
  <inkml:trace contextRef="#ctx0" brushRef="#br0" timeOffset="59855.7369">7767 17899 601 0,'0'0'20'0,"0"0"-16"15,0 0-2-15,0 0 7 16,0 0 10-16,0 0 16 0,0-2-4 15,2-9-18-15,-1-3 9 16,3-5-10-16,1-1-5 16,-3-2 1-16,5-3 1 15,-4 0-6-15,4-1-3 16,2-3 3-16,-3 4-3 16,-1 1 0-16,-2 5 0 15,0 9-6-15,-2 3 3 16,1 6 1-16,-2 1-1 15,0 0-1-15,0 0 4 16,0 0-5-16,0 1-6 16,0 15 5-16,0 2 6 15,1 1 2-15,1 1 9 16,-2-5-10-16,4-4 3 16,-3-2-3-16,1-5 3 0,-1-2-4 15,-1-2 0-15,2 0 0 16,-2 0 3-16,3 0 0 15,1 0 2-15,4-11-5 16,4-5 2-16,2-7-2 16,0-1 3-16,1 0-5 15,-4 3 4-15,-3 6-2 16,-3 4 3-16,-2 8-2 16,-2 1 0-16,1 2-1 15,-2 0 0-15,0 0 4 16,3 0-4-16,3 2-2 15,4 15 2-15,1 8 9 16,-4 7 24-16,2 6-19 0,-6 0-5 16,5 1 11-16,-2-4-15 15,1-7 0-15,3-2-5 16,1-8-1-16,4-6-32 16,4-2-22-16,8-10-13 15,3 0-114-15,4-10-101 16</inkml:trace>
  <inkml:trace contextRef="#ctx0" brushRef="#br0" timeOffset="60472.8433">8377 17793 715 0,'0'0'41'0,"0"0"-40"16,0 0-1-16,0 0 0 15,0 0 0-15,0 0 5 16,-67 72-4-16,67-59-1 16,0-3 1-16,0-1 0 15,10-1-1-15,1-5 0 16,1-2 2-16,1-1-2 16,-2 0 4-16,3 0 0 15,-5 0-4-15,0-3 0 16,-5-1-6-16,0-1 5 0,-4-2 1 15,0-1 0 1,0-1-4-16,-5-1-2 0,-2 3-8 16,-2 1 11-16,-1 5-13 15,1 1 15-15,1 0 1 16,2 0-9-16,-1 0 9 16,4 4-4-16,3 6-7 15,0 1 5-15,0 2-6 16,0-3 10-16,3-2 2 15,4-2 1-15,3-2-1 16,0-3 0-16,3 2 3 16,-1-3 9-16,1 0 8 15,-1 0-13-15,0-10-5 0,0 0 9 16,-1 1-8-16,-4-3 11 16,2-3-7-16,-3-2-3 15,-3 0 3-15,-2-1-5 16,-1-2-2-16,0-2-2 15,0 5-13-15,-10 1 15 16,-1 6-2-16,1 4-5 16,1 6 7-16,0 0-21 15,0 0 11-15,3 3-41 16,0 4-13-16,5 3-29 16,1 2 11-16,0-5-86 15,7 0-22-15</inkml:trace>
  <inkml:trace contextRef="#ctx0" brushRef="#br0" timeOffset="60816.4075">8708 17744 195 0,'0'0'336'0,"0"0"-286"16,0 0 40-16,0 0-38 15,0 0-11-15,0 0-32 16,-39 0 6-16,39 0-15 16,0 5 0-16,0 15 0 0,0 4 6 15,2-1-2 1,5 0 6-16,5-1-7 0,0-3 4 16,4-4-5-16,-2-2 0 15,2-2 9-15,-1-5-11 16,2-5 2-16,-2 1-2 15,2-2 4-15,-3 0-4 16,4 0-1-16,0 0-1 16,1 0-21-16,5 0-25 15,3-2-30-15,-4-2-128 16,7 1-174-16</inkml:trace>
  <inkml:trace contextRef="#ctx0" brushRef="#br0" timeOffset="61410.196">9454 17631 686 0,'0'0'15'0,"0"0"-13"15,0 0-2-15,0 102 44 16,0-61-27-16,0-3 7 16,0-1-8-16,0-6-8 15,3-2 6-15,1-2-5 16,-1-4-9-16,2-5 0 15,-1-5-25-15,-1-5-29 16,2-6-38-16,-1-2-124 16,2-6-95-16</inkml:trace>
  <inkml:trace contextRef="#ctx0" brushRef="#br0" timeOffset="62083.8493">9503 17919 521 0,'0'0'59'0,"0"0"-43"15,0 0 26-15,0 0-21 16,0 0-16-16,0 0-3 15,-19-54 6-15,13 33 24 16,4-4-12-16,1-1-19 16,1-6 9-16,-2-2-10 15,2 1 3-15,0-1 1 0,0 8-4 16,0 7 0-16,0 6 17 16,0 5-3-16,0 1-11 15,0 5-2-15,0 1 0 16,0 1 0-16,0 0-1 15,5 0-9-15,2 1-2 16,2 18 6-16,4 6 5 16,1 11 17-16,1-3 1 15,-3 4 3-15,0-6-15 16,3-6 0-16,-5-5-4 16,2-7 3-16,-5-8 2 15,-3-1 3-15,0-4-8 0,-4 0 1 16,3 0 22-16,2-3-7 15,5-15-1-15,0-8-3 16,1-8-11-16,1 2-6 16,-3-1-9-16,-3 6-12 15,5 5 8-15,-3 7-33 16,1 8-12-16,3 6-108 16,-5 1-157-16</inkml:trace>
  <inkml:trace contextRef="#ctx0" brushRef="#br0" timeOffset="63049.4558">9873 17872 657 0,'0'0'64'16,"0"0"-63"-16,0 0 6 0,0 0 1 15,0 0 2-15,0 0 1 16,23-17 12-16,-13 1 1 15,-3-3-18-15,-1-1-1 16,0 1 1-16,-3-1-4 16,-3 0 4-16,0 8-6 15,0 3-1-15,0 5 1 16,0 3-2-16,0 1 2 16,0 0-16-16,0 3 7 0,-6 15 1 15,0 6 8 1,3 6-1-16,3-5-1 0,0 0 4 15,0-4-1-15,8-4 1 16,4-5 5-16,0-5-1 16,3-5 6-16,1-2-9 15,3 0 11-15,1 0 0 16,1-5-10-16,1-9-3 16,-2-1 7-16,-6-1-7 15,-2 0 5-15,-3-1-6 16,-4 3-3-16,-1 2 0 15,-2 5-6-15,-2 5 6 16,0 2-8-16,0 0 7 16,0 0 4-16,0 0-12 15,0 5-4-15,0 11 16 0,0 2-3 16,0 1-2-16,0-3 5 16,1-2 2-16,10-8-1 15,3 1-1-15,0-6-5 16,2-1 5-16,-1 0 2 15,3-3-2-15,-3-8-6 16,0-8 6-16,-1-2 9 16,2-6-6-16,-6-1-3 15,0 1-6-15,-5 6 6 16,0 6 0-16,-4 8 1 16,-1 1-1-16,0 6 0 15,0 0 5-15,0 0-10 0,0 0 4 16,0 11 0-1,0 10 1-15,0 5 10 0,0 1 14 16,0 0-16-16,0-5-1 16,0-1-2-16,0-4-1 15,2-5-3-15,-2-6 0 16,0-2-2-16,1-2 0 16,-1-1 1-16,2-1 4 15,-2 0-2-15,1 0 5 16,5-10-5-16,3-14-2 15,1-1-19-15,3 1 7 16,0 6 7-16,-3 5 0 16,5 5 2-16,-3 1-3 15,2 7 3-15,0 0-2 16,-3 0 1-16,3 14 4 0,-1 1 0 16,-2 5 0-16,-3 4 6 15,-2-2-5-15,-1-3 8 16,-4 0 1-16,1-7-1 15,-2-4-5-15,1-2-4 16,1-6-6-16,-2 1-9 16,1-1-30-16,5 0-55 15,3-11-153-15</inkml:trace>
  <inkml:trace contextRef="#ctx0" brushRef="#br0" timeOffset="63897.6909">10998 17794 703 0,'0'0'0'16,"0"0"-3"-16,0 0-1 15,0 0 4-15,-96 64 7 16,83-49 43-16,7 0-15 16,3-1-10-16,3-1-18 15,0-6-6-15,3 2 0 0,9-4 4 16,3-3 8 0,3-2-13-16,1 0-6 0,0 0 1 15,-4-9-12-15,-2-4-4 16,-8 2-6-16,-5-3 8 15,0-2 7-15,-5 2-2 16,-11-3-3-16,1 5-1 16,1 4-25-16,3 6 43 15,5 2 10-15,0 0-10 16,5 0-1-16,-1 7-1 16,2 3-9-16,0 3 11 15,0-4 12-15,12-1-5 0,3-7 4 16,4-1-8-1,3 0 4-15,3-5 3 0,-1-10-8 16,-2-2 1-16,-2-1 1 16,-4-2-3-16,-2-1 2 15,-2-1-3-15,-2 0 16 16,0 0-7-16,-4 1 4 16,-2 1-11-16,-2 7-2 15,-2 4 2-15,0 5 1 16,0 4 5-16,0 0 0 15,0 0 0-15,-12 17-6 16,-2 13 4-16,1 8 6 16,1 2 10-16,8 1-9 15,4-7-10-15,0-2 4 16,0-8-7-16,4-5 5 0,5-4-5 16,0-5 1-16,2-3 3 15,-1 0-4-15,0-6 1 16,-1-1 0-16,1 0 7 15,-2 0-8-15,-2 0 0 16,-1 0-2-16,-3 0 2 16,0 0 0-16,-2-1 2 15,0-9-2-15,0 1-9 16,0-8 7-16,-10 3-20 16,-3-1-2-16,-1 5 19 15,3 3-7-15,3 6-4 16,3-1 9-16,2 2-14 0,1 0-76 15,2 4-44-15,0 4-2 16,8-3-133-16</inkml:trace>
  <inkml:trace contextRef="#ctx0" brushRef="#br0" timeOffset="64596.3557">11691 17890 553 0,'0'0'68'0,"0"0"-53"16,0 0 16-1,0 0 2-15,0 0-17 0,0 0 22 16,5 1 3-16,-1-2-25 16,1-15 7-16,2-5-23 15,5-3 6-15,-1-5-2 16,-2 0-8-16,2-2 2 16,0-5-25-16,-1 3 13 15,1 3 10-15,-5 9-12 16,-3 7 14-16,0 9 2 15,-2 3 0-15,-1 2 0 16,0 0-12-16,3 0-7 16,2 12-1-16,3 8 20 15,-2 3 9-15,1 0 4 16,0-1-5-16,0-5-7 0,1-4 0 16,-2-6 7-1,0-3-8-15,-5-3 0 0,1-1 5 16,-2 0 17-16,7 0-9 15,1-4 8-15,1-10-8 16,5-10-9-16,-1-1-1 16,-1-1-2-16,1-2-1 15,-1 2-17-15,0 2-9 16,-3 12-8-16,-3 7 9 16,0 5-53-16,-1 0-110 15,0 8-36-15</inkml:trace>
  <inkml:trace contextRef="#ctx0" brushRef="#br0" timeOffset="66007.1772">12112 17720 614 0,'0'0'58'0,"0"0"-28"16,0 0-17-16,0 0-13 15,0 0 3-15,0 0 10 16,-10 63 37-16,5-36-21 16,3-4-6-16,2 2-10 15,0-1 11-15,3-7-17 0,8-1-4 16,1-6-3-16,0-6 3 16,1-2 3-16,1-2-6 15,-2 0 2-15,1 0 6 16,-4-9-13-16,-1-7 9 15,-3-2-8-15,-4-1-12 16,-1-4 3-16,0 1-19 16,-6 8 1-16,-5-2-11 15,-2 8 20-15,1 5 6 16,1 3 11-16,2 0 0 16,0 0 5-16,5 0-6 15,1 3-8-15,3 4 0 0,0-3 3 16,0-1 11-16,1 2 3 15,12 0-1-15,4-5 0 16,4 0 1-16,3 0 2 16,0 0 0-16,3 0 2 15,-2 0-4-15,3-8-3 16,-2-1-13-16,-3-3 4 16,-4 0-1-16,-5 3 5 15,-3-2 5-15,-7 2 5 16,1 2-5-16,-4 0 0 15,-1 4 0-15,0 3 10 16,0 0-4-16,0 0 10 16,-9 0-12-16,-4 4-1 15,-2 12 4-15,0 2 9 16,0 2 7-16,6 1-6 0,1 1-1 16,3 0-6-16,3 1-10 15,2-5 0-15,0-3 0 16,0-5 0-16,0-3 3 15,7-4-3-15,1-3 0 16,3 0 2-16,3 0-2 16,2-11 4-16,1-6 2 15,-2-5-2-15,-2-4-8 16,0 0 4-16,-4-3-2 16,-1-1 2-16,-2-2-2 15,-3-3-2-15,-3-5-2 16,0 2-11-16,0 9 7 0,0 7 8 15,0 11 1-15,0 6 1 16,0 4 0-16,0 1 1 16,0 0-1-16,0 17-9 15,-1 8 7-15,-1 4 4 16,2 2 2-16,0-4 14 16,0 0-18-16,0-8 11 15,8-2-8-15,0-8 2 16,-1 1-2-16,0-6 1 15,1-3-2-15,2-1 4 16,2 0 3-16,2 0-3 16,2 0-6-16,8-8 2 15,-2-5 4-15,-1 0-6 16,-2 1-13-16,-5 2-8 0,-6 6 15 16,-5 1 6-16,-1 3 0 15,-2 0 0-15,0 0-2 16,0 0-3-16,0 0 0 15,0 0-2-15,0 12 7 16,0 5 0-16,3-1 8 16,5-1-5-16,1-2 5 15,4-1-7-15,-1-1 1 16,3-3-4-16,-3-3-1 16,0-3 3-16,0-2 3 15,0 0 6-15,-2 0-6 16,2-5 0-16,-4-7-1 15,-1-2-1-15,3-3 2 0,-5 2 0 16,-1 3-3-16,-1 5-3 16,-3 4 3-16,1 3 2 15,-1 0-2-15,0 0-2 16,0 0 2-16,0 0-3 16,0 16 3-16,2 5 0 15,0 5 14-15,1-3 2 16,3 3-4-16,-2-9-12 15,0-1 1-15,3-6 1 16,-5-4 0-16,2-2-1 16,-3-4-1-16,1 0 0 15,-1 0 2-15,1 0-2 16,9-5 1-16,2-13 11 16,4-7-12-16,-2 3-2 0,2 2-23 15,-7 4-6-15,-1 6 13 16,0 3-19-16,0 1-54 15,-3 0-159-15</inkml:trace>
  <inkml:trace contextRef="#ctx0" brushRef="#br0" timeOffset="70528.859">13369 16924 645 0,'0'0'10'15,"0"0"-14"-15,0 0 8 16,-100 44-4-16,78-15 17 0,1 8 1 15,7 8 14-15,7-1-17 16,7-1-8-16,0-5 5 16,15-8-8-16,7-6-6 15,1-4 2-15,2-8-3 16,-1-5-6-16,-2-5 7 16,-6-2-23-16,-2 0 20 15,-8 0-8-15,-4-12 6 16,-2-3-10-16,0-2 15 15,-12-3-14-15,-6 2 2 16,-1 0 7-16,2 6-9 16,4 4 16-16,5 5 1 15,3 3 19-15,5 0-13 0,-1 2-14 16,1 15 3-16,0 10 4 16,0 6 0-16,5-1 2 15,9-3-4-15,5-7 2 16,1-7 0-16,1-5 2 15,0-8 0-15,1-2 4 16,2 0 2-16,0-4-8 16,-2-12 2-16,1-6 5 15,-5-4-7-15,-5-2 4 16,-5 0-3-16,-5 2 1 16,-3 4 0-16,0 5 4 15,0 9-6-15,0 3 0 0,-6 5-7 16,-5 3 6-16,-5 17-26 15,1 9 26-15,0 8 1 16,2 5 0-16,4 7 13 16,-1 2 11-16,5-3-6 15,3 0-12-15,2-7 14 16,0-7-12-16,0-7-6 16,7-7 0-16,3-3-2 15,3-1 4-15,-1-7-4 16,2 2 2-16,-1-8-2 15,2 3-3-15,-3-6 3 16,-2 0 1-16,-5 0 5 16,-2 0-6-16,-2 0 0 15,-1 0-2-15,0 0 3 16,0 0-1-16,0 0 3 0,0 0 2 16,0 0-5-16,0 3-8 15,-1 4-2-15,-8 0-3 16,-2 6 12-16,4-1-19 15,7 1-51-15,0-2-58 16,15-2-8-16,9-4-125 16</inkml:trace>
  <inkml:trace contextRef="#ctx0" brushRef="#br0" timeOffset="71058.2993">14251 17614 580 0,'0'0'37'0,"0"0"6"15,0 0-18-15,0 0-16 0,0 0-6 16,0 0 2 0,-39 17 5-16,29 9 14 0,1 4 8 15,2 3-6-15,6-6-8 16,1-3-14-16,0-5-3 15,0-7-1-15,6-3 3 16,2-7-1-16,-2-2 4 16,4 0 1-16,-1 0-2 15,0 0 0-15,3-13-4 16,-1-1-1-16,-3-3-4 16,-5 2-9-16,0 4 6 15,-3 4 1-15,0 4 4 0,0 3-9 16,0 0 10-16,0 0-3 15,0 0-30-15,3 0-6 16,3 10 28-16,8 1-38 16,6-2-70-16,7-6 12 15,5-3-212-15</inkml:trace>
  <inkml:trace contextRef="#ctx0" brushRef="#br0" timeOffset="73964.988">14989 17506 616 0,'0'0'0'16,"0"0"4"-16,0 0 10 15,-91 36 23-15,76-10-7 16,4 2 19-16,3 0-27 16,6 2-8-16,2-7-3 15,0 1-6-15,14-5-4 16,5-6-1-16,4 0 13 16,2-7-12-16,0-6 3 15,1 0-8-15,2 0 3 16,-1-3-3-16,-3-6-3 0,-5 2-7 15,-8 1 8-15,-5 3 1 16,-6 3 4-16,0 0 1 16,0 0 0-16,0 0 8 15,-8 0-8-15,-8 0 0 16,0 12 1-16,0 6-1 16,2 8 0-16,4 4 23 15,3 1-23-15,7 6 18 16,0-4 8-16,9-2-19 15,9-6-6-15,6-5 1 16,1-7-2-16,2-7 4 16,0-4-3-16,1-2-1 15,-2 0-11-15,-3-13 8 0,-2-5 3 16,-6-4-22 0,-5-7-17-16,-8 2 6 0,-2-3-5 15,-3 5 3-15,-15 5-39 16,1 6 68-16,4 6 6 15,1 6 5-15,4 2-5 16,2 0-5-16,1 0-1 16,0 3-7-16,5 9 5 15,0 2 0-15,0 1 7 16,2-1 1-16,10 1 0 16,1-2 0-16,4-4-4 15,5-2-3-15,0-4-6 0,2-3 11 16,2 0 1-16,-2-6-6 15,1-5 0-15,-3-2 4 16,-2 1 3-16,-1 1 3 16,-3 3 7-16,-4 4-1 15,-2 3 2-15,-3 1-3 16,-3 0 15-16,-1 17 12 16,-3 10 9-16,0 5-2 15,0-2-31-15,-3 2 1 16,-4-5 0-16,3-11-6 15,1-2-6-15,1-11 0 16,2 0 0-16,0-3 0 16,0 0 5-16,0 0 4 15,0-6-9-15,6-14 0 16,10-5-1-16,2 1-12 0,2 1 13 16,-3 6 0-1,-1 3 0-15,-2 2 0 0,3 0 0 16,-4 0 0-16,-4 2 1 15,0 0 0-15,-4-1-1 16,3 0 0-16,-3 0 0 16,-2 0-1-16,-2-1 1 15,1 3 6-15,-1-1 0 16,-1 3-2-16,3 0 1 16,-1 4-1-16,1 0-4 15,-1 2 0-15,-2-1-1 16,7 2 1-16,-1 0-1 0,1 0-2 15,3 0 2-15,1 0-2 16,-2 0 2-16,0 7 2 16,-2 5-1-16,-2 3 11 15,-5 4-1-15,0-2 7 16,0 0-14-16,0-3 8 16,0-2-8-16,0-4-2 15,0-6 5-15,0 0-6 16,0-2-4-16,0 0 2 15,0 0-2-15,0 0 0 16,6-10-11-16,6-6 14 16,4 0-6-16,-5 6 6 15,-4 7 1-15,-1 0 0 0,-1 3-2 16,1 0 1-16,3 0-7 16,1 0 7-16,2 0 1 15,0 0 2-15,4 0 0 16,2 0-2-16,-1 0 4 15,3-4-2-15,0-5 0 16,1-5-2-16,1-3 0 16,-5-3 4-16,-3-3-4 15,-5 2 0-15,-6-1-2 16,-1 5 2-16,-2 5 3 16,0 4 2-16,0 5 1 15,0 3 6-15,0 0-12 0,0 0-4 16,0 11-19-1,-6 9 23-15,-3 8 4 0,1 3 0 16,3-1 1-16,0-1 3 16,4-3-4-16,1-3 5 15,0-5-7-15,0-6 2 16,0-7-4-16,0-2-3 16,0-3 3-16,0 0 9 15,0 0 1-15,0-4 5 16,0-16-15-16,0-10 0 15,0-7-15-15,0-5-12 16,0-2 6-16,0 5-7 16,0 3 5-16,0 13 13 15,0 9 3-15,1 7 7 16,4 3-5-16,0 4-32 0,3 0 6 16,-1 4 11-16,1 13 20 15,1 6 9-15,-2 3 22 16,-1 2-19-16,-1 2 18 15,-4-2-9-15,-1-5-7 16,0-1 2-16,0-3-1 16,-8-7-14-16,0-2 11 15,1-3-9-15,2-5 5 16,3 1-8-16,1-3 0 16,1 0-2-16,0 0-3 15,0 0-7-15,0 0 6 16,0 0-8-16,1 0 6 0,10 0 8 15,-1-3 2-15,1 2 2 16,8 1 4-16,2-1 1 16,5-2-9-16,6-1 10 15,4-1-10-15,1-2 0 16,4-2 7-16,0-2-4 16,-1 1-3-16,-2-6 0 15,-2 1 1-15,-6-1-1 16,-5 0-3-16,-7 2 3 15,-6-1 9-15,-5 2-2 16,-5 2-6-16,-2 4-1 16,0 0 0-16,0 1-13 15,0 2 11-15,-6 2-6 16,-2 2 6-16,-2 0-12 0,-5 2 13 16,-2 9-2-16,1 5 3 15,1 1 0-15,5 2-1 16,2 1 1-16,7-4 10 15,1 1-9-15,0 0 5 16,0-1-3-16,6-2-2 16,10 0 0-16,1-6-1 15,0-3 4-15,0-1-4 16,2-4 2-16,-1 0-2 16,-1 0 11-16,3-3-4 15,-6-3-2-15,-1-2 0 0,-2 1-2 16,-5 2 6-16,-2 2-5 15,-2 1 12-15,2-1 6 16,-4-1-3-16,0 1 6 16,0 2-15-16,0-3-5 15,0 2 4-15,-6 2-9 16,3 0 2-16,0 0-6 16,-1 0 4-16,-1 0-8 15,1 6 3-15,-3 11 5 16,6 2-3-16,1-1 3 15,0-2 0-15,0-7-1 16,1 0 0-16,4-4-2 16,0-2 3-16,-1-1-6 15,-1-2 6-15,2 0 3 16,1 0-3-16,2 0 0 0,3 0 0 16,4-2 0-16,0-10-3 15,1-2 0-15,-1-3-2 16,0-2-9-16,-5 2 5 15,0 0-18-15,-5 4 18 16,0 7-17-16,-5 2 8 16,0 4 11-16,0 0 6 15,0 0-6-15,0 10 4 16,0 14-3-16,-4087-2 6 16,8165 4 7-16,-4078-2 7 0,0-4-13 15,0-3 1 1,9-7-2-16,0-3 3 0,0-2 0 15,4-5-2-15,1 0 8 16,5 0 2-16,2-5-4 16,4-10 2-16,5-4-3 15,0-3-5-15,-2-2 3 16,-2 1-2-16,-7 0-2 16,-3-7 0-16,-2-3-2 15,-4-3 2-15,-2-5 0 16,-3-5 0-16,-1 1 7 15,0 5-7-15,-1 7 10 16,-3 13-6-16,3 7 15 16,-3 10 11-16,0 3-18 15,0 0-12-15,0 0-3 0,0 0 1 16,0 9-7 0,-3 17 5-16,-6 10 4 0,-3 7 13 15,3 4 15-15,1-4-11 16,5-4-5-16,3-6 1 15,0-5 0-15,0-7-9 16,0-5-1-16,3-7-1 16,1-2-2-16,-1-5-9 15,-2-1-2-15,2-1-41 16,2 0-11-16,-1 0-7 16,1-15-13-16,-5-10-217 15</inkml:trace>
  <inkml:trace contextRef="#ctx0" brushRef="#br0" timeOffset="74128.7051">16842 17687 553 0,'0'0'135'16,"0"0"-112"-16,0 0-4 16,0 0-12-16,0 0-4 15,0 0-3-15,82 0-3 16,-51-2-46-16,0-4-154 15,2 1-225-15</inkml:trace>
  <inkml:trace contextRef="#ctx0" brushRef="#br0" timeOffset="76428.6546">17592 17595 701 0,'0'0'0'16,"0"0"-14"-16,0 0-29 16,0 0 40-16,0 0 3 15,-6 104 48-15,-4-57-8 16,1 2 15-16,3-4-35 15,4-7-8-15,2-5-8 16,0-8 6-16,0-16-9 16,0 1 5-16,0-9-3 15,0-1-1-15,0 0 12 16,0 0 18-16,0-1-20 16,0-18-4-16,0-15-8 15,12-7-19-15,6-1-16 0,1 3 16 16,4 6 15-1,-1 10-2-15,2 10 2 0,1 6 4 16,-4 2-4-16,0 5 3 16,-3 0-10-16,-5 10 11 15,-2 10 1-15,-4 3 4 16,-5 6 6-16,-2 2 4 16,0-3-1-16,-10 1-2 15,-3-10-6-15,-1-1-2 16,2-3 2-16,0-7-5 15,0-1 8-15,4-5-9 16,2-2 4-16,0 0-14 16,1 0 2-16,3-10 2 15,2 1-20-15,0-1 5 16,0 6 16-16,2 1-3 0,9 0 7 16,4 3 1-16,2-2 3 15,8 0-1-15,-2 1 3 16,3-2-2-16,3-1 1 15,1-1-2-15,-1-4 2 16,3-3 1-16,-2 0-5 16,-2-2 0-16,-3-2 7 15,-4 2-7-15,-6 2 1 16,-3-1-1-16,-6 4 0 16,-3 4 0-16,-3 3 0 15,0 2 0-15,0 0 2 16,0 0-2-16,0 0 0 0,0 0-9 15,-3 7 9-15,-6 8-4 16,3-1 4-16,4 5 0 16,2-2 2-16,0 0-1 15,0-1-2-15,2-3 1 16,10-5 0-16,-2-1 0 16,2-2 2-16,5-5 0 15,3 0-1-15,2 0 4 16,4 0 2-16,0-14-7 15,3-2-4-15,1-3-6 16,-3 1 7-16,-2 5-5 16,-7 4 6-16,-3 6 1 15,-3 3-6-15,-2 0 7 0,-5 0-3 16,3 3 1-16,-7 13 2 16,-1 7 4-16,0 3 9 15,0 1 1-15,0-1-11 16,-3-7 3-16,0-4-4 15,3-6-4-15,0-6 4 16,0-1-6-16,0-2-18 16,0 0 16-16,0 0 5 15,17-12 1-15,8-3-5 16,6-1-9-16,1-4 8 16,2 9-13-16,-1-2-9 15,2 4-9-15,-4 0 17 0,-1 0-109 16,-5-1 36-1,-8 1-1-15,-9 3-71 0,-4 2 71 16,-4 0 94-16,0 2 46 16,-9 2 11-16,-7 0 85 15,-4 0-81-15,1 6 7 16,3 7-14-16,1 3 4 16,3 2 12-16,4 1-34 15,4 0-6-15,4-2-14 16,0 0-10-16,10-7-5 15,7-1 9-15,5-6-6 16,0-3-1-16,2 0-1 16,-4-1-2-16,-1-10-3 15,-4-6 0-15,-3 5-8 16,-5-5-12-16,-3 0 20 0,-4 6-6 16,0 3-27-16,0 3 13 15,0 2 23-15,-7 3 5 16,1 0-5-16,-1 0-3 15,3 3-5-15,1 4 7 16,3 3-2-16,0 0-1 16,0 0 7-16,0 0-3 15,0-4 5-15,7-1-5 16,5-2 0-16,-1-3 2 16,6 0 1-16,0 0-1 15,2-8-2-15,2-4-5 16,-1-2-4-16,0-5-19 0,1 2 10 15,-3 1-19-15,0 3 33 16,-4 6-1-16,-1 3 1 16,-6 4 8-16,-1 0-8 15,-1 0 13-15,-2 0 6 16,2 0 3-16,0 3 15 16,1 4 15-16,2 3-14 15,1-1-18-15,1 2 5 16,2-5-19-16,1 2 4 15,4-5 3-15,1-1-3 16,1-2 7-16,5 0-11 16,0 0-2-16,3-10 0 15,-4-3-1-15,3-3-18 0,-7 0-12 16,-1 3 3 0,-9 6-9-16,-4 4 22 0,-5 3 8 15,0 0-3-15,0 0-7 16,0 3 17-16,0 13 1 15,-5-1 30-15,2 2 2 16,3-5-24-16,0-2-9 16,0-3 1-16,6-3-1 15,2-3 9-15,5-1-6 16,0 0 5-16,4 0-5 16,-1-5 5-16,1-5-8 15,-5 2 0-15,-5 2-3 0,-4 3 3 16,-2 3-2-16,-1 0-1 15,0 0-7-15,0 7 10 16,0 10 17-16,0 4 13 16,-3 2-8-16,-1-4-18 15,3-4-1-15,1-3 8 16,0-5-6-16,0-1-5 16,0-2 0-16,0-3 6 15,4 4-6-15,2-4 0 16,6-1 8-16,4 0-3 15,1 0 8-15,5-4-13 16,2-12-20-16,1 0 3 16,5-4-13-16,-3 0-18 15,-2 0-152-15,-4 2-213 16</inkml:trace>
  <inkml:trace contextRef="#ctx0" brushRef="#br0" timeOffset="77097.9316">19898 17909 441 0,'0'0'305'0,"0"0"-297"16,0 0-8-16,0 0 4 15,0 0-5-15,0 0 1 16,58-70 0-16,-47 47 5 15,0 1 5-15,0-3-4 16,3-4 8-16,-1-2-1 16,-3-1-4-16,2 0-4 15,-4 4-5-15,-5 7 0 16,3 7 3-16,-6 7 0 16,0 5-6-16,0 2-3 15,0 0 2-15,0 0 4 0,-12 19 0 16,-6 10 0-1,1 4 4-15,4 3-2 0,4-3 13 16,7-4 6-16,2-4-21 16,0-3 0-16,0-8 0 15,3-3 5-15,5-5-9 16,1-4 4-16,1-2-31 16,-1 0 12-16,0-5-41 15,-6-15-132-15</inkml:trace>
  <inkml:trace contextRef="#ctx0" brushRef="#br0" timeOffset="77241.4687">19865 17634 746 0,'0'0'33'0,"0"0"-33"0,0 0-126 16,88-10-73-16</inkml:trace>
  <inkml:trace contextRef="#ctx0" brushRef="#br0" timeOffset="78319.4451">20179 17849 848 0,'0'0'60'0,"0"0"-60"0,0 0-51 16,0 0-9-16,0 0 57 16,0 0 3-16,26 20 0 15,-11-20 0-15,2 0 6 16,0 0 5-16,2-4 2 16,-3-6-7-16,-3-4-6 15,-3 5 7-15,-3-3-13 16,-4 3 6-16,1-3-6 15,-1-1-9-15,3-4 3 16,3 4-2-16,0 1-15 16,0 4-1-16,-3 5 27 15,3 3 2-15,-3 0-5 0,0 0 5 16,0 0-9-16,1 0 10 16,-4 11 2-16,0 4 18 15,-2 2-1-15,0-2-3 16,2 4 4-16,1-9-13 15,-1 0 5-15,0-1 0 16,2-8-8-16,0 0 0 16,1 2 2-16,3-3 15 15,3 0-2-15,3 0 1 16,4 0-13-16,3-9 5 16,1-2-2-16,1-3-3 15,-2-1 0-15,-3 3-7 0,-3-2 0 16,-6 5 0-1,-4 3 0-15,-4 4 2 0,-2-1 0 16,0 3-2-16,0 0 0 16,0 0-2-16,0 0-3 15,0 0 3-15,0 10-7 16,0 7 7-16,-5 2 2 16,5-2 0-16,0-2 5 15,0-3-3-15,0-7-2 16,0 3 4-16,2-2-4 15,7-3 0-15,0 5-3 16,1-4 3-16,2 1 0 16,-2 0 4-16,3 0-3 15,0-2 6-15,-3 0-7 0,4-3 0 16,-4 0-4-16,-1 0 5 16,0 0-1-16,0 0 9 15,0-3-8-15,-1-3 1 16,-1-5 2-16,-1-2 4 15,1-4-8-15,1-3-9 16,-2 1 2-16,1 4-7 16,-5 2 9-16,2 2 5 15,-1 5 0-15,-1 0-4 16,-1 4-2-16,-1-1 12 16,0 0-12-16,0 0 13 15,0 1-11-15,0 1 7 16,0 1-6-16,0 0 4 0,0 0-3 15,0 0 3 1,0 0-2-16,0 0 2 0,0 0-2 16,0 0-1-16,0 0 1 15,0 0 1-15,0 0 0 16,0 0 0-16,0 1-3 16,0 14 1-16,0 0 2 15,0 5 4-15,0 0-4 16,0-2 11-16,0-3-9 15,0-1-2-15,0-6 0 16,2-2 4-16,2-3-4 16,6 0 0-16,2-3-2 15,8 0-19-15,5 0-33 0,9-6-56 16,1-17-316 0</inkml:trace>
  <inkml:trace contextRef="#ctx0" brushRef="#br0" timeOffset="79258.0471">21212 17720 711 0,'0'0'18'0,"0"0"-16"16,0 0-2-16,0 0-8 15,0 0 8-15,0 0 18 16,0 46 20-16,0-22-14 16,0-3-6-16,0-3 1 0,0-6 0 15,9 0-14-15,1-4-1 16,-1-4-4-16,3-3 4 16,-3-1-2-16,0 0-1 15,-1 0-1-15,-2-10-5 16,0-5 4-16,-3-2-21 15,-3 0-5-15,0 1 13 16,0 5 4-16,0 4 10 16,0 5 8-16,0 2 12 15,0 0-20-15,0 0-2 16,0 5-2-16,0 5 4 16,0 3 7-16,0-2-1 0,3-2-4 15,15-4 1 1,4-2 5-16,6-3-2 0,5 0 0 15,3-7-3-15,-1-10 0 16,0 0-3-16,-4-3 6 16,-4-5-6-16,0 2 0 15,-8-1-22-15,-2 1 19 16,-7 6-15-16,-4 4 2 16,-3 9 12-16,-3 3 4 15,0 1-3-15,0 0 3 16,0 0 2-16,-8 14-1 15,-12 13 0-15,-6 9 15 16,-2 0 6-16,3 5 3 16,3-4-17-16,9-3 8 15,6-1-8-15,7-6-4 0,0-3 0 16,1-7-4 0,11-5 0-16,5-2 0 0,-1-5 2 15,2-3 6-15,2 1-3 16,-3-3-5-16,-1 0 0 15,-2 0 0-15,0-5-2 16,-1-7-5-16,-2 0 3 16,-4-1-1-16,-1-3-9 15,-6 1 10-15,0-1-5 16,0-4-13-16,-6-2-11 16,-6 3-8-16,-4 5-12 15,1 8 47-15,-1 6-6 0,0 0-21 16,6 6-95-16,-1 5-36 15,9 1-93-15</inkml:trace>
  <inkml:trace contextRef="#ctx0" brushRef="#br0" timeOffset="81356.9981">22119 17816 507 0,'0'0'207'16,"0"0"-182"-16,0 0-19 16,0 0-5-16,0 0 3 15,0 0 19-15,0 0-23 16,40-47 0-16,-26 30 7 15,-5 1-4-15,-2 0-3 16,0-3 0-16,-4 2-3 16,-3-2-6-16,0 2-7 15,0 6 1-15,0 5 7 0,0 3-18 16,-2 3 17-16,0 0-30 16,-4 0-31-16,2 0 50 15,-2 6 7-15,-2 8 13 16,-4 6 12-16,0 6 49 15,0 6 1-15,1 2-7 16,0-1-25-16,2-2-8 16,0-2-6-16,5-4 15 15,-1-8-24-15,2-6-3 16,3-5 9-16,-1-3-12 16,1-3 3-16,0 0 5 15,0 0-1-15,0 0-2 0,0 0-3 16,0-4-3-1,3-13-10-15,8-2-15 0,3 5-11 16,-7 3 20-16,-2 10 15 16,-2 1 1-16,0 0-5 15,4 0 2-15,1 0 3 16,1 7 3-16,1 3 2 16,-1-1 19-16,2 1-19 15,0-4 0-15,1 0 6 16,5-4 2-16,-2 1-3 15,9-3-3-15,1 0 1 16,3 0-8-16,-2-10 0 0,1-2 6 16,-4-3-13-1,0-1 7-15,-8-4-12 16,0 2 3-16,-6 2-8 16,-6 7 17-16,0 3-5 0,-3 6 3 15,0 0 4-15,0 0-4 16,0 0 2-16,0 0-3 15,-6 11 3-15,-5 9 2 16,-2 2-2-16,7 1 5 16,1-1 2-16,5-5-5 15,0-1-4-15,0-5-1 16,0-2 3-16,3-2 3 16,5 0 3-16,7-4-5 15,-2 1 1-15,5 0-1 16,-4-2 0-16,6-2 1 0,-1 0-2 15,1 0-3-15,2-8-4 16,-2-1-1-16,1-3 0 16,-3 2 6-16,-3 2 2 15,-1-1 1-15,-3 2-1 16,-1 3-6-16,-5 1 5 16,-1 2-3-16,-4 0-3 15,0 1-1-15,0 0 7 16,0-1 0-16,0 1 1 15,-1 0-1-15,-9 0-1 16,-1 0 1-16,-3 1-2 16,1 10 2-16,-1 7 2 15,3 3 10-15,3-2-3 0,2 0 1 16,6 1-9 0,0-8 0-16,0-3-4 0,0-4 4 15,5-2 3-15,2-1 2 16,5-2 8-16,5 0-12 15,5-8-1-15,2-11 0 16,2-5-12-16,0-2 1 16,-5 4-9-16,-5 7 16 15,-7 6-3-15,-6 4 7 16,-3 5 2-16,0 0 4 16,0 0-6-16,0 8 0 15,0 16 12-15,0 9 21 0,-9 6-8 16,0 0 0-16,-1-6-22 15,2-2 13-15,1-6-10 16,-2-5 6-16,3-7-7 16,5-6-5-16,-2-3 0 15,3-4 4-15,0 0-4 16,0 0-10-16,0 0 0 16,0-17-5-16,7-10-22 15,9-4-39-15,3 3 35 16,-5 5 13-16,-2 6 17 15,3 7 2-15,-6 1 4 16,2 2-7-16,1-3 2 16,-3 3 7-16,2-1 6 15,-2-2-2-15,-1-1 13 0,2-5-4 16,2-1-4-16,-1-2 1 16,3-1 0-16,-2-5-7 15,1 4 0-15,-2 1-1 16,-2 10 3-16,-3-1-2 15,1 9 1-15,-1 0 7 16,-1 2-5-16,1 0 1 16,0 0 12-16,-1 0-1 15,0 2-9-15,-2 11 17 16,-1 1 7-16,-2 8-18 16,0 1 3-16,0-2-2 15,0-3-3-15,0-1-6 16,0-6 1-16,0-8-4 0,0 0-1 15,0-3-1-15,0 0-6 16,0 0-2-16,0 0 4 16,0 0-8-16,3 0-3 15,3-3-4-15,0 0 16 16,-1 3-4-16,2 0 4 16,-1 0 4-16,1 0-1 15,1 0-2-15,0 0 6 16,5 0 0-16,3 2 5 15,2 5 3-15,4-4 3 16,-1 4-11-16,-1-7-1 16,-1 0 6-16,-3 0-8 15,2-7 9-15,-2-2-9 0,-4-1 5 16,-1 0-5-16,-4-4 0 16,-1 1-5-16,-1-1-51 15,-2-3-32-15,-3 0-197 16</inkml:trace>
  <inkml:trace contextRef="#ctx0" brushRef="#br0" timeOffset="82197.027">23712 17902 731 0,'0'0'32'16,"0"0"-32"-16,0 0-14 0,0 0 14 16,0 0 14-16,0 0 3 15,39 3-1-15,-24-3-10 16,0-6-4-16,0-6 6 15,-1-1 0-15,-3-3-4 16,-1-1-1-16,-4 0-3 16,-1-4-17-16,-2 1-7 15,-3-3-6-15,0 3-20 16,0 4 1-16,0 8 41 16,0 5 7-16,0 3 1 15,0 0 0-15,0 0-5 16,0 0 5-16,-2 10 0 0,1 7 5 15,-2 6 41-15,-2 4-4 16,4 5-23-16,-7 4 18 16,4 1-15-16,-1 4 28 15,1-7-31-15,-1-3 20 16,2-5-29-16,0-9 9 16,3-9-19-16,0-3 2 15,0-5 3-15,0 0-4 16,0 0 12-16,0 0-10 15,0 0-3-15,0-9-5 16,15-12 4-16,3-2-18 16,1 0-6-16,-2 9 19 15,-6 6 4-15,0 7-2 0,0 1-7 16,-1 0 9-16,1 0-2 16,-1 16 4-16,-2 4 7 15,-1 9 23-15,3 2 1 16,-2-1 9-16,1 1-34 15,3-9 5-15,0-5-11 16,3-6 6-16,0-6-6 16,5-2-5-16,2-3-11 15,3 0-29-15,5-14-20 16,0-11-75-16,-2-6-181 16</inkml:trace>
  <inkml:trace contextRef="#ctx0" brushRef="#br0" timeOffset="82781.3009">24555 17694 551 0,'0'0'87'0,"0"0"-53"0,0 0 10 15,0 0-4-15,0 0 8 16,0 0-16-16,31 0-22 16,-21 0-1-16,-1 2-2 15,2 18-5-15,-1 13 11 16,-4 17 0-16,-6 16 42 16,0 8-8-16,-16 7-20 15,-10 14-18-15,-6-1 6 16,-2-2-15-16,-2-7-75 15,-6-11 68-15,-9-15-64 16,-10-2-15-16,-15-14-79 16,-17-13-394-16</inkml:trace>
  <inkml:trace contextRef="#ctx0" brushRef="#br0" timeOffset="84401.4016">7409 17698 502 0,'0'0'53'16,"0"0"-48"-16,0 0 16 15,0 0-13-15,0 0 6 16,0 0 3-16,-52 54 35 15,40-26-22-15,1 7-16 16,2 6 16-16,5 2-30 0,1 3 18 16,3 0-6-16,0 0-7 15,0-2 1-15,10-4-6 16,4 1 0-16,5-4-6 16,0-1 5-16,6-11 1 15,3-4 7-15,9-11-7 16,14-7-7-16,10-3-4 15,17-20-24-15,9-9-44 16,1-4-116-16,2-3-142 16</inkml:trace>
  <inkml:trace contextRef="#ctx0" brushRef="#br0" timeOffset="90244.836">10349 15949 235 0,'0'0'102'0,"0"0"-54"15,0 0-36-15,0 0 36 16,0 0-23-16,0 0-3 16,0 0 6-16,0 0-7 15,0 0 19-15,-1 0-15 16,-3 0-17-16,3 0-5 15,-2 0-2-15,0 0-1 16,-3 0 0-16,1 0 0 0,-5 0-5 16,0 2 9-1,0 2-7-15,0 0 6 0,4 0-6 16,-3 2 3-16,-2-2 0 16,-3 1-1-16,-2 0 6 15,2-2-3-15,-2 0 8 16,5 0-1-16,-2-3 16 15,0 1-14-15,0-1-4 16,-1 2-7-16,2 1 2 16,1-1-2-16,1 0-5 15,2-1 5-15,1 3 3 16,1 1-3-16,-1-1 6 16,-3 3-15-16,1-1 15 15,-2 2-10-15,0 1 4 16,-1 1-1-16,-3 4 1 0,2-2 0 15,-3 2-6-15,0 1 6 16,3-3 4-16,1-1-4 16,0-2 3-16,3 0-2 15,0 1-1-15,0 0-2 16,-2 3 2-16,1-2 0 16,-1 2-2-16,0 0-1 15,2 2 3-15,0-2 0 16,-1 1 0-16,2 1-8 15,2-4 8-15,2-3 0 16,-2 1-1-16,1-3-2 16,1 5 6-16,-1-2 0 0,4 2-2 15,-2 3-2 1,1-3-2-16,2 3 3 0,0 3 0 16,0-1-3-16,0 4 3 15,0-4 3-15,0 2 3 16,0 3-6-16,0-4 0 15,0 3 1-15,0 0 1 16,0-2-4-16,0 2 2 16,0-3 0-16,0-2 0 15,0-1 8-15,0 0-8 16,2 2 0-16,2-1-4 16,1 4 4-16,-2-3 1 15,3 2-1-15,0 1 0 0,0 3-3 16,1 1 2-1,1-2 1-15,1 2 7 0,1 0-7 16,1 2 4-16,-2 0-4 16,1-2 0-16,2 1-1 15,0-4-8-15,0 3 15 16,1-1-6-16,5-2 0 16,3-1 0-16,1 0 0 15,1-5-4-15,2-3 8 16,3 1-4-16,2-4 4 15,2 1-4-15,0 1 17 16,1-3-17-16,2 3-1 0,2-3-4 16,-3-2 10-1,5 1-2-15,0-3-3 0,2-2-4 16,1-1 4-16,4 0 4 16,-1 0-2-16,4-3 6 15,-2-9-7-15,-1 0 1 16,0 0 4-16,-4-4-3 15,-3 3-3-15,-5 1 0 16,-6 1-1-16,-1 0 5 16,-7 5-6-16,-1-1 2 15,-3-2 0-15,-1 1 17 16,1-1-17-16,-2 0 14 16,2-2-11-16,-2 0 8 0,2-2-8 15,-1 1 6 1,5 2-9-16,-4-3 1 0,3 2 3 15,1-1-4-15,-2-2 0 16,0 2 0-16,-2-3 0 16,-1 3 0-1,-3 1 6-15,0-2-6 0,-3 1 11 16,1-4-5-16,0-1 9 16,-2-3-6-16,0 0-8 15,-4-4-1-15,1 2 6 16,-4-1-6-16,-1 0 0 15,0 1-3-15,0 1 0 16,0 0 1-16,-9 2-7 16,0 2 9-16,-1 1 0 15,1 2-1-15,-2 2 1 0,1-3 0 16,-1 2-9-16,1-1 7 16,-2-2 2-16,2 3 0 15,-3-2-1-15,0 1-1 16,-2 0-3-16,-1-1 3 15,1 3 2-15,-1-1 0 16,2 0 0-16,-1 1 0 16,2-1 2-16,0-1 0 15,-1 2-4-15,-1 0 5 16,3 0-6-16,0 3 3 16,-3-2-5-16,5 1 4 15,-3 0 1-15,0 1 0 0,3-2-13 16,-3 1 12-16,1 0-7 15,-2 0 7-15,-1 2-16 16,1-1 17-16,0 3-2 16,1-3 0-16,1 2-1 15,0-2 3-15,4-1 0 16,-1 3 0-16,3-1 0 16,-1 1-4-16,2-2 4 15,-1 3-1-15,4-3 0 16,-3-1-2-16,2 3-4 15,-2-4-1-15,1 3 4 16,2-1 5-16,-1 1-3 16,-1 1 4-16,1 2-4 15,-1-1 4-15,-1 0-2 0,-1 1 0 16,0 0-9 0,-2 0 9-16,4 0-1 0,1 0 2 15,-1 1-1-15,-1-1 0 16,1 0 6-16,-1 1-12 15,0-2 4-15,-3 2 2 16,0 0-3-16,1-1 3 16,-2 1-2-16,0 0 2 15,2-2-3-15,-1 2 6 16,-1 1-6-16,0-1 2 16,2 3-1-16,-3-2-6 15,2 3 4-15,2-1-11 16,0-1 15-16,-4 2-5 0,5 0 4 15,-1 0-4 1,0 0-3-16,2 0 1 0,-1 0 7 16,-2 0 0-16,0-1-2 15,2 1 2-15,-1 0-4 16,-3 0-3-16,-1 0-29 16,2 0-26-16,-2 0 22 15,-2 0-5-15,0 0-20 16,-8 0-25-16,-2 0 13 15</inkml:trace>
  <inkml:trace contextRef="#ctx0" brushRef="#br0" timeOffset="382636.1909">10495 16682 505 0,'0'0'41'15,"0"0"-41"-15,0 0 5 16,0 0-8-16,0 0 3 16,0 0 0-16,0 0 24 0,0 0-23 15,0 0 19-15,2 0-7 16,-2 0-8-16,0 0 2 15,0 0-7-15,0 0 6 16,1 0 2-16,1 0-8 16,-1 0 0-16,3 5 0 15,1-2 6-15,-1 0-5 16,1 1 11-16,1-2 12 16,2 5 10-16,1-4-19 15,5 1 9-15,4-1 3 16,4-3-14-16,2 0 12 15,8 0-25-15,1 0 9 0,5-4-5 16,-2-6 4 0,-3 0-8-16,3 0 0 0,-6 1 2 15,-5 4-2-15,-1 2 0 16,-9 1 3-16,-4 2-8 16,-5 0 5-16,-3 0-9 15,-2 0-13-15,-1 0-2 16,0 3-6-16,0 7-16 15,-8 6-35-15,-14-2-107 16</inkml:trace>
  <inkml:trace contextRef="#ctx0" brushRef="#br0" timeOffset="384759.8314">5351 17959 442 0,'0'0'56'0,"0"0"-49"16,0 0-3-16,0 0 90 15,0 0 15-15,0 0-91 0,0 1-14 16,0-1-6-16,0 0 8 15,0 0-7-15,0 0 1 16,0 0-20-16,0 0-8 16,0 5-29-16,0-5 39 15,0 2 18-15,0 3-24 16,4-1-3-16,-1 1-30 16,0 3-3-16,-1 1 12 15,-2-1-11-15,0 3-14 16,0-3 24-16,0-1-19 15,0 1 31-15,-2 0-32 0</inkml:trace>
  <inkml:trace contextRef="#ctx0" brushRef="#br0" timeOffset="385277.3537">5358 18076 331 0,'0'0'191'16,"0"0"-173"-16,0 0-18 16,0 0-4-16,0 0 4 15,0 0 12-15,0 0 12 16,0 0-24-16,0 0 5 16,0 2-13-16,3 1 6 15,2 0 2-15,-1 3 3 0,6 2 3 16,-2 0 6-16,1-2 3 15,1 2-11-15,1 1 14 16,-1-2-18-16,3-1 2 16,-2 1 16-16,1 0-15 15,3 2 9-15,0-4-12 16,1 2 2-16,2 1 6 16,2-3-7-16,0 1 9 15,1-5 2-15,0 1-11 16,-2-2 0-16,1 0-2 15,-5 0 2-15,1 0 8 16,1 0-9-16,-1 0 0 0,-1 0 6 16,3-2-6-1,-2-2 1-15,1 1-1 0,-3-4 0 16,1 1-1-16,-4 2 1 16,2 0 0-16,-2 0-6 15,-4 2 6-15,1 1-17 16,-1-1-24-16,1 2 4 15,-1-1-13-15,1 1-36 16,2-3 4-16,-3-2-66 16</inkml:trace>
  <inkml:trace contextRef="#ctx0" brushRef="#br0" timeOffset="391187.6276">10561 16727 216 0,'0'0'0'0,"0"0"-74"16,0 0 69-16,0 0 5 15,0 0 89-15,0 0-20 16,0 0-12-16,7 0-38 0,-7 2-19 16,1-1-1-16,1 2-16 15,1 0-49-15,-2-3-96 16</inkml:trace>
  <inkml:trace contextRef="#ctx0" brushRef="#br0" timeOffset="392807.235">12148 15894 592 0,'0'0'45'0,"0"0"-24"16,0 0-9-16,0 0 15 15,0 0-13-15,0 0 0 16,-12 0 21-16,12 0-24 16,0 0 13-16,0 0-23 15,0 0-1-15,0 0 7 16,0-6-7-16,6 2 0 16,3 1-2-16,0 3 4 15,0 0-4-15,0 0-7 0,1 10 9 16,2 10 8-16,-4 6-8 15,-3 3 0-15,-5 3 27 16,0-1-10-16,0 1-5 16,-5-2-12-16,-6-2 0 15,-3-2 6-15,0-3-6 16,0-6 0-16,1-4 0 16,1-6-2-16,3-3-5 15,0-4 7-15,4 0-6 16,3 0-5-16,2 0 1 15,0 0-7-15,0-1 14 16,0-8 6-16,0 1-8 16,7 1 5-16,5 0 0 15,0 2 0-15,4 3 0 0,-1 2 0 16,3 0 20-16,0 0-11 16,3 0 4-16,0 9-9 15,-2 3-2-15,0-1 11 16,-1 2-13-16,-6-3 0 15,-1-3 4-15,-1-2 2 16,-2-2-12-16,-2-2-9 16,-2-1-28-16,-1 0 5 15,3-4-86-15,-5-17-188 16</inkml:trace>
  <inkml:trace contextRef="#ctx0" brushRef="#br0" timeOffset="393773.6924">12287 15841 667 0,'0'0'54'15,"0"0"-54"-15,0 0-34 16,0 0 31-16,0 0 3 16,0 0 9-16,25 4-1 15,-13-18 21-15,3-6-10 16,-3-1-8-16,-1-3 4 16,-2-1-14-16,-6-1 7 0,-1 2-8 15,-2 3 0-15,0 1-6 16,-3 2 6-16,-9-1-5 15,-3 1 5-15,3 2-4 16,-1 6-17-16,5 0 21 16,1 5 0-16,0 1-6 15,5 2 13-15,2-1-7 16,0 3 0-16,0-2 3 16,0 2-9-16,0 0 6 15,0 0-1-15,0 0-6 16,0 0 1-16,0 7-1 15,0 5 7-15,4 9 0 16,3 1 20-16,1 3-2 0,-2 1 0 16,1-3 6-1,-2-4-24-15,0-5 4 0,-2-4 0 16,-2-3-4-16,2-5 14 16,-1-2-14-16,-2 0 0 15,0 0 12-15,0 0-11 16,0 0-1-16,0 0 0 15,0 0 0-15,0 0 7 16,0 0-7-16,0 0 0 16,3 0 7-16,0-6-1 15,5-4-12-15,-1 0 2 16,2 3 4-16,2 0 3 0,-3 3-3 16,-1 3-3-16,-2-1 0 15,-2 2 6-15,0 0-8 16,1 0-5-16,2 4 6 15,2 8 4-15,-2 0 7 16,1-3-2-16,-1-1-2 16,-3-5 5-16,0 0-2 15,0-2-6-15,-2-1 0 16,1 0-7-16,-1 0 7 16,-1 0 0-16,0 0-8 15,0 0-3-15,0 0-4 16,0 0-23-16,0 0-17 15,0 0-8-15,0 0-65 16,0 0-7-16,0 0-84 16</inkml:trace>
  <inkml:trace contextRef="#ctx0" brushRef="#br0" timeOffset="403268.8075">10329 16661 231 0,'0'0'87'0,"0"0"-87"15,0 0-49-15,0 0 38 16,0 0 11-16,0 0 29 15,0 0 34-15,0 0-19 16,0 0-8-16,0 0 23 16,0 0-9-16,0 0-31 15,0 0-1-15,0 0-14 16,0 0 3-16,8 0-1 16,3 9 11-16,5 0 9 15,-1 2-23-15,3 1 13 16,1-2 14-16,-1-3-21 15,4 1 8-15,0-4-11 16,0-2-5-16,-1-2 10 0,2 0-10 16,-3 0-1-1,-1 0 27-15,0-4-26 0,-2-2 16 16,1-1-17-16,-6 4 5 16,-1 0-4-16,-5 2-1 15,0 1-1-15,1 0-2 16,-4 0-25-16,5 0-13 15,-3 0-40-15,1 0-70 16,0 0 27-16</inkml:trace>
  <inkml:trace contextRef="#ctx0" brushRef="#br0" timeOffset="405189.4393">4523 17363 338 0,'0'0'0'0,"0"0"-102"15,0 0-18-15,0 0 53 0,0 0 18 16</inkml:trace>
  <inkml:trace contextRef="#ctx0" brushRef="#br0" timeOffset="406674.2041">5740 17413 245 0,'0'0'107'0,"0"0"-99"15,0 0-4-15,0 0-3 16,0 0 24-16,0 0-11 16,-27-30 2-16,21 21 11 15,1 0-22-15,3 2 9 16,-1 2 20-16,1 2-13 15,1 2 34-15,1 0-34 16,0 1-14-16,0-1 20 16,0-1-27-16,0 2 0 15,0-1-1-15,0-2-7 0,7-2 8 16,8-3 0-16,0-1 3 16,3 0-10-16,-2-2 7 15,1 3 0-15,-2-1 6 16,1 0-3-16,-1 4 13 15,0-5-16-15,-3 10 0 16,-2 0 0-16,1 0 0 16,-4 0-6-16,4 0 0 15,0 12 11-15,2 5-5 16,0-2 0-16,-3 2 0 0,-1-3 12 16,0-2-12-1,-4-5 0-15,-1-2-2 0,-1-4 4 16,-3-1 5-16,2 0-7 15,-2 0 1-15,0 0 17 16,0 0-15-16,0 0-1 16,0 0 6-16,-9 0-7 15,-5 0 5-15,2-1-6 16,-3-3-9-16,-1 4-2 16,-3-1 11-16,-4 1-8 15,1 0 0-15,-2 0 8 16,0 0 0-16,2 0 0 15,1 0 2-15,-3 1-4 16,7 6 2-16,-2-2 0 16,-1 4-2-16,4 0 6 0,0 2-8 15,1 1 3-15,0 2 1 16,3 0-4-16,3 1 4 16,0-2-5-16,5 0 4 15,2-5-5-15,2 1 2 16,0-3-9-16,0 1 11 15,0 0-8-15,6 0 10 16,3-2-24-16,4 0-18 16,0 0-49-16,1 0 2 15,-1-5-126-15</inkml:trace>
  <inkml:trace contextRef="#ctx0" brushRef="#br0" timeOffset="409402.4045">13371 5702 351 0,'0'0'1'16,"0"0"39"-16,0 0-4 15,0 0 12-15,0 0 12 16,0 0-15-16,-15 0 43 16,15 0-73-16,0 0 4 15,0 0-3-15,0 0-9 16,0 0 25-16,0 0-23 16,0 0-1-16,0 0 10 15,0-2-13-15,0 1-5 16,0-2 0-16,6-3 3 15,6-4-4-15,4 1 1 16,2-1 0-16,3 0-8 16,1-1 8-16,-1 0 0 15,2 3-1-15,-4 0 11 0,-1 2-14 16,-2 2 4-16,-2 1 0 16,-2 3 3-16,1-2-3 15,-1 0 0-15,4 1-12 16,2 1 20-16,-1 0-10 15,4 0 2-15,-2 0 0 16,2 0-2-16,2 0 5 16,1 0-3-16,2 3 2 15,0-1 4-15,-3-2-6 16,0 0 0-16,-4 0 0 0,-1 0-24 16,-6 0 18-16,-5 0-15 15,-5 0 3-15,-2 0-35 16,0 0 23-16,0 0-5 15,-9 2-46-15,-15-1 44 16,-6 2-63-16,-3-2-141 16</inkml:trace>
  <inkml:trace contextRef="#ctx0" brushRef="#br0" timeOffset="416594.3156">5271 17183 132 0,'0'0'97'0,"0"0"-70"15,0 0-4-15,0 0 19 16,0 0-32-16,0 0 30 0,0 0-17 15,0 0-14 1,0 0 4-16,0 0-3 0,0 0-9 16,0 0 28-16,0 0-27 15,0 0 6-15,0 0 17 16,0 0-5-16,0 0 8 16,0 0-13-16,0 0-11 15,0 0 25-15,0 0-29 16,0 0-4-16,0 0 1 15,0 0 6-15,0 4-3 16,2 4 0-16,3 2 0 16,-2 0 4-16,2-1-4 0,-2 1 0 15,-1-3 14-15,2 3-7 16,-2-3 5-16,1 3-12 16,-2 0 3-16,1 2 16 15,-1 0-19-15,1 0 0 16,1-2 2-16,-1 2 0 15,3-1 1-15,-3-1-3 16,-1-4 7-16,1-2-15 16,-2 3 8-16,0-7 0 15,3 3-5-15,-2 0-8 16,-1 0-16-16,0-3-47 16,0 0-27-16,0 0-38 15,0 0-15-15</inkml:trace>
  <inkml:trace contextRef="#ctx0" brushRef="#br0" timeOffset="417152.2252">5250 17238 74 0,'0'0'83'0,"0"0"-77"16,0 0-6-16,0 0 0 15,0 0 0-15,0 0 0 16,-1-4 31-16,1 4 11 15,0 0-11-15,0 0 14 16,0 0-42-16,0 0 0 16,0 0-1-16,0 0-1 15,0 0 6-15,0 0 17 16,0 0 0-16,0 0 4 16,0 0-22-16,0 5 6 15,0 4-1-15,1 1-10 16,7 5 10-16,-2 0-11 0,1 2 0 15,1 1 23-15,1-1-21 16,-6 0 2-16,4 0 8 16,-2 0-2-16,-2-2 6 15,2 2-15-15,0-4 6 16,-2 0 1-16,-1-4-4 16,-2-1-4-16,0-1 4 15,0-4 0-15,0-1-8 16,0-1 4-16,0 1-36 15,0-2 21-15,0 0-30 16,0 0-29-16,0-2-208 16</inkml:trace>
  <inkml:trace contextRef="#ctx0" brushRef="#br0" timeOffset="418612.3143">5316 17204 144 0,'0'0'67'0,"0"0"-49"0,0 0 14 16,0 0 1-16,0 0 1 16,0 0 17-16,0 0-40 15,0 0 9-15,0 0 6 16,0 0-16-16,0 0 13 16,0 0-23-16,0 0 5 15,0 0 0-15,0 0-1 16,0 4 14-16,0 5 9 15,0 1-19-15,0 1 18 16,0 0-18-16,0 3-8 16,0 1 30-16,0 4-27 0,3-3 9 15,-1-2 0 1,2 0-10-16,-1-2 10 0,-1-2-12 16,-1-3 3-16,1 0-1 15,-1-1-2-15,-1-6 0 16,2 1-1-16,-2-1 7 15,0 0-8-15,0 0 2 16,0 0 0-16,0 0 1 16,0 0 11-16,0 0-4 15,0 0 19-15,0-7-18 16,0-9-9-16,-2-2-4 16,-4-1 2-16,2-1-12 15,-4 1 13-15,-2 2-14 0,2-3 14 16,1 1-4-1,-2 7 1-15,3 2 4 0,3 5 0 16,1 1-2-16,1 4 2 16,1-3-8-16,0 3 4 15,-3 0 8-15,3 0-8 16,0 0 3-16,0 0-5 16,0 0-4-16,0 0 4 15,0 3-2-15,0 7-3 16,0 6 22-16,3 1-12 15,0 3 1-15,2-1 0 16,-2 0-3-16,1 1 5 16,-1-6-2-16,-2 0 0 15,1-4 9-15,2-2-13 0,-2-3 4 16,-1-1 0-16,-1-1-3 16,0-3 3-16,0 0 0 15,0 0-1-15,0 0 2 16,0 0-3-16,0 0 2 15,0 0 0-15,0-3 12 16,0-13-12-16,0-4 0 16,-1-2-3-16,-5-4 11 15,0-1-10-15,-3 2 2 16,0 2 0-16,3 6-13 16,3 3 13-16,-3 8 0 15,4 1-1-15,1 1 10 16,0 4-18-16,1 0 8 0,-2 0-35 15,2 0 14 1,0 5-5-16,0 4 24 0,0 1 2 16,0 2 2-16,0 4-2 15,0 2 1-15,2 1 0 16,-1 0-5-16,2-2-1 16,-3 2-20-16,3-4 7 15,-3-2-53-15,1-4-57 16,-1-4-87-16</inkml:trace>
  <inkml:trace contextRef="#ctx0" brushRef="#br0" timeOffset="679629.1139">16585 6321 410 0,'0'0'70'0,"0"0"-35"16,0 0-34-16,0 0-1 16,0 0 25-16,0 0 20 15,0 0 26-15,0 0-36 16,0 0-11-16,0 0 20 16,0 0-41-16,0 0 37 15,0 0-40-15,0 0 15 16,0 0-14-16,0 0 1 0,0 0-2 15,0 0 0-15,3 0-3 16,3 0 3-16,5 0 2 16,-1 0 4-16,2 0-1 15,3 0-5-15,0 3 0 16,3-3-2-16,-2 3 4 16,-1-2-5-16,-5 4 3 15,4-2-35-15,-4 2 31 16,2 2-81-16,2 2-46 15,-4-2-99-15</inkml:trace>
  <inkml:trace contextRef="#ctx0" brushRef="#br0" timeOffset="681721.1283">20332 8952 803 0,'0'0'26'0,"0"0"-26"16,0 0-16-16,0 0 8 15,0 0 7-15,0 0 2 16,45 31 14-16,-26-25-13 16,7-1-2-16,2 1 5 15,6-3-1-15,2 1-8 16,3-1-18-16,0-1-15 16,1 0-7-16,1-2-94 15,-2 0-192-15</inkml:trace>
  <inkml:trace contextRef="#ctx0" brushRef="#br0" timeOffset="682299.7628">21952 10897 448 0,'0'0'14'15,"0"0"-14"-15,0 0-60 16,0 0 55-16,95 58-27 16,-76-48 32-16,3 0-14 0,-3-7-136 15</inkml:trace>
  <inkml:trace contextRef="#ctx0" brushRef="#br0" timeOffset="682964.5198">21290 13113 391 0,'0'0'390'16,"0"0"-345"-16,0 0-45 0,0 0-13 15,0 0 11-15,0 0-4 16,58 16 6-16,-19-13 0 16,13-2-55-16,4-1-147 15</inkml:trace>
  <inkml:trace contextRef="#ctx0" brushRef="#br0" timeOffset="684735.9509">14564 13891 351 0,'0'0'0'0,"0"0"-66"0,116 6-121 16</inkml:trace>
  <inkml:trace contextRef="#ctx0" brushRef="#br0" timeOffset="685155.7418">13674 11818 421 0,'0'0'7'0,"0"0"0"0,0 0 13 16,117-2-10-16,-67 2-2 15,5 0-8-15,2-2-13 16,2-4-23-16,-1-11-212 16</inkml:trace>
  <inkml:trace contextRef="#ctx0" brushRef="#br0" timeOffset="713569.4424">2323 11966 544 0,'0'0'0'0,"0"0"-15"15,0 0-28-15,0 0 37 16,0 0 1-16,0 0 5 16,40 0 37-16,-15 0-8 15,4 0-28-15,-4 1 19 0,5 7-12 16,0 1 10-16,-4 3-18 15,4 2 0-15,0 2 14 16,-3 3-14-16,-2 0 7 16,-4 0-5-16,-6 2 10 15,-3-2-4-15,-4 1-2 16,-2-1 0-16,-6-2 33 16,0 1-25-16,0 1 2 15,0 0 18-15,-8 1-31 16,-5 1 2-16,-2-1-5 15,0-4 10-15,0-2-3 16,0-3-7-16,4-1 0 16,3-3-4-16,-1 2 4 0,1-4-31 15,3 0-15-15,5-2-144 16,0-3-117-16</inkml:trace>
  <inkml:trace contextRef="#ctx0" brushRef="#br0" timeOffset="715631.874">4408 11380 586 0,'0'0'2'15,"0"0"11"-15,0 0-13 16,0 0 14-16,0 0-13 16,0 0 63-16,-6 0-47 15,6 0-11-15,0 0 25 16,0 0-21-16,0 0 0 15,0 0-10-15,0 0 0 16,0 0-13-16,0 0 13 16,0 0-1-16,0 0-3 15,0 0 8-15,4 0-8 16,5-2 4-16,2-1 0 0,4-1 0 16,-2 1 0-16,5-1 0 15,-1 1 1-15,2 0 12 16,6 1-25-16,3 1 12 15,4 1 0-15,3 0 9 16,5 0-9-16,1 0 0 16,-1 0 0-16,-4 0 6 15,-2 0-9-15,4 0 3 16,2 4 0-16,5 1-3 16,7-1 3-16,2 3-2 15,2-1-5-15,0 5-31 16,2-2-35-16,-3 3-18 15,-3-3-73-15,-6 0-127 0</inkml:trace>
  <inkml:trace contextRef="#ctx0" brushRef="#br0" timeOffset="728751.2292">2163 16336 480 0,'0'0'64'16,"0"0"-63"-16,0 0 17 0,0 0 2 16,0 0-16-1,0 0-3-15,-15 5 3 0,9 9 22 16,2 3-19-16,2 5 11 16,2 5 17-16,0 2-24 15,0 3 29-15,5 0-22 16,7-6-12-16,1-4 14 15,2-8-20-15,1-4 0 16,-2-6-1-16,1-4 1 16,-5 0 0-16,-1-2 0 15,-2-12 3-15,-2-6-15 16,-5-2 12-16,0 1-16 16,-3-1 16-16,-12 3-18 15,-6 5-9-15,-3 3-24 16,-1 7-81-16,-3 4-2 0,-2 0-103 15</inkml:trace>
  <inkml:trace contextRef="#ctx0" brushRef="#br0" timeOffset="729307.98">1684 16562 592 0,'0'0'9'0,"0"0"-9"15,0 0-52-15,0 0 31 16,0 0 21-16,0 0 7 16,-1 56 18-16,1-34 22 15,0-3-11-15,0-1 0 0,0-3-36 16,3-1 14-1,7-7-21-15,5-1 7 0,-3-2 0 16,4-4 0-16,-2 0 7 16,1 0-14-16,-6-4 7 15,1-5 0-15,-4-2-11 16,-6 2 11-16,0-4 0 16,0 2 6-16,-4 1 0 15,-11 2-9-15,-3 1 3 16,-2 3-31-16,0-1 23 15,0 5-8-15,5 0 2 16,2 0 8-16,4 2-58 16,1 12-7-16,4 4-29 0,1 1-68 15,0-2 12-15</inkml:trace>
  <inkml:trace contextRef="#ctx0" brushRef="#br0" timeOffset="730243.1092">2711 16000 493 0,'0'0'31'0,"0"0"-31"16,0 0 12-16,0 0-12 15,0 0 0-15,-14 73 64 16,13-44 17-16,-1 0-68 16,2-2 15-16,0 0-10 15,0-1-13-15,0 0 6 16,0-3-11-16,0-6 0 16,0-4-9-16,0-5 9 15,0-1-32-15,3-2-33 16,2-4-99-16,-1-1-53 0</inkml:trace>
  <inkml:trace contextRef="#ctx0" brushRef="#br0" timeOffset="730646.5029">2709 16270 456 0,'0'0'127'15,"0"0"-121"-15,0 0 21 16,0 0-13-16,0 0 29 16,0 0-8-16,0 0-24 0,0 3 8 15,0 10-19-15,0 4 0 16,7 7 24-16,4-2-24 16,2 1 0-16,2-4 6 15,0-1 1-15,0-1-7 16,0-7 0-16,-6-3-3 15,-3-5-16-15,-3-2-9 16,-3 0 3-16,0 0 18 16,0-3 7-16,0-13-8 15,0-5 5-15,-11-1-6 16,-5 0 0-16,-2 5-4 16,2 2 3-16,0 5 3 15,2 6 14-15,5 2-23 16,2 2-10-16,3 0-8 15,3 0-20-15,1 4-75 0,0 4-43 16,0-6 10-16</inkml:trace>
  <inkml:trace contextRef="#ctx0" brushRef="#br0" timeOffset="731448.7098">3283 16162 458 0,'0'0'18'0,"0"0"-8"16,0 0-5-16,0 0 29 0,0 0 27 16,0 0-22-16,-37 20-32 15,36-11 20-15,1 4-27 16,0 3 0-16,0 5 16 15,0 1-5-15,5-2 7 16,4 2-18-16,3-5 0 16,2-3 22-16,-4-4-22 15,1-4 0-15,-1-3-4 16,-4-3 8-16,3 0-8 16,-3 0 0-16,1-8 3 15,-4-3-9-15,-1-3 10 0,-2-3-5 16,0 0-1-1,-3-2 6-15,-10 0-29 0,-3 2-8 16,-3 4-61-16,1 2 45 16,0 6-7-16,6 3-1 15,2 2 41-15,3 0-10 16,5 3-77-16,2 8-62 16</inkml:trace>
  <inkml:trace contextRef="#ctx0" brushRef="#br0" timeOffset="732554.2702">5512 15612 245 0,'0'0'36'0,"0"0"20"15,0 0 20-15,0 0-44 16,0 0 15-16,-45 75-14 0,39-64-32 15,2-4 18-15,1 0-19 16,1-1-5-16,-1-2 1 16,3-1-38-16,0 1-25 15,0-4-141-15</inkml:trace>
  <inkml:trace contextRef="#ctx0" brushRef="#br0" timeOffset="732926.0671">5412 15712 168 0,'0'0'159'0,"0"0"-109"16,0 0-23-16,0 0 34 15,0 0-38-15,0 0 0 0,-26 10-21 16,23-7-2-16,0 1-1 16,3-1-59-16,0 1-105 15,0-2-62-15</inkml:trace>
  <inkml:trace contextRef="#ctx0" brushRef="#br0" timeOffset="753270.2008">20842 15355 475 0,'0'0'21'0,"0"0"-21"15,0 0 6-15,80-36-6 16,-47 22 7-16,6 4 18 16,-1-2 24-16,8 3-29 15,-3 0-5-15,3 1-15 16,2 1 10-16,4 1 4 0,5 2-14 16,6 1 2-16,-1 2 16 15,1-2-18-15,-3 3 1 16,-7 0-2-1,-2 0 9-15,-2 0-19 0,0 0 11 16,-2 5 0-16,-3 2-3 16,-3 5 9-16,-5-1-12 15,-2 6 6-15,-4 1-10 16,0 2 10-16,0 2 0 16,0 4 4-16,2 0-5 15,-4-1 2-15,-1 0-1 16,-3-2 0-16,-4-1 10 15,2-1-7-15,-1 2-3 16,-1-2 0-16,2 1-3 16,0-2 6-16,2 1-3 0,-1 2 0 15,1-1 7-15,-1-3-8 16,1 2 1-16,-2 1 0 16,-2-1 1-16,-1 0 1 15,0 3-2-15,-4-1 0 16,0 4 0-16,-8-1-19 15,-4 1 19-15,-3-3-18 16,0 3 5-16,0-2 7 16,-10 1-2-16,-2-1 8 15,2-2-32-15,-1 1 31 16,-1 0-1-16,0 0-20 16,-5-2 9-16,1 3-39 0,-1-8 13 15,-7 0 9-15,0 0-21 16,-6 0-10-16,-6-1-45 15,-1 1 31-15,-5-2 68 16,-5-1-32-16</inkml:trace>
  <inkml:trace contextRef="#ctx0" brushRef="#br0" timeOffset="754349.9313">22022 15344 552 0,'0'0'83'0,"0"0"-83"16,0 0 15-16,0 0-31 15,0 0 21-15,0 0-5 16,51 0 0-16,-32 0 9 16,5 8-20-16,4 6 11 15,4 6 0-15,2 2 8 16,3 4-8-16,0 7 0 0,2 4 1 15,-4 4 8 1,-1 1 6-16,-4 0-15 0,-6 0 2 16,-4-1-3-1,-5 1 1-15,-4 1 0 0,-2 0-5 16,-6-2 10-16,-3 3 2 16,0-3-7-16,0 2 10 15,-13 4 4-15,-3 1-14 16,-1 5 0-16,-3-4 2 15,-4 1 9-15,-3-6-22 16,-2-3 9-16,-3-2 2 16,-1-5 4-16,1-5-4 15,0 0 0-15,-1-6-12 16,0-1 10-16,-2-2-11 0,-1-3-59 16,-1-1-53-16,-4-7 67 15,-5-4-232-15</inkml:trace>
  <inkml:trace contextRef="#ctx0" brushRef="#br0" timeOffset="870725.9268">4520 16954 243 0,'0'0'407'0,"0"0"-398"15,0 0-3-15,0 0-5 16,0 0-1-16,0 0 8 16,0 0 2-16,0 0 7 15,-88-7-14-15,82 4-1 16,3 3 25-16,1 0-24 16,1 0 7-16,-1 0-3 15,-1 0 7-15,-4 0-12 16,-5 0-2-16,-3 2 0 15,-1 8-2-15,-2 1 2 16,-5 2-4-16,0 4 3 0,-1-5 2 16,4 2-3-1,0-4 2-15,6-3 0 0,-2 1 3 16,3 3-3-16,-3 0 0 16,1 3-2-16,0 1 5 15,2 2-3-15,0 2 0 16,2-2 7-16,0 2-16 15,3 1 9-15,2 1-1 16,1-2-4-16,1 2 9 16,1 0-8-16,-3-1 4 15,0-2 0-15,0 1-2 16,3-1 2-16,-2-3 0 0,1-1-1 16,2-2 4-1,1-4-3-15,-1 3 0 0,2 4 1 16,-3 2-7-16,3-2 6 15,0 3 0-15,0 2-7 16,0-1 10-16,0 8-3 16,3-5 0-16,2 4 0 15,-1 1-2-15,2-4 2 16,-1 5 0-16,1-5 0 16,4 2-2-16,-2 2 2 15,1-1 0-15,-1 2 4 16,0-3-7-16,3 0 4 15,-4 0-1-15,4-3 0 0,-2-1 1 16,1 3-10 0,3-5 8-16,-2 3 1 0,3-1 12 15,-3 1-7-15,3-2-5 16,0 5 0-16,0 0 11 16,2 5-8-16,-2 3-3 15,5-1 0-15,0 5 1 16,1-4-1-16,1 1 0 15,1-1-4-15,1-3 8 16,2 4-5-16,5 0 1 16,3-3 0-16,1 1-10 15,6-1 10-15,0-5-2 0,3-1 1 16,0-8-24 0,5-4 5-16,2-11-75 0,0-2-77 15,0-5-154-15</inkml:trace>
  <inkml:trace contextRef="#ctx0" brushRef="#br0" timeOffset="871850.6085">4453 17086 194 0,'0'0'60'16,"0"0"-60"-16,0 0 0 16,0 0 1-16,0 0 20 15,0 0-3-15,95-21 5 0,-66 18-7 16,2 1 38 0,3-2-38-16,2 0 13 0,1 0-20 15,-1 4-1-15,7 0 17 16,6 0-14-16,2 0 2 15,7 0 20-15,2 4-17 16,1 4-7-16,0 2-9 16,5-1 18-16,1 2-17 15,7-3-1-15,3 0 6 16,-4-2 1-16,-3-3-5 16,-6 2 0-16,-9-2-2 15,-3 0-5-15,-4 3 5 16,-6-3 1-16,-5 2 1 15,-2-2 18-15,-5 2-15 16,-1-1 15-16,1 4-2 0,-3 1-15 16,1 1 18-16,1-2-21 15,-4 3 0-15,3-2 12 16,-4 2-5-16,6-2 0 16,0 5 5-16,-2 0-8 15,5 1 9-15,-3 2-9 16,-2-2 4-16,2-1-7 15,-2 0-1-15,0 1 1 16,1 0-3-16,-5-1 10 16,1-2-8-16,-4-2 0 15,-6-3-6-15,-2 1-9 16,-1-2 9-16,0 0-7 0,2 1-15 16,2 1-57-16,-1-1-75 15,-4 0-136-15</inkml:trace>
  <inkml:trace contextRef="#ctx0" brushRef="#br0" timeOffset="909311.9036">13154 6107 182 0,'0'0'87'16,"0"0"-30"-16,0 0 27 15,0 0-7-15,0 0-9 16,0 0-5-16,88 0-31 16,-76 0-1-16,2-1 15 15,-2-1-32-15,-2 2-14 16,2-1 8-16,-3 1-1 0,0-2-5 15,0 2-2-15,0 0 0 16,0-2-1-16,-1 2 6 16,-1 0-10-16,-1-3-4 15,-5 2-73-15,-1-7-136 16</inkml:trace>
  <inkml:trace contextRef="#ctx0" brushRef="#br0" timeOffset="909864.2938">13044 5914 395 0,'0'0'46'0,"0"0"-19"16,0 0 25-16,0 0 42 15,0 0-18-15,0 0-30 16,-10-4-46-16,10 4 33 16,0 0-33-16,0 0 0 15,6 0 16-15,7 0-14 16,7 0 20-16,3 0-19 15,1 0-2-15,3 0 31 0,-1 0-32 16,-1 5 0 0,2 0 8-16,-1 3-1 0,-2 1-14 15,0 3 7-15,-6 2 0 16,-2 1 0-16,-2 2 0 16,-2-1 0-16,-2 2-6 15,-4 3 11-15,-1-1-5 16,-5 2 0-16,0-1 0 15,0 1-2-15,-3 2 2 16,-8-2 0-16,-3-1 0 16,3-2 13-16,-5 0-13 15,1-4 0-15,-5-1 0 0,2-1 26 16,-2-3-26 0,6-2 0-16,1-1-11 0,2-3-20 15,5 2-29-15,0-2-72 16,0-1-253-16</inkml:trace>
  <inkml:trace contextRef="#ctx0" brushRef="#br0" timeOffset="913006.0483">10431 6271 642 0,'0'0'67'16,"0"0"-28"-16,0 0 2 16,0 0 20-16,0 0 47 15,0 0-75-15,15-20-15 16,-5-2-7-16,4-2-4 0,2 0 10 15,-1-3-17-15,1 2 6 16,-2 2 1-16,-1-1-7 16,-4 1 0-16,-1 0-4 15,-3 1 11-15,-3 3-7 16,-2-1 0-16,0 6 0 16,0-1-7-16,-2 5 10 15,-5 3-6-15,3 3-10 16,0 4-23-16,0 0 18 15,-1 0 15-15,-2 11-14 16,-3 9 1-16,4 2 17 16,1 3-1-16,5-3 0 15,0-2 0-15,0 0-10 0,3-3 10 16,8-3 0-16,5-3-2 16,-1-2 2-16,3-2 0 15,1-6 2-15,-3-1 8 16,4 0 2-16,-2-1-12 15,-2-9 1-15,0 1-9 16,-6 1 15-16,-1-1-7 16,-3 1 0-16,-5 2-7 15,-1 0 7-15,0 2 0 16,0 0-19-16,0 1 11 16,-1 2-10-16,-4 1 6 15,2 0 7-15,2 0-12 16,-2 1 4-16,0 10-11 15,3 4 14-15,0-1-7 0,0 0 17 16,3-3 0-16,6-1-2 16,-1-3 8-16,9-2-5 15,-4-3-1-15,4-2 0 16,-4 0-2-16,4-4 2 16,-4-9 0-16,1-2-3 15,-4 1 7-15,-1-3-5 16,1-3 1-16,-4 1 0 15,1-3-3-15,-3 2 3 16,1 3-2-16,-1 0-9 16,-3 3 17-16,0 5-6 15,-1 1 0-15,0 6 0 0,0 2-4 16,0 0 4-16,0 0-15 16,0 0 8-16,2 7-26 15,-2 8 25-15,2 4 8 16,-2 3 0-16,3 2 5 15,0 1 1-15,1 1-6 16,2-2 0-16,-3-4 4 16,-1-1 15-16,5-8-19 15,-5-5 0-15,1-1 28 16,-2-5-19-16,1 0 15 16,4 0 24-16,3-8-30 15,5-12 15-15,6-3-33 16,-1-4-25-16,2 4-39 0,-2 3-91 15,-7 6-128-15</inkml:trace>
  <inkml:trace contextRef="#ctx0" brushRef="#br0" timeOffset="913365.2736">11073 6067 283 0,'0'0'132'0,"0"0"-132"16,0 0 60-16,0 0 28 15,0 0-15-15,0 0-14 16,41 5-51-16,-28-10 39 16,1-6-45-16,-2 1 1 15,-2 2 0-15,-4-1 10 0,-2 4-13 16,-4 2 0-16,0 3 1 16,0 0-9-16,0 0 8 15,0 0 0-15,-2 0 8 16,-3 5-8-16,-1 3-1 15,5 3-1-15,1-1-6 16,0 0 1-16,0-2 7 16,0-2 0-16,9-1 7 15,3-2 10-15,1-1-12 16,2-2-5-16,-2 0 20 16,4-2-11-16,-1-9-8 15,2-5-1-15,2 1-13 0,2-6-101 16,-1-2-228-1</inkml:trace>
  <inkml:trace contextRef="#ctx0" brushRef="#br0" timeOffset="913891.8136">11719 5874 566 0,'0'0'90'15,"0"0"-22"-15,0 0-44 16,0 0-5-16,0 0 26 16,0 0-10-16,-71 41-3 15,59-25 10-15,4-1-31 16,1 0 18-16,4 2-29 16,3-3 0-16,0 0 1 0,0-2 3 15,3-4-4 1,12-1 0-16,6-4 1 0,3-3 12 15,1 0-13-15,0-5 0 16,-1-9 1-16,-4 0 5 16,-2-2-9-16,-9 0 3 15,-3-1 0-15,-6 0-9 16,0 0 9-16,-2 4-1 16,-13-3-12-16,-7 2 5 15,-3 3 2-15,0 4-13 16,-1 5-34-16,3 2 28 15,3 5-64-15,1 14-64 16,-1 3-188-16</inkml:trace>
  <inkml:trace contextRef="#ctx0" brushRef="#br0" timeOffset="915670.0502">4903 8221 613 0,'0'0'45'16,"0"0"-45"-16,0 0 0 16,0 0 27-16,0 0 14 15,0 0-3-15,49-22 24 0,-29-1-16 16,2-2 2-1,-3-2-33-15,-4 0-8 0,-1 3 15 16,-7 1-22-16,-2 4 0 16,-5 1 14-16,0 3-8 15,0 3 12-15,-4 1-18 16,-7 3 3-16,0 1 4 16,3 4-7-16,1 3 0 15,2 0-10-15,2 0 16 16,-2 0-12-16,2 13 1 15,3 3 5-15,0 1-12 16,0 0 12-16,0 2-1 0,16-2-9 16,1 0 20-1,3-3-9-15,3-4-1 0,-2-6 0 16,1-4-1-16,1 0 1 16,-2-1 0-16,-2-14-6 15,-1 1 14-15,-6-1-4 16,-3 1-4-16,0 1 0 15,-5-1-10-15,-2 7 10 16,-2 2 0-16,0 1-3 16,0 1-7-16,-8 3 6 15,-2 0 2-15,-1 0 0 16,1 7-18-16,1 3 20 16,4 3-4-16,4 1-2 15,1 2 5-15,0-2-5 16,0 1-10-16,6-2 8 0,6-1-15 15,3-4 20-15,1-4-23 16,1-2 26-16,2-2-18 16,-1 0 9-16,3 0-12 15,1-12-4-15,-1-3 5 16,-1-1 14-16,-4-1-2 16,-3 3-1-16,-5 3 18 15,-1 1-4-15,-2 1-5 16,-2 1 0-16,-2 2 31 15,1-2-27-15,-2 1 1 16,3-1 12-16,-2 3-15 16,1-1 4-16,1-2-6 15,-2 2 0-15,1 2 1 16,2 0-1-16,-3 1 1 0,-1 1 0 16,2 2 0-16,-2 0 7 15,0 0-8-15,0 0-9 16,0 0 0-16,0 7-15 15,1 6 24-15,4 8 1 16,1 4 2-16,2 0 5 16,3 3-8-16,0-2 2 15,-2 4-1-15,1-7-1 16,-2-5 0-16,-5-8 8 16,3-5-6-16,-3-5 16 15,0 0-13-15,1 0 16 0,0-11 61 16,1-10-58-1,6-3-14-15,-1-3-6 0,-1-1 3 16,-2 6-14-16,1 5-53 16,-1 6-86-16,-2 7-14 15</inkml:trace>
  <inkml:trace contextRef="#ctx0" brushRef="#br0" timeOffset="915977.2675">5620 8098 436 0,'0'0'23'16,"0"0"-17"-16,0 0 81 15,0 0-5-15,0 0-37 0,0 0 10 16,48-17-35-16,-33 1 1 16,-4 2-21-16,-1-1 0 15,-1 5-2-15,-6 6 2 16,-3 2 0-16,0 2-5 15,0 0 16-15,0 0-11 16,0 6 0-16,0 5 1 16,0 3 40-16,0 2-41 15,4-2 0-15,4-5 10 16,5-2-2-16,1-6-8 16,4-1 0-16,1-3-46 15,2-19-2-15,-2-5-350 16</inkml:trace>
  <inkml:trace contextRef="#ctx0" brushRef="#br0" timeOffset="916283.6122">5994 7841 617 0,'0'0'97'0,"0"0"-94"16,0 0 1-16,0 0 14 0,0 0 20 16,22 73 49-16,-15-48-77 15,2-2 24-15,-1 1-5 16,-1-4-21-16,2 0 3 15,-1-4-11-15,-2 0-20 16,-2 0-11-16,-1 0-170 16,-3-2-394-16</inkml:trace>
  <inkml:trace contextRef="#ctx0" brushRef="#br0" timeOffset="917972.3727">1468 11435 74 0,'0'0'333'0,"0"0"-253"16,0 0-59-16,0 0-2 16,0 0 48-16,0 0-23 15,36 36 42-15,-27-36-43 16,4-4 3-16,4-9 15 16,2-5-38-16,2-3 6 15,-3-2-18-15,1-5-3 16,-5 1 20-16,-3 0-24 15,-3-1-4-15,-2 1 16 0,-3 4-11 16,-3 1 5-16,0 2-10 16,0 4 0-16,0 5 11 15,0 5-11-15,0 3 0 16,0 3-2-16,-3 0-14 16,3 0 12-16,0 0-7 15,-3 11 11-15,3 9-13 16,0 4 13-16,0 3 0 15,0 2 0-15,12 0 5 16,3-1-5-16,0-3 0 0,4-5 2 16,1-7-10-1,2-4 8-15,0-5 0 0,2-4-3 16,-3 0 6-16,-3-1-11 16,0-10 7-16,-5 5 1 15,-3 0-20-15,-5 4 20 16,-2 2-10-16,-3 0 10 15,0 0-16-15,0 0 6 16,0 0-27-16,0 2 21 16,0 8 1-16,-3 3 23 15,3 0-8-15,0 0 0 16,0-1 10-16,3-3-22 16,8-1 12-16,2-4 0 15,0-1-1-15,2-3 1 16,-2 0 0-16,1 0-1 15,-2-7 0-15,-3-4-5 0,-4 2 6 16,-2-1-5-16,-3 1-13 16,0 1-1-16,-5 0-29 15,-10 1-5-15,-1 2-23 16,1 4 41-16,-3 1 16 16,9 0 5-16,1 0 9 15,3 1-21-15,2 5 10 16,3 0-3-16,0-1 4 15,0-1 14-15,0 0-5 16,0-2 6-16,10-1 0 16,-1-1 5-16,3 0 30 0,4 0-7 15,1-3-9 1,-1-8 8-16,-2-5-21 0,0-3-6 16,-3 1 39-16,-1-4-37 15,2 3 5-15,-3-1 31 16,-3 3-21-16,0 2 20 15,-3 2-12-15,-3 4 7 16,0 0 20-16,0 2-37 16,0 3 6-16,0 2-6 15,0 2-4-15,0 0-22 16,0 0 10-16,0 0-25 16,0 0 20-16,0 5-21 15,0 8 27-15,0 5 0 16,0 4 8-16,6 1-8 15,0-1 0-15,-2 1 9 0,1-3-8 16,1-3-1-16,-3-4 0 16,1-4 0-16,-1-5 16 15,-1-3-10-15,-1-1-6 16,-1 0 0-16,3 0 25 16,-1-9-25-16,1-12-64 15,-3-6-119-15</inkml:trace>
  <inkml:trace contextRef="#ctx0" brushRef="#br0" timeOffset="918316.3944">1841 11201 646 0,'0'0'55'0,"0"0"-11"15,0 0 13-15,0 0 3 16,0 0 6-16,0 0-66 16,0 0-21-16,-3 3 10 15,12 16 7-15,6 7 4 16,-2 1 0-16,-1 1 13 0,2-2-10 15,-8-4-3-15,4-3 0 16,-4-9 0-16,-5-2 4 16,2-7-8-16,-3-1-29 15,1 0-61-15,3 0 20 16,-4-14-206-16</inkml:trace>
  <inkml:trace contextRef="#ctx0" brushRef="#br0" timeOffset="918886.2466">1941 11425 524 0,'0'0'149'0,"0"0"-101"0,0 0-2 16,0 0 31-16,0 0-5 16,0 0-70-16,37-95 22 15,-28 68-19-15,-4 0-2 16,-4 1 0-16,-1 2 3 15,0 7-6-15,0 1 0 16,-9 5 4-16,3 3-10 16,-1 6 6-16,1 2-15 15,1 0 8-15,1 0 1 16,1 13 1-16,1 8 5 16,2-1-18-16,0 0 12 15,0-6 6-15,3-5 0 16,6-3-4-16,-1-6 4 15,-1 0 0-15,2 0 0 0,2-13 14 16,-1-6-4 0,-1-1-10-16,-3 1 1 0,-3 2 16 15,-1 6-15-15,2 3-1 16,-4 5 19-16,0 3-14 16,0 0-6-16,4 0 0 15,-1 0-30-15,5 11 20 16,2 9 3-16,2 5 7 15,3 2-2-15,0-3 10 16,-3 1-5-16,0-4-3 16,0-4 0-16,-5-5 4 15,-2-7 4-15,-1-2-8 0,-2-3 12 16,-2 0-9 0,4 0 38-16,0-11-5 0,4-6-28 15,0-6 17-15,1-2-25 16,-1-4-7-16,1 2-47 15,-1 5-106-15,-5 6-108 16</inkml:trace>
  <inkml:trace contextRef="#ctx0" brushRef="#br0" timeOffset="919150.6651">2280 11319 620 0,'0'0'53'0,"0"0"-53"16,0 0 1-16,0 0 52 16,0 0-35-16,0 0 23 15,52 9-8-15,-41-19-23 16,3-3 25-16,-1 1-35 16,-3 1 14-16,1 1-15 15,1 1 1-15,-1 3-3 16,-1 2 0-16,2 1-29 15,0 1 29-15,6-3-39 16,-2-5-64-16,-1-2-130 16</inkml:trace>
  <inkml:trace contextRef="#ctx0" brushRef="#br0" timeOffset="919494.1616">2605 10986 641 0,'0'0'106'16,"0"0"-105"-16,0 0 8 15,0 0-6-15,0 0 20 16,0 0-15-16,65 11-7 16,-54 3 1-16,1 4-2 15,-6 1-3-15,-5 3 3 16,-1-2 0-16,0 0 7 15,0-4-7-15,0-3 0 0,0-5 7 16,0-4-7 0,0-1 0-16,2-1 0 0,5-1 6 15,2-1-1-15,5 0 12 16,5 0 4-16,3 0 36 16,3-6-56-16,0-2 6 15,3 0-7-15,0 4-91 16,-6 2-40-16,-5 2-477 15</inkml:trace>
  <inkml:trace contextRef="#ctx0" brushRef="#br0" timeOffset="921226.1676">367 14074 730 0,'0'0'101'15,"0"0"-97"-15,0 0-4 16,0 0 9-16,0 0 64 15,0 0-66-15,23-58 5 16,-15 29-11-16,0-3-1 0,-2 2 0 16,-3 0 4-1,-3 3-2-15,0 5-4 0,0 5-1 16,0 5 3-16,-9 3-14 16,1 4 8-16,0 4-18 15,3 1 24-15,2 0 0 16,-1 0-8-16,-2 17 5 15,4 5-7-15,2 5 2 16,0 1 8-16,0-2 0 16,0-4-10-16,2-4 19 15,8-5-17-15,1-6 8 16,0-2 0-16,3-5 5 16,5 0-3-16,2-3-2 15,3-10 16-15,0 0-14 16,0-1 8-16,-5 4-10 0,-4 5 0 15,-3 2-16 1,-5 3 13-16,-5 0-30 0,-2 1 19 16,0 13 6-16,0 0 7 15,0 3 1-15,-6 2 0 16,-1-4 31-16,2 0-17 16,2-3-12-16,3-5 13 15,0 3-12-15,0-7-6 16,0 0-4-16,3-3 7 15,9 0 6-15,0 0-5 16,3 0 0-16,0-6 18 16,-4-5-17-16,0 2-4 0,-5-2-6 15,-3 1-1-15,-3 2 5 16,0 1 4-16,0 0-26 16,-6 0 26-16,-6-1-23 15,-1 4 20-15,1 3 3 16,0 1 0-16,6 0-3 15,3 0 5-15,3 0-2 16,0 0 6-16,0 0 1 16,0 0-14-16,0 0-2 15,0 0-8-15,0 0 7 16,5 0 9-16,4 1 1 16,7 1 0-16,-4-1 9 15,1-1-18-15,-1 0 7 0,0 0 2 16,1-9 1-1,-2-3-1-15,-1-2 0 0,-1-1 1 16,-3 0 7-16,-1 1-5 16,-1-2-3-16,-2 4 0 15,-1-1 0-15,-1 1 0 16,0 2 0-16,0-2-7 16,0 3 21-16,0-3-20 15,0 5 6-15,0 1 0 16,0 3 6-16,-1 2-6 15,1 1 0-15,0 0-3 16,0 0-4-16,-2 0 6 0,2 0-15 16,0 0 16-1,0 9-7-15,0 3 9 0,0 3-2 16,6 3 23-16,0 1-21 16,6 3 20-16,0 0-19 15,-2-2 3-15,-2-6 13 16,1-3-19-16,1-4 0 15,-4-2 15-15,-1-3-7 16,-1-2 8-16,-2 0-13 16,1 0-3-16,-2 0 34 15,2 0-27-15,3-14 16 16,3-6 1-16,0-9-17 16,1-2-14-16,-2 2-53 0,-5 0-44 15,0 5-82-15</inkml:trace>
  <inkml:trace contextRef="#ctx0" brushRef="#br0" timeOffset="921505.9594">914 13829 409 0,'0'0'164'0,"0"0"-164"15,0 0 0-15,0 0 12 16,0 0 42-16,0 0-35 16,42-14 22-16,-39 7-36 0,-1 4 7 15,-2 0 30-15,0 3-17 16,0 0-3-16,0 0-22 16,3 0-2-16,0 0-16 15,0 0 11-15,6 1 1 16,-2-1-19-16,1 0-43 15,5-23-183-15</inkml:trace>
  <inkml:trace contextRef="#ctx0" brushRef="#br0" timeOffset="921946.0162">1075 13571 582 0,'0'0'119'0,"0"0"-119"16,0 0-6-16,0 0 6 16,0 0 68-16,0 0-67 15,32 0 4-15,-21 0 11 16,-1 0 2-16,-3 2-11 15,-1 5-7-15,-1 3 12 16,1 5-26-16,-6 3 10 16,0 0 4-16,0 0 1 15,0-2 12-15,0-7-12 0,0-2-1 16,0-2 10 0,0-4-23-16,10-1 8 0,-1 2 5 15,2-2 16-15,2 2-12 16,-4 1 0-16,3 0-4 15,-5 3 3-15,-5 2-21 16,2 4 18-16,-4 3-4 16,0 2 2-16,0 4 2 15,0 3-1-15,-7 0-62 16,-3 1-60-16,-4 2-303 16</inkml:trace>
  <inkml:trace contextRef="#ctx0" brushRef="#br0" timeOffset="923053.7163">2436 14773 582 0,'0'0'149'15,"0"0"-126"-15,0 0 26 16,0 0-19-16,0 0-29 16,0 0 18-16,0 13-8 0,0 8-11 15,-6 6 49-15,-4 9-23 16,2 3 16-16,-4 7-34 16,-1 2-1-16,1 0 27 15,-4-2-33-15,5-6-1 16,2-7 7-16,-1-10 3 15,8-9-15-15,2-8 5 16,0-3-54-16,0-3-17 16,5-3-62-16,8-17 26 15,1-10-305-15</inkml:trace>
  <inkml:trace contextRef="#ctx0" brushRef="#br0" timeOffset="923342.7329">2517 14869 708 0,'0'0'114'16,"0"0"-114"-16,0 0 12 16,0 0-4-16,0 0-2 15,0 0 15-15,79 6 43 16,-48 5-52-16,6 3 17 15,-1 7-29-15,4 8 10 16,1 4 9-16,1 4-19 0,-1 4 0 16,1-2-1-1,1-1 6-15,-10-3-18 0,-3-4-21 16,-6-5-57-16,-6-6 31 16,-10-8-99-16,-6-6-298 15</inkml:trace>
  <inkml:trace contextRef="#ctx0" brushRef="#br0" timeOffset="924093.4063">2214 15395 32 0,'0'0'513'0,"0"0"-428"16,0 0-34-16,0 0 1 15,0 0 11-15,0 0 29 16,4-17-40-16,-4 17-9 16,0 0-2-16,-4 0-32 15,-7 9 28-15,-8 8-36 0,1 5 6 16,0 5 13-16,3 0-19 15,5 1 14-15,7-3-15 16,3-1 4 0,0-2-5-16,0-8 1 0,16-8-6 15,2-6-2-15,8 0 8 16,2-16-16-16,0-10 13 16,-5-2-44-16,-5 0 12 15,-7 0-14-15,-10 5-2 16,-1 5 30-16,0 5-6 15,-15 9 8-15,-5 4-12 16,-1 0 24-16,-4 10-1 16,5 9 13-16,-2 5-5 15,4 2 4-15,8-4 16 0,5-1-20 16,5-2-5-16,3-5-101 16,19-7-49-16,6-7-255 15</inkml:trace>
  <inkml:trace contextRef="#ctx0" brushRef="#br0" timeOffset="924625.761">3173 15172 536 0,'0'0'127'16,"0"0"-60"-16,0 0-30 16,-79 51 50-16,58-36-39 15,6 1-11-15,3 0-9 0,6 2-25 16,4 5 35-16,0-2-37 16,2 1 3-16,0-2 7 15,13-3-9-15,6-4-2 16,1-6 0-16,4-7-21 15,1 0 18-15,1-11-26 16,0-11-14-16,-6-2 24 16,-6 0-29-16,-6 5 13 15,-6 4 33-15,-2 4 2 16,-2 5-7-16,-16 3-21 16,-6 3-31-16,-8 0 52 15,0 12-10-15,1 5 3 16,7 7-38-16,3-2-151 0,6-2-231 15</inkml:trace>
  <inkml:trace contextRef="#ctx0" brushRef="#br0" timeOffset="926558.9272">108 15478 678 0,'0'0'79'15,"0"0"-79"-15,0 0 0 16,0 0-10-16,0 0 27 16,0 0-17-16,42-10 57 0,-23-8 0 15,0-6-6 1,1-4-47-16,-4-4 1 15,-1 3 20-15,0 0-22 0,-6 4-3 16,-3 4 5-16,-4 4-3 16,3 5 5-16,-5 3-7 15,0 6 0-15,0 2-10 16,0 1 10-16,0 0-30 16,0 6 14-16,0 12 16 15,0 6 2-15,0 3-2 16,0 0 0-16,0 1-5 15,14-3 5-15,5-2 0 16,3-5 0-16,7-4 11 16,4-7-14-16,1-3 3 15,-7-1 0-15,1-3-22 0,-8 0 22 16,-3 0-16-16,-5 0-5 16,-6 0-25-16,-3 0 26 15,-3 3-19-15,0 5 3 16,0 5 25-16,0 6 20 15,-8 1-9-15,-1-1 25 16,4-3-14-16,-1-2 21 16,6-4-32-16,0 0 2 15,0-3-20-15,7-2 20 16,6-2-2-16,4-3 10 16,0 0-6-16,2 0-3 15,-2-3-1-15,0-6-2 0,-5 4-13 16,-3 0-20-16,-3 2 5 15,-3-1 26-15,-3 4 8 16,0-3-3-16,0 3-1 16,0-3 2-16,0-1-13 15,0 0-78-15,-6-2-355 16</inkml:trace>
  <inkml:trace contextRef="#ctx0" brushRef="#br0" timeOffset="927258.4485">564 15556 548 0,'0'0'130'15,"0"0"-101"-15,0 0 14 16,0 0 33-16,0 0-39 16,0 0-11-16,-1-28-26 15,1 11 0-15,1 0 2 16,4-2 9-16,-4 2-7 16,-1 0-4-16,-4081 2 0 0,8162 4 4 15,-4081 3-4-15,-7 5-12 16,-1 3 5-16,-2 0-13 15,5 0 18-15,-1 3-7 16,4 6 4-16,2 2-14 16,0 0 5-16,0 2 4 15,0-1 9-15,8-5-5 16,1 0 3-16,0-3 3 16,3-2 0-16,1-2-8 15,-3 0 8-15,9-5 0 16,-4-6-1-16,1-3 9 15,-1-3-12-15,-3 1 4 16,-5 3 0-16,-2 1 0 16,-2 4 14-16,-3 1-14 15,0 5 26-15,0 2-9 0,0 0-17 16,0 0 0-16,0 9 0 16,0 8 11-16,0 5-5 15,0 2 6-15,0 1 22 16,0-2-30-16,3-3 44 15,2-5-40-15,3-3 4 16,-2-5 16-16,-1-3-24 16,-1-4-4-16,1 0 4 15,2 0 0-15,5 0 17 16,0-2-21-16,3-4 2 16,-3-3 12-16,3 3-14 15,-5-1-32-15,1 0 2 0,-2 1-37 16,4-3-6-16,-4-4-74 15,1-1-242-15</inkml:trace>
  <inkml:trace contextRef="#ctx0" brushRef="#br0" timeOffset="927714.4742">892 15458 697 0,'0'0'112'16,"0"0"-105"-16,0 0 23 16,0 0 39-16,0 0-45 0,0 0-12 15,0 0-12-15,2 0 3 16,4-4 6-16,-3-3-9 16,0 4 0-16,-2 0 0 15,-1 3 9-15,0 0-19 16,0 0 6-16,2 6-19 15,3 11 9-15,3 6 14 16,0 3 0-16,2 1 6 16,2-5-4-16,0-5 4 15,-2-5-6-15,-1-7 0 16,-1-5 6-16,1 0-6 16,1-2 0-16,4-16 0 15,-3-4-9-15,-3 1-8 0,-2 3-10 16,-3 7 8-16,-3 5 4 15,0 6 15-15,0 0-9 16,0 0 4-16,0 0-35 16,2 4 37-16,2 5 3 15,-4-2 0-15,3-2 37 16,1 2-34-16,2 2-2 16,2-3-1-16,-5-6-161 15</inkml:trace>
  <inkml:trace contextRef="#ctx0" brushRef="#br0" timeOffset="933984.3162">8942 6289 681 0,'0'0'40'0,"0"0"6"16,0 0-7-16,0 0-18 0,0 0 13 15,0 0 42-15,0 0-70 16,-20-74 7-16,21 64 8 15,8 1-18-15,1-2 31 16,3 0-27-16,6-2-2 16,3 0 12-16,2 3-17 15,-2 1-4-15,5 7-3 16,0 2 14-16,0 0-11 16,0 10 4-16,-7 7 0 15,-6 8-14-15,-8 0 14 16,-6 3-12-16,0 1 7 15,-5 2-13-15,-15-2 5 0,-6-2 11 16,1-3-39-16,1-2 39 16,6-10-28-16,5-4 0 15,2-6 30-15,4-2-17 16,1 0-24-16,3-2 16 16,3-4 25-16,0 0-4 15,0 1 4-15,0 3-2 16,4 1 2-16,4 1 1 15,2 0 21-15,1 0-21 16,3 1 5-16,3 8 23 16,2 3-23-16,1 0 6 15,-1-1 2-15,-1-1-7 16,-2-3 4-16,1-2-11 0,-4-4 4 16,2-1-16-1,-2 0-31-15,4-5-50 0,-4-15-212 16</inkml:trace>
  <inkml:trace contextRef="#ctx0" brushRef="#br0" timeOffset="934591.0364">9330 5867 301 0,'0'0'129'0,"0"0"-94"16,0 0 54-16,0 0 6 15,0 0-52-15,0 0 32 16,-3-1-56-16,0 1 1 16,0 1 12-16,-4 7-27 15,1 3 24-15,0 3-29 16,0 3 16-16,3 2 3 16,1 4-11-16,2-1-6 0,0 0 1 15,0-1 3-15,5-4 4 16,8-1-10-16,3-3 3 15,1-6 1-15,4-5-4 16,0-2 0-16,0 0-11 16,0 0 4-16,-2-7 6 15,-3-9-2-15,-1-2-11 16,-4-2-10-16,-7-1 25 16,-2-3-2-16,-2 0 1 15,0 3-31-15,-6 1 17 16,-10 4 4-16,-1 5 10 15,-4 1-4-15,3 1 4 0,2 4-6 16,-1 2 6-16,2 3-5 16,2 0 5-16,0 0 0 15,2 0 1-15,2 8-7 16,-1 5 6-16,4 4-31 16,0 2-37-16,0 1-176 15</inkml:trace>
  <inkml:trace contextRef="#ctx0" brushRef="#br0" timeOffset="938568.3815">15550 6120 706 0,'0'0'82'0,"0"0"-17"15,0 0-58-15,0 0-7 16,0 0 60-16,0 0-22 16,0 0 18-16,0 0-53 15,-12 0 10-15,12 0-10 16,0 0-1-16,2 0-2 15,9 0 2-15,5-2 0 0,6-3-4 16,3 1-31-16,0 1-36 16,0 1 28-16,-3 2-68 15,-6 0 4-15,-8 9-120 16,-7 6-105-16</inkml:trace>
  <inkml:trace contextRef="#ctx0" brushRef="#br0" timeOffset="938779.5065">15625 6313 336 0,'0'0'68'0,"0"0"-36"16,0 0 46-16,0 0 37 15,0 0-37-15,0 0-23 16,-5 28-30-16,10-26 24 16,8-1-22-16,2 2-16 15,1-2 16-15,2-1-25 0,0 0-2 16,-2 0 7-16,4 0 0 15,-2 0-14-15,-2-4-35 16,1-7-102-16,-1-5-145 16</inkml:trace>
  <inkml:trace contextRef="#ctx0" brushRef="#br0" timeOffset="939095.344">15953 6084 91 0,'0'0'503'16,"0"0"-447"-16,0 0-51 16,0 0 39-16,0 0-24 15,0 0 7-15,0 11 23 16,0-2-28-16,0 3 15 15,0 1-17-15,0 3-1 16,0 1 38-16,0-1-52 16,0 1 11-16,4 0-6 15,-2-2-8-15,-1-1 7 16,1-1-9-16,5-4-26 16,-3 2-6-16,1-7-79 0,0-4-100 15</inkml:trace>
  <inkml:trace contextRef="#ctx0" brushRef="#br0" timeOffset="943231.4541">5245 8545 298 0,'0'0'126'16,"0"0"-104"-16,0 0-6 16,0 0 44-16,0 0-5 15,0 0 14-15,0 0-49 16,0 0-13-16,0 0 29 15,0 0-33-15,0 0-3 16,0 0 21-16,0 0-15 16,0 2-8-16,0-1 2 15,0 1 0-15,4 1 7 16,5-3-7-16,3 0 2 0,3 0 19 16,3 0-12-16,4 0 28 15,2 0-37-15,0 0 0 16,3 0 1-16,0-3-1 15,1-2 0-15,-1 3 10 16,0-1-9-16,-4 0 3 16,-3 0-4-16,-1 2 0 15,-5 1-2-15,-1 0 2 16,-5 0-18-16,-2 0-19 16,-6 0-31-16,0 0-29 15,0 0-82-15,-2 3-227 16</inkml:trace>
  <inkml:trace contextRef="#ctx0" brushRef="#br0" timeOffset="944526.1368">2732 8730 478 0,'0'0'33'16,"0"0"-32"-16,0 0 2 15,0 0 17-15,0 0-13 0,79-15-4 16,-56 15 49 0,-2 0-52-16,-1 3 0 0,-1 11-2 15,-4 3 10-15,-2 2-3 16,-5 4-5-16,-4 0 0 15,-4 1 13-15,0-2-13 16,-2 2 0-16,-11-2 4 16,-3-6-1-16,-1-1 6 15,0-5-9-15,3-3-8 16,-1-5-13-16,5-2 7 16,-2 0-5-16,5 0-9 15,3-9-4-15,1 2 32 16,3-1 0-16,0 3 10 15,0-2 4-15,0 5-4 16,0 1-8-16,3 1 32 0,1 0-24 16,8 0 15-1,-1 0-4-15,3 1-9 0,2 9 44 16,4 1-47-16,-1-1 7 16,2 0 13-16,-4-2-24 15,0-2-2-15,-5-1-3 16,0-2 12-16,-2-3-27 15,-2 0 15-15,4 0-31 16,0-9-34-16,-5-7-308 16</inkml:trace>
  <inkml:trace contextRef="#ctx0" brushRef="#br0" timeOffset="945979.8806">3034 8408 486 0,'0'0'164'15,"0"0"-136"-15,0 0 39 16,0 0 6-16,0 0-23 15,0 0 35-15,0 0-64 16,0-5 6-16,0 5 4 16,0 0-25-16,0 0 14 15,0 0-20-15,0 0 0 16,0 0-16-16,4 7 8 16,1 8 8-16,1 7-4 15,5 3 13-15,-1 0 2 16,-1-4-11-16,-2 1 0 15,-2-6 5-15,2-5-4 0,-4-3-1 16,-1-4 0-16,-2 1 11 16,3-4-14-16,-3 0 3 15,0-1-3-15,1 0-12 16,-1 0-33-16,2 0-21 16,-2 0 12-16,1 0-50 15,-1 0-59-15,0 0-173 16</inkml:trace>
  <inkml:trace contextRef="#ctx0" brushRef="#br0" timeOffset="952181.3901">21316 4703 597 0,'0'0'150'0,"0"0"-150"16,0 0 0-16,0 0 13 16,0 0 20-16,0 0 13 15,68-90-46-15,-49 66 5 16,-6 2 4-16,-2-3-9 15,-4 4 0-15,-5 0 0 16,-2-1 8-16,0 0-15 16,-9 0 7-16,-5-1 0 15,-3 3-17-15,2 4 11 0,4 5-4 16,4 6 8-16,4 3-11 16,1 2 4-16,2 0-39 15,0 0 40-15,0 11-12 16,0 2 20-16,0 1-5 15,0 0 5-15,0 2 0 16,0 0 11-16,3 2-11 16,2 3 2-16,-2 0 9 15,1 2-9-15,-1-1 0 16,-2 2 14-16,3-2-15 16,-3-1 11-16,1-3-12 15,-2-4 8-15,3-2-9 0,-2-6 1 16,1-3 0-1,-1-1 0-15,-1-2 7 0,0 0 7 16,0 0-10-16,0 0 7 16,0-2 46-16,2-9-57 15,2-4 0-15,3-4-5 16,3 4-13-16,2-1 3 16,1 3-15-16,-1 6 6 15,1-1 8-15,-1 3-5 16,-1 4 21-16,2 1-6 15,-4 0-3-15,0 0 7 16,0 0-3-16,-3 4 5 16,1 6-15-16,1 0 14 15,-1 2 1-15,0 0 6 16,0 1-3-16,0 1 7 0,2-2-10 16,0 2 4-16,0-3 14 15,3-1-18-15,-3-3 0 16,2-4 10-16,1-3-5 15,2 0 1-15,5 0-6 16,4-6 13-16,4-8-27 16,0 1 8-16,-2 0-54 15,-7 3-138-15,-8 1-273 16</inkml:trace>
  <inkml:trace contextRef="#ctx0" brushRef="#br0" timeOffset="959010.1791">14154 8808 206 0,'0'0'268'0,"0"0"-213"16,0 0 10-16,0 0 14 15,0 0-2-15,0 0-9 16,0 0-27-16,-6-4 21 16,6 2-32-16,0 2 2 15,0-1-32-15,0-1 2 0,0 0 16 16,0-3-18-1,1 0 0-15,8 0-11 0,5 1 21 16,4 1-22 0,1 3 12-16,-2 0 0 0,0 0-3 15,-4 0 3-15,-2 3-4 16,-2 7-2-16,-3 3 3 16,-4 4-1-16,-2 3 4 15,0 0-6-15,0 5 1 16,-8-5 6-16,-2 2-1 15,-1-3 7-15,1-6-3 16,-2-1-4-16,3-3-4 16,-2-4 4-16,3-1 8 15,-1-1-8-15,4-1-2 16,2-2-10-16,1 0 24 0,1 0-24 16,0 0 12-16,1 0 0 15,0 0 3-15,0 0 0 16,0 0 2-16,0 0 2 15,0 0-4-15,0 0-6 16,0 0-5-16,0 0 8 16,0 0-5-16,1 0 5 15,7 3 0-15,2 4-4 16,2-1 9-16,-1 1 11 16,2-1-16-16,0 1-3 15,-1-1 3-15,2 0 0 16,-2 0-39-16,1 4-32 0,-4-3-77 15,-3-1-200 1</inkml:trace>
  <inkml:trace contextRef="#ctx0" brushRef="#br0" timeOffset="960965.9912">19974 7233 514 0,'0'0'164'15,"0"0"-131"-15,0 0-12 0,0 0 25 16,0 0 58-16,0 0-30 16,0 0-43-16,3 0 32 15,-2 0-46-15,4 0 0 16,2-4-14-16,7-1 12 15,4 0-22-15,3 2 7 16,1 3 0-16,4 0 0 16,-3 0 0-16,2 8-5 15,-4 6 0-15,-6 5 1 16,-4 2-4-16,-5 3 8 16,-6-1-2-16,0 5-13 15,-9-3 15-15,-9 0-8 0,-4-4 6 16,1-4-3-16,3-5-7 15,2-4 12-15,3-3-9 16,3-2-1-16,3-3 4 16,4 0 6-16,1 0 0 15,2 0-22-15,0 0 12 16,0 0 10-16,0-5-8 16,3-1 5-16,3 4 3 15,3 2 0-15,-1 0-1 16,4 0-3-16,2 0-1 15,3 5 5-15,2 7 0 16,2 4 3-16,-1-1-3 16,-1 0 0-16,-4-3-2 0,0-4 11 15,-7-1-12-15,0-4 3 16,1-2-33-16,0-1-20 16,3 0-63-16,1-5-178 15</inkml:trace>
  <inkml:trace contextRef="#ctx0" brushRef="#br0" timeOffset="961918.1">20290 6912 469 0,'0'0'110'0,"0"0"-75"15,0 0-20-15,0 0 1 16,0 0 68-16,0 0-57 15,3 0 9-15,9 0-3 16,3 0-29-16,-1 0 26 16,0 0-30-16,-2 0 0 0,-3 7-2 15,2 1 2-15,-7 3-2 16,-2 8 2-16,-2 1-5 16,0 3 2-16,0 0 3 15,-6-4-1-15,-5-4-3 16,1-2 4-16,1-5 0 15,6-4-2-15,1-1 13 16,2-3-17-16,0 0 6 16,0 0 0-16,0 0-3 15,0 0 3-15,0 0 0 16,3-1-3-16,3-4 3 16,0 4 0-16,1 0 0 0,-2-2 0 15,0 3 8 1,2 0 1-16,1 0-6 0,2 0-3 15,1 0 0-15,1 0-11 16,2 0 11-16,3-2-57 16,1-3-31-16,-2-5-279 15</inkml:trace>
  <inkml:trace contextRef="#ctx0" brushRef="#br0" timeOffset="962175.5523">20645 6953 608 0,'0'0'12'16,"0"0"2"-16,0 0-4 15,0 0 53-15,0 0-14 16,0 0-10-16,46 3-28 15,-26-3 7-15,-2 0-18 16,0 0-3-16,-5 0 2 16,2 0-80-16,-6-7 6 15,-3 0-131-15</inkml:trace>
  <inkml:trace contextRef="#ctx0" brushRef="#br0" timeOffset="962414.9689">20842 6832 287 0,'0'0'276'0,"0"0"-216"15,0 0-54-15,0 0 23 16,0 0 19-16,0 0-17 16,12 48 19-16,-6-26-18 15,-2-2-7-15,-1 0-8 16,0 0-16-16,2-1 16 0,-2-1-17 15,0 0 0 1,0-1-11-16,1 0-55 16,-1-4-40-16,-2-6-286 15</inkml:trace>
  <inkml:trace contextRef="#ctx0" brushRef="#br0" timeOffset="962844.7798">21197 7227 603 0,'0'0'157'16,"0"0"-119"-16,0 0-33 0,0 0 2 16,0 0 48-1,0 0-55-15,8 0 5 0,8 0-13 16,0 0 8-16,1 0-50 16,-4 0-69-16,-5 0-190 15</inkml:trace>
  <inkml:trace contextRef="#ctx0" brushRef="#br0" timeOffset="963027.6121">21199 7420 525 0,'0'0'42'15,"0"0"-22"-15,0 0 56 0,0 0-16 16,0 0-25-16,0 0-31 15,55 11 5-15,-33-11-9 16,1-6-76-16,0-8-216 16</inkml:trace>
  <inkml:trace contextRef="#ctx0" brushRef="#br0" timeOffset="963748.2475">21664 7134 437 0,'0'0'190'0,"0"0"-178"16,0 0 4-16,0 0 69 16,0 0-41-16,0 0-17 15,30 0 13-15,-18 5-36 16,0-1 19-16,-2 2-23 15,0 1 2-15,-3 0 9 16,0 4-11-16,-2 2 0 0,-4 0-1 16,-1 2 4-1,0 2-3-15,0 1 0 0,-4-1 0 16,-7-2-9-16,-1-2 9 16,3-2-13-16,-1-1 5 15,1-1 2-15,0-1 5 16,3-3-19-16,1-1-7 15,2-4 26-15,3 0-20 16,0 0 19-16,0 0 0 16,0 1 4-16,0-1-2 15,0 2 0-15,0 2 0 16,2 0 11-16,7 3-7 0,1-1-4 16,4 2 18-1,1-2-15-15,2 0-3 0,4 1-4 16,-4-3-87-16,2-1-266 15</inkml:trace>
  <inkml:trace contextRef="#ctx0" brushRef="#br0" timeOffset="967746.0162">653 11886 503 0,'0'0'166'0,"0"0"-121"16,0 0-41-16,0 0-3 15,0 0 76-15,0 0-49 16,0 0-9-16,13-11-7 15,-6 3-8-15,2-1 12 16,0 0-16-16,6-1 13 16,-3 2-8-16,1 3-5 15,-1 5-4-15,-2 0 3 16,5 0-10-16,-4 10 11 16,4 7 0-16,-5 5 1 15,-2 3-13-15,-5 1 12 0,-3 4 0 16,0-2-7-16,-2 2 18 15,-10-3-8-15,-4-3-3 16,2-4 1-16,-2-3-15 16,4-4 7-16,0-2-20 15,3-6 4-15,3-4-8 16,0-1 23-16,3 0-25 16,-1 0-14-16,2 0 47 15,1-1-3-15,1 0 3 16,0-3 6-16,0 4-3 15,0 0 17-15,0 0-20 16,0 0 0-16,0 0 16 0,10 0 2 16,5 9-8-1,6 2 17-15,-3 0-20 0,3-1 21 16,-3-1-18-16,-2-1 1 16,-1-2 0-16,-4-3-11 15,0 0-8-15,-3-3-21 16,-5 0-71-16,0-7-164 15</inkml:trace>
  <inkml:trace contextRef="#ctx0" brushRef="#br0" timeOffset="968376.739">693 11497 646 0,'0'0'90'0,"0"0"-76"0,0 0 54 15,0 0-14-15,0 0-17 16,0 0 11-16,8-22-44 16,0 14 6-16,2-1-8 15,5-1 7-15,0 4 1 16,0 0-10-16,0 5 0 15,3 1-10-15,-3 0 10 16,-3 4-4-16,3 8-1 16,-2 2 10-16,-7 4-8 15,-2 2 3-15,-4 0 0 16,0 4-11-16,0-4 11 0,0-3 0 16,-1-3-17-1,-2-3 3-15,-2-2 6 0,4-5 4 16,1 0-12-16,0-1 10 15,0 1-4-15,0 2 9 16,0-1-9-16,0 2 14 16,4 1-6-16,4-2 2 15,1 1 0-15,2 0-3 16,-1-2 10-16,-1-3-8 16,1 0 1-16,-4-1 0 15,3-1-1-15,3 0 1 16,0 0-61-16,-3 0-86 15,0 0-522-15</inkml:trace>
  <inkml:trace contextRef="#ctx0" brushRef="#br0" timeOffset="970633.8675">6599 11042 516 0,'0'0'205'15,"0"0"-204"-15,0 0 6 0,0 0 32 16,0 0-9-16,0 0-3 16,0 2-25-16,0 4 6 15,0 5-8-15,0 4 4 16,0 2-3-16,0 2 41 16,0-2-30-16,0 1 2 15,3-3 7-15,6-4-15 16,3-2 5-16,0-6-11 15,-1-1 0-15,8-2 13 16,0 0-12-16,1-8-1 16,2-7 8-16,-1-2-1 15,-2 1-4-15,-1-1-3 16,-4 3 0-16,-5 1 4 16,-1 2-4-16,-6 6 0 15,-2-1 3-15,3 5 4 0,-3 1 4 16,0 0-11-16,0 0 9 15,0 0 6-15,0 0-15 16,0 0-15-16,3 7 12 16,0 9 3-16,4 4 6 15,-1 2-6-15,0 0 0 16,2 1-1-16,-1 0 1 16,0-3 0-16,-1-2 3 15,-2-3-1-15,0-2-4 16,2-1-51-16,0-2-57 15,-2-6-3-15,-1 1-286 16</inkml:trace>
  <inkml:trace contextRef="#ctx0" brushRef="#br0" timeOffset="971167.2726">4739 12421 407 0,'0'0'0'16,"0"0"-29"-16,0 0-7 16,0 0-67-16,80 13-22 15</inkml:trace>
  <inkml:trace contextRef="#ctx0" brushRef="#br0" timeOffset="971630.5263">12246 12071 702 0,'0'0'0'16,"0"0"0"-16,0 0-43 0,0 0 1 15,0 0 42-15,0 0 6 16,76 0-6-16,-55 0-42 15,-3 1-344-15</inkml:trace>
  <inkml:trace contextRef="#ctx0" brushRef="#br0" timeOffset="972051.4304">17631 12001 306 0,'0'0'0'15,"0"0"-256"-15</inkml:trace>
  <inkml:trace contextRef="#ctx0" brushRef="#br0" timeOffset="976288.149">15717 10515 568 0,'0'0'158'0,"0"0"-123"15,0 0-35-15,0 0 0 16,0 0 69-16,0 0-29 16,0 0-4-16,15 0-13 15,-5-5-11-15,7-1-7 16,1 4-5-16,3-2 5 15,-2 4-7-15,-1 0 2 16,-2 2-2-16,-2 10-14 16,-5 4 32-16,-2 1-22 15,-6 3 6-15,-1 0 0 16,0-1-21-16,-3 0 23 16,-10-4-4-16,0-2-2 15,-2-4-11-15,6-2 12 16,2-6-6-16,3-1 9 0,-2 0-11 15,5 0 11-15,0 0-13 16,1-3 9-16,0-2 0 16,0 0 3-16,0 4 1 15,0-1 0-15,1 2-5 16,2 0 5-16,5 0 0 16,2 0 4-16,4 5-2 15,2 9 16-15,3 1-18 16,-2 0 3-16,-2 2-2 15,-1-5-1-15,-2-4-6 0,-3-2 6 16,2-6-59-16,-4 0-77 16,2-9-445-16</inkml:trace>
  <inkml:trace contextRef="#ctx0" brushRef="#br0" timeOffset="977025.183">16081 10473 131 0,'0'0'360'0,"0"0"-358"15,0 0 7-15,0 0 20 16,0 0 84-16,0 0-28 16,12 7-57-16,-2-7 59 15,0-8-77-15,4-7 14 16,0-2-9-16,-4 0-12 16,-3-3-1-16,-2 3-2 15,-2 0 3-15,-3 3-22 16,0-2 19-16,0 3-18 0,0 1 1 15,-8-1-14 1,-2 0 25-16,3 3-18 0,-2 0 24 16,3 7-14-16,3 1 14 15,1 0 0-15,2 2-5 16,0 0-2-16,0 0 3 16,0 0-3-16,0 4 7 15,0 8-10-15,0 2 20 16,0 6-10-16,0 2 27 15,0 0-20-15,0 3 28 16,5-2-32-16,-2-4 6 16,1-4 8-16,-2-5-17 15,-1-5 0-15,-1-4 6 16,0-1-2-16,0 0 12 16,2 0-1-16,2-3-9 0,2-12 20 15,3-3-26-15,0 2-11 16,0 4-8-16,0 4-10 15,0 4 21-15,-2 4-10 16,1 0 18-16,2 0-25 16,-1 9 25-16,2 5-1 15,-1 3-7-15,-1 1 16 16,-1-3 4-16,0-1-12 16,0-5 7-16,-2-4 4 15,1-2-6-15,-1-1-5 16,3-2 0-16,2 0 7 15,3-3-15-15,3-10-41 0,2-2-138 16,-1-1-375 0</inkml:trace>
  <inkml:trace contextRef="#ctx0" brushRef="#br0" timeOffset="977278.4481">16506 10363 395 0,'0'0'284'15,"0"0"-269"-15,0 0 10 16,0 0-23-16,0 0 29 16,0 0 42-16,32 0-62 15,-16 0-4-15,0 0 3 0,2-3 2 16,-1-7-8-16,-1 0-4 15,-4-2-73-15,1-2 35 16,-5 2-208-16,-4 0-249 16</inkml:trace>
  <inkml:trace contextRef="#ctx0" brushRef="#br0" timeOffset="977503.735">16688 10203 531 0,'0'0'148'16,"0"0"-146"-16,0 0-1 0,0 0 58 16,0 0-25-16,0 0 22 15,42 40-35-15,-33-25-21 16,0 1 45-16,-2 1-45 16,0-1 0-16,-3-2-3 15,-1 0 6-15,0-2-6 16,0-4-55-16,0-5-89 15,1-3-174-15</inkml:trace>
  <inkml:trace contextRef="#ctx0" brushRef="#br0" timeOffset="977760.1035">16919 10179 570 0,'0'0'29'16,"0"0"14"-16,0 0 30 15,0 0-47-15,0 0 41 16,0 0-61-16,67 84 6 16,-61-67-7-16,1 0 6 15,-5 2-11-15,-2 0 0 16,0-2-23-16,0 3 0 15,-9-3-80-15,-7 2-149 0</inkml:trace>
  <inkml:trace contextRef="#ctx0" brushRef="#br0" timeOffset="980512.2728">15839 10232 208 0,'0'0'232'0,"0"0"-184"16,0 0-40-16,0 0 76 15,0 0-13-15,0 0-40 16,0-1 12-16,0 1-30 16,0 0 32-16,2 0-10 15,-1-2-20-15,1-1 36 16,-2 1-26-16,2 2-10 0,2-2 21 16,2 2-32-1,0-3 6-15,10 0-10 0,-2 0 0 16,5 0-2-16,-4 3 2 15,0 0 0-15,-3 0-3 16,-5 0 3-16,-1 3 0 16,0 6-10-16,-5 5 1 15,-1 1-9-15,0-1 18 16,0-2 0-16,0-2 0 16,0-5 10-16,0 0-13 15,0-3 3-15,0 0 0 16,0-2-2-16,0 3 2 15,0-2-1-15,3 4-5 16,4-1 12-16,0 3-9 0,1 0 3 16,0 4 0-16,-1-2-3 15,-2 3 3-15,-2 0 0 16,1-3-3-16,-4 3 11 16,0-5-16-16,0-1-3 15,0 3-23-15,1-2 30 16,6 1-55-16,3-6-37 15,7-2-87-15,1 0-284 16</inkml:trace>
  <inkml:trace contextRef="#ctx0" brushRef="#br0" timeOffset="981867.4472">17303 10188 702 0,'0'0'79'0,"0"0"-17"16,0 0 2-16,0 0 33 15,0 0-80-15,0 0-6 16,-8 0-11-16,8 0 1 16,0 0-1-16,10 0 0 15,-1 0-25-15,1 0 21 16,-1 0-61-16,-2 0-21 16,-4 10 14-16,-2 2 14 15,-1 4 1-15,0-1-50 0,0 1 10 16,-3-2 90-16,0 0-16 15,0-5 23-15,3-1 14 16,0 0 5-16,0-4 29 16,0 0 26-16,0-1-25 15,0 0 38-15,0-2-86 16,0 2 12-16,3-3 6 16,7 0-14-16,3 0 5 15,3 0-10-15,-1 0-22 16,1-3-39-16,-3-8-370 15</inkml:trace>
  <inkml:trace contextRef="#ctx0" brushRef="#br0" timeOffset="982280.8606">17496 10174 589 0,'0'0'74'0,"0"0"-74"16,0 0 0-16,0 0 18 15,0 0-15-15,0 0 3 16,50-1-6-16,-43 4 6 16,-2 9 6-16,-5 1-12 0,0-1 0 15,0 4 8-15,0-2-6 16,-9 1-2-16,-5-1 7 15,5-1-3-15,0-7-1 16,5-5-3-16,3 1 0 16,-1-2 22-16,2 0-22 15,0 0 11-15,0 0 10 16,0 0-20-16,0 0 9 16,3 0-10-16,7 0 0 15,2 0 1-15,2 0-1 16,-2 0 0-16,0 0-6 15,-1 0 8-15,0 0-13 0,0 0-9 16,-3 0-63-16,-3 0-116 16</inkml:trace>
  <inkml:trace contextRef="#ctx0" brushRef="#br0" timeOffset="982784.0197">17583 9894 453 0,'0'0'154'0,"0"0"-153"0,0 0 12 16,0 0 35-16,0 0-11 16,0 0-26-16,31-16 2 15,-20 16-6-15,-2 0 6 16,1 0-13-16,-2 3 3 16,-2 5-4-16,-3 3 1 15,-3 1 0-15,0 3-6 16,0 0 16-16,-2 1-10 0,-8-2 0 15,5-1 1 1,0-4 3-16,3-2-4 0,2-2-4 16,0-4 2-16,0 1 4 15,0 0 2-15,0-2-4 16,6 3 2-16,0 2-4 16,6-1 2-16,-3-1 0 15,1 2 2-15,1-2 11 16,-2 0-13-16,1 0 0 15,-3 0 0-15,-1 2-21 16,-1 1-2-16,1 0-63 16,-5 1-111-16</inkml:trace>
  <inkml:trace contextRef="#ctx0" brushRef="#br0" timeOffset="987088.2605">931 14328 186 0,'0'0'46'15,"0"0"-24"-15,0 0 28 16,0 0 20-16,0 0-15 15,0 0 31-15,0 0-45 16,0 0 16-16,0 0-4 16,0 0-39-16,0 0 16 15,0 0-26-15,0 0 8 16,0 0-11-16,0 0-1 0,0 0 0 16,0 0 2-16,3 0 2 15,7 2 1-15,0-2-5 16,3 0 7-16,3 0-2 15,-2 0-5-15,-1 0 0 16,-4 0 3-16,2 0 0 16,-4 0-6-16,0-2 3 15,1-2 0-15,1 0-7 16,4-3-5-16,-4-1-62 16,3 0-91-16,-12-2-208 15</inkml:trace>
  <inkml:trace contextRef="#ctx0" brushRef="#br0" timeOffset="988558.9802">199 14638 601 0,'0'0'103'16,"0"0"-101"-16,0 0-2 15,0 0 0-15,0 0 11 16,0 0-11-16,53-25 0 15,-39 24 8-15,8 1-7 0,-1 0-1 16,-3 1 0-16,4 12 4 16,-8 3 3-16,2 1 2 15,-7 3-8-15,-4-3 5 16,-4-1 12-16,-1-2-18 16,0-3 0-16,0-2 0 15,-7-1 13-15,2-5 0 16,-1-3-13-16,2 0 1 15,2 0 13-15,-1 0-7 16,-1 0 9-16,4 0-4 16,-3 0-5-16,3-3 18 15,0 3-11-15,0-4-6 0,0 4 15 16,0 0-23 0,0 0 0-16,10 0 2 15,8 0 10-15,3 0-7 0,1 1-5 16,-2 5 9-16,1-2 1 15,-4-1-10-15,-6-1 0 16,-2-2-2-16,-3 0-5 16,0 0 5-16,-2 0-50 15,-2-12-46-15,-2-10-62 16</inkml:trace>
  <inkml:trace contextRef="#ctx0" brushRef="#br0" timeOffset="989051.8479">261 14361 388 0,'0'0'293'15,"0"0"-257"-15,0 0-21 16,0 0 11-16,0 0 16 16,0 0-23-16,0 0-7 15,48-61-1-15,-36 60-11 16,-3 1-3-16,3 0 2 16,-3 0 1-16,0 6-12 0,1 10 11 15,-2 1 1-15,-1 0 2 16,-1-1-2-16,0-4 0 15,1-4-7-15,-2-3 24 16,4-3-18-16,0 0 1 16,0-2 0-16,1 0 6 15,2 0-6-15,0 0 0 16,-1 4-6-16,0 2 17 16,-3 2-11-16,1 5 0 15,0 2 0-15,-4 2 24 16,-1-1-22-16,-1 0 8 15,-2-4-7-15,-1 1 10 0,1-4-6 16,1 2-7-16,0-3-12 16,1-2-20-16,-2-2-85 15,-1-4-175-15</inkml:trace>
  <inkml:trace contextRef="#ctx0" brushRef="#br0" timeOffset="990492.7447">6914 14079 695 0,'0'0'77'0,"0"0"-45"16,0 0-28-16,0 0 60 15,0 0-24-15,0 0-19 16,0-8-21-16,0 8 12 16,0 0-18-16,0 0 6 15,6 8-68-15,15 3 15 16,7-1-77-16,10-2-281 15</inkml:trace>
  <inkml:trace contextRef="#ctx0" brushRef="#br0" timeOffset="990937.1831">9973 14468 565 0,'0'0'150'0,"0"0"-125"16,0 0-8-16,0 0 9 0,0 0-26 16,0 0-8-16,42 0-50 15,-12 0-135-15,5 0-215 16</inkml:trace>
  <inkml:trace contextRef="#ctx0" brushRef="#br0" timeOffset="991370.5596">13427 14411 878 0,'0'0'94'0,"0"0"-59"16,0 0-26-16,0 0 14 15,0 0-23-15,0 0 0 16,-1-36-8-16,8 35 20 16,4-1-24-16,5 2-16 15,5 0-50-15,3 5 36 16,4 9-72-16,1-1-147 15</inkml:trace>
  <inkml:trace contextRef="#ctx0" brushRef="#br0" timeOffset="1.00128E6">24661 13709 656 0,'0'0'23'16,"0"0"-23"-16,0 0 0 16,0 0 8-16,0 0 6 15,0 0 41-15,-15-19-43 16,15 19 13-16,0 0 7 0,0 0-30 15,-2 0 6-15,1 0-8 16,-4 0 0-16,-2 6 3 16,-5 7-3-16,-1 7 0 15,-1 5 6-15,-2 1 4 16,5 6-2-16,1-3-5 16,5 1 3-16,5-4 19 15,0-1-24-15,0-1-1 16,13-5 4-16,3 0 5 15,2-3-10-15,3-5 1 16,2-4 0-16,0-4-4 16,0-3 4-16,-1 0 0 15,-2-3-4-15,-2-11 0 16,-1 1-3-16,-6-1-4 0,-5-2 11 16,-1 5-5-16,-5-1 5 15,0 0-4-15,-2 0 4 16,-10-2-8-16,-3-1 8 15,-2-4-2-15,-1-3 2 16,-2 0-4-16,5-2 5 16,1 2-1-16,2 0 0 15,0 1 6-15,3 4-8 16,3 2 2-16,1 1 0 16,1 0 9-16,1 1-9 15,3-1 0-15,0 1 9 16,0-3-7-16,0 0 10 0,0 3-11 15,0 0-1 1,0-3 24-16,1 3-24 0,2-2 0 16,3 2 2-16,0 3 3 15,-1 2-5-15,5 1 0 16,2-2 4-16,2 1-11 16,3-1 7-16,1 1 0 15,-3 2-4-15,1 3 10 16,-5 3-6-16,-2 0 0 15,1 0 1-15,-4 6-15 16,3 8 14-16,-2 7 0 16,0 3-3-16,-4 2 8 15,-3-1-5-15,0-3 0 16,0-1 0-16,0-1-1 0,-12-3 1 16,0 0 0-16,-7 2-1 15,0-2 0-15,0 0-2 16,-1-3-5-16,3 0-35 15,-1 1 40-15,4-5-81 16,1-3-62-16,3-7-363 16</inkml:trace>
  <inkml:trace contextRef="#ctx0" brushRef="#br0" timeOffset="1.00851E6">23114 10147 390 0,'0'0'17'0,"0"0"13"15,0 0 61-15,0 0-4 0,0 0 5 16,0 0-41-16,0 0-44 15,9-57 13-15,-5 53 8 16,4-1-21-16,2-2 9 16,4 1-16-16,6-2 0 15,1 5-3-15,4 2 10 16,-3 1-8-16,1 0 1 16,-2 0 0-16,-6 11-10 15,-1 4 10-15,-8 2 0 16,-5 2-5-16,-1 3-6 15,0 2 11-15,-18 2 0 16,-1-1 3-16,-7-1-6 16,-2-5 6-16,1-2-3 15,1-4 0-15,5-4 4 16,6-5 4-16,6-1-8 0,1-3 0 16,5 0-2-16,2 0 2 15,1 0-1-15,0 0-12 16,0 0-4-16,0 0 16 15,0 0 1-15,0 0 0 16,0 0 2-16,0 0-2 16,7 1 0-16,1 5 13 15,5 7-8-15,0-1 17 16,3 0-14-16,-2 1-7 16,0 0 11-16,5-4 0 15,-2-1-15-15,0-2 3 16,-1-5-44-16,-2-1-20 0,-3 0-124 15,-5-14-302-15</inkml:trace>
  <inkml:trace contextRef="#ctx0" brushRef="#br0" timeOffset="1.00928E6">23479 9939 674 0,'0'0'28'0,"0"0"-5"15,0 0-30-15,0 0 18 16,0 0 0-16,0 0 30 16,38 3-9-16,-21-9 10 15,3-5-42-15,-2-4 5 16,-1-1 3-16,-3 0-8 16,-5-4 0-16,-4 0-3 15,-3-1 6-15,-2-2-15 0,0-2 7 16,0 1-8-1,-7-3 9-15,1 0 4 16,0 4-8-16,3 3 4 16,2 7 7-16,-2 4-3 0,3 7 0 15,0 0 5-15,0 2-21 16,0 0 16-16,0 0-28 16,0 4 26-16,4 13-2 15,1 8 4-15,-4 4 0 16,-1 3 6-16,0 4 27 15,0-1-18-15,0 0-3 16,-3-6 13-16,2-4-22 16,-2-6 23-16,3-5-26 15,0-5 0-15,0-4 7 0,0-2-7 16,0-3 0-16,0 0 1 16,0 0 6-16,0 0 4 15,0-9-11-15,7-7-30 16,5 0 30-16,4 3-28 15,0 4 16-15,0 2-4 16,-1 2 0-16,0 5 12 16,4 0-10-16,-4 0 14 15,3 0-6-15,-5 0 11 16,2 0-5-16,-1 4 9 16,-4 3-9-16,3-1 25 15,-2-2-16-15,-1 1-5 16,-1-1 8-16,-1-1-12 0,-3 2-16 15,4-1 5-15,0-3-62 16,3-1-19-16,-1 0-205 16</inkml:trace>
  <inkml:trace contextRef="#ctx0" brushRef="#br0" timeOffset="1.0095E6">24018 9819 415 0,'0'0'207'0,"0"0"-173"16,0 0-30-16,0 0 68 15,0 0-36-15,0 0-19 0,27 0 17 16,-12 3-22-16,2-1 4 16,0-1-16-16,1-1-26 15,0 0 0-15,6 0-65 16,-3-6-105-16,2-10-86 15</inkml:trace>
  <inkml:trace contextRef="#ctx0" brushRef="#br0" timeOffset="1.00975E6">24340 9571 662 0,'0'0'68'0,"0"0"-61"16,0 0-5-16,0 0 34 15,0 0-14-15,0 0 41 16,15 39-30-16,-14-13-29 16,1 3 38-16,1-1-35 0,0-2-1 15,1 4-2-15,1-3 6 16,-3 0-10-16,3 0 0 16,-3-3-14-16,-2-2 7 15,0 2-59-15,0-2-24 16,-8-2-58-16,-8-6-182 15</inkml:trace>
  <inkml:trace contextRef="#ctx0" brushRef="#br0" timeOffset="1.01567E6">23578 10752 508 0,'0'0'40'16,"0"0"-35"-16,0 0 10 16,0 0 2-16,0 0 25 15,0 0-21-15,0 0 18 16,34-5-33-16,-18 5-5 15,-4 0-1-15,1 0 0 16,-3 0 7-16,-1 11-7 16,-3 4-4-16,-4 2 0 0,-2 3 8 15,0 3 0 1,-5-1 2-16,-12 1 3 0,-4-4 0 16,1-2-9-16,3-3 2 15,-1-3 3-15,6-6 1 16,3-1-6-16,2-2 0 15,4-2 6-15,3 0-13 16,0 0 7-16,0-4-1 16,0-4-3-16,1 0 3 15,8 3 1-15,0-1 6 16,0 4-2-16,4-1 23 16,0 3-4-16,3 0-20 15,0 0 39-15,0 8-35 0,-2 1 7 16,-1 3-14-1,-2-2 0-15,-5-1-7 0,-1-4 2 16,-2-3-49-16,-2-2-8 16,-1 0-155-16,0-14-65 15</inkml:trace>
  <inkml:trace contextRef="#ctx0" brushRef="#br0" timeOffset="1.01617E6">23860 10559 68 0,'0'0'612'0,"0"0"-608"16,0 0 9-16,0 0 5 15,0 0 24-15,0 0-5 16,2-37-36-16,-2 37 15 15,0 0-16-15,2 7 0 16,4 10 13-16,0 5-3 16,3 0 16-16,-2-1-11 15,-2-3-15-15,1-4 21 16,-2-2-21-16,2-5 5 16,1-2-3-16,0-5 4 15,2 0-6-15,4 0 0 16,5-13 12-16,-2-6-3 0,-1-2-9 15,-4 1 2-15,-1 1-10 16,-2 2 8-16,-2 4 0 16,-3 3 0-16,0 4 5 15,-2 3-9-15,-1 3 4 16,0 0 0-16,0 0-10 16,0 0 1-16,2 9 4 15,-2 9 1-15,0 7 8 16,0-2 15-16,0-1-13 15,0-6-5-15,0-3-2 16,2-5 1-16,3-3-18 16,0-2-34-16,7-3-85 15,1 0-126-15</inkml:trace>
  <inkml:trace contextRef="#ctx0" brushRef="#br0" timeOffset="1.01638E6">24235 10638 669 0,'0'0'41'0,"0"0"-27"16,0 0-9-16,0 0-1 16,0 0 13-16,0 0 2 15,44 11-15-15,-26-11 16 0,-2 0-20 16,2-1-47-1,1-10-56-15,-5-2-282 0</inkml:trace>
  <inkml:trace contextRef="#ctx0" brushRef="#br0" timeOffset="1.01669E6">24474 10480 674 0,'0'0'72'0,"0"0"-72"0,0 0 0 15,0 0 35-15,0 0-14 16,0 0 2-16,9 20 18 16,-3-1-21-16,-1 1 24 15,-2 0-29-15,-1 1-11 16,-2 0 6-16,0-1-3 15,0 2-9-15,0-3 2 16,0-2-15-16,0 0 14 16,-4-3-38-16,3-3-49 15,-1 0 6-15,1-5-156 16,-2-4-263-16</inkml:trace>
  <inkml:trace contextRef="#ctx0" brushRef="#br0" timeOffset="1.01704E6">24673 10969 636 0,'0'0'156'16,"0"0"-156"-16,0 0 14 15,0 0-14-15,0 0 0 16,0 0 19-16,47 0-11 15,-35 0-4-15,3 0-4 16,-3 0 0-16,-1 0-73 16,-4 3-50-16,-7 0-266 15</inkml:trace>
  <inkml:trace contextRef="#ctx0" brushRef="#br0" timeOffset="1.01722E6">24683 11131 602 0,'0'0'58'0,"0"0"-45"0,0 0-7 16,0 0 33-16,0 0-16 15,0 0-2-15,39 6-14 16,-27-6-14-16,4 0 6 16,-4 0-45-16,0-2-115 15,-6-10-299-15</inkml:trace>
  <inkml:trace contextRef="#ctx0" brushRef="#br0" timeOffset="1.01771E6">24863 10819 502 0,'0'0'185'15,"0"0"-179"-15,0 0-2 16,0 0 30-16,0 0 7 16,0 0 0-16,17-14-25 15,-8 12-12-15,3 2 25 16,-2 0-26-16,-1 0-3 16,1 0 6-16,-3 7-6 15,-4 2 0-15,-2 2-3 16,-1 5-3-16,0 1 5 0,0 0 1 15,-9 4 0-15,-4-4 3 16,2-2-3-16,-1-4 0 16,0-2-3-16,5-5 8 15,2-1-2-15,4-2-3 16,1-1 0-16,0 0 15 16,0 0-15-16,0 0 2 15,0 0-5-15,0 0 13 16,0 1-3-16,1 2-7 15,5 1 0-15,2 2 3 16,-2 0 1-16,3-1-4 16,-3 1 0-16,1-4-10 0,-2-2 9 15,0 0-20-15,1 0-42 16,-1-2 3-16,0-13-137 16,-4-4-289-16</inkml:trace>
  <inkml:trace contextRef="#ctx0" brushRef="#br0" timeOffset="1.01823E6">24927 10508 417 0,'0'0'256'0,"0"0"-244"0,0 0 5 16,0 0 18-16,0 0-10 16,0 0 34-16,14-15-59 15,-1 9 1-15,1 2 13 16,-2 2-13-16,-2-1 2 16,-2 3-3-16,-1 0 3 15,-1 0-7-15,-2 2 0 16,-1 8-5-16,-3 4 5 15,0 1 1-15,-3 5 3 16,-5-4-5-16,-1-1 16 0,7-3 0 16,-1-5-11-1,3 1 0-15,0-3 14 0,0 4-10 16,2-3-1-16,8 0-3 16,5-1 13-16,-4-1-12 15,-2 1 1-15,-1-2-2 16,-3 4 2-16,-2 0 2 15,-2 1 11-15,-1 6-15 16,0 2 5-16,0 0 18 16,0 4-23-16,0 1 0 15,0-1-1-15,-1 1 1 16,-1 1-22-16,1-2-22 16,-2 1-46-16,0-1 2 15,-3 0-124-15,-1-3-134 16</inkml:trace>
  <inkml:trace contextRef="#ctx0" brushRef="#br0" timeOffset="1.01874E6">24872 11490 50 0,'0'0'549'15,"0"0"-464"-15,0 0-67 16,0 0 9-16,0 0 7 0,0 0-30 15,0 41 46-15,0-12-6 16,0 6-22-16,0 2-2 16,-1-4-10-16,-2 0 9 15,-2-2-19-15,-1-6 6 16,1-4-11-16,-1-4 5 16,1-5-17-16,2-6-21 15,-2-5-46-15,3-1-36 16,0 0-107-16</inkml:trace>
  <inkml:trace contextRef="#ctx0" brushRef="#br0" timeOffset="1.01901E6">24952 11576 331 0,'0'0'371'0,"0"0"-325"15,0 0-46-15,0 0 0 16,0 0 44-16,0 0-39 16,6 22 11-16,-4-2 21 15,1 4-33-15,-3 1 19 16,2 1-21-16,-2 2-2 16,0-3 0-16,0 2-9 15,0 0-1-15,-8 2-25 16,-2 5-35-16,-2 4 15 15,-1 1-107-15,-1 1-61 0</inkml:trace>
  <inkml:trace contextRef="#ctx0" brushRef="#br0" timeOffset="1.02356E6">3 16124 260 0,'0'0'92'0,"0"0"-40"15,0 0-2-15,0 0-48 16,0 0 50-16,0 0-18 16,0 0-9-16,0 0 25 0,-7 0-14 15,7 0-5 1,0 0 2-16,0 0-25 0,0 0-4 15,0 0-4-15,0 0 2 16,3 0-8-16,9 0 8 16,-3 0-2-16,7-1 23 15,-4-6-17-15,4-5 24 16,-2-1-18-16,-2-5-12 16,4-1 19-16,-2-1-19 15,-1-2 0-15,-5 5 7 16,1-2-4-16,-1 4-1 15,-5 3-2-15,-1 1 0 16,-2 6-4-16,0 2 4 16,0 1 0-16,0 2-7 15,0 0 2-15,0 0-12 0,0 3-18 16,0 13 35 0,4 6-8-16,7 4 11 0,2 2-3 15,1-5 0-15,2-1 6 16,-1-5-8-16,-2-6 2 15,-1-3 0-15,-2-5-4 16,3-1 4-16,0-2 0 16,8 0 12-16,3-10-9 15,1-8-1-15,1-2-2 16,-7 3 0-16,-7 2-6 16,-5 6 10-16,-4 1-8 15,-3 3 6-15,0 1-2 0,0 1 0 16,0 1-9-16,-3-1-12 15,-1 3 12-15,0 0-9 16,4 0 3-16,0 0 11 16,0 0-4-16,0 12 8 15,0 7 0-15,0 3 3 16,8 3-13-16,3 0 7 16,5-4 3-16,1-6 0 15,-4-4 7-15,-1-8-14 16,-3-3-8-16,4 0 15 15,1-17 11-15,-1-8-11 16,-1-2 0-16,-3-1 2 16,-3 2 4-16,-2 1-6 15,-2 3 0-15,-2 0 0 16,0 6 10-16,0 1-10 0,0 3 0 16,0 3 4-16,-2 4 2 15,2 2 1-15,0 3-7 16,0 0 0-16,0 0-14 15,0 1 14-15,0 13-7 16,9 6 3-16,2 5 8 16,4 2 1-16,-2 2 4 15,2 3-2-15,-1-3 20 16,0-3-24-16,-3-5 8 16,0-5-6-16,-1-7-4 15,-4-3 11-15,-3-5-12 16,0-1 8-16,0 0 5 0,2 0-5 15,3-11-8-15,1-2 11 16,0-4-10-16,-1 0-2 16,-3 1-16-16,0 2-40 15,-2 1-15-15,-2 2-152 16</inkml:trace>
  <inkml:trace contextRef="#ctx0" brushRef="#br0" timeOffset="1.02392E6">842 16070 342 0,'0'0'114'16,"0"0"-90"-16,0 0 9 15,0 0 34-15,0 0-33 0,0 0-32 16,7 3 25-16,-2-3-10 16,2 0 15-16,-1-3-14 15,0-5-13-15,0-3 11 16,1-2-16-16,-4 1 0 15,0-2 6-15,-3 4-1 16,0-2-7-16,0 5 2 16,0 0 0-16,0 6-2 15,0 1 2-15,0 0-4 16,0 1-3-16,0 13 4 16,0 6 3-16,2-1 6 15,8-2-4-15,0-2 14 16,0-6-16-16,0-4 0 15,-1-5 2-15,0 0 2 0,0 0-8 16,4-10-9-16,1-10-23 16,-2-3-36-16,-5-7-169 15</inkml:trace>
  <inkml:trace contextRef="#ctx0" brushRef="#br0" timeOffset="1.02407E6">1024 15914 301 0,'0'0'38'0,"0"0"20"16,0 0 17-16,0 0-5 16,0 0 6-16,0 0-76 15,4 9-2-15,5-9-3 16,1 0-86-16,1-10-148 0</inkml:trace>
  <inkml:trace contextRef="#ctx0" brushRef="#br0" timeOffset="1.02788E6">1013 15291 488 0,'0'0'211'16,"0"0"-188"-16,0 0-8 16,0 0-15-16,0 0 10 15,0 0 4-15,3-58-14 16,9 41 7-16,6 5 11 16,1-2-18-16,0 7 0 15,4 4-2-15,2 3 1 0,-5 0-1 16,2 16 2-16,-4 8 0 15,-6 6-10-15,-4 5 23 16,-8 3-13 0,0 0 0-16,-2-2 5 0,-13-4-7 15,-1-6 2-15,2-6 0 16,-2-8 6-16,7-1-2 16,0-7-3-16,3 1-1 15,2-5 6-15,1 0 0 16,3 0-6-16,0 0 3 15,0 0 14-15,0 0-14 16,0 0-3-16,11 0 0 0,4 0 2 16,8 0 0-1,2 4-2-15,2 4 10 16,-1 3-6-16,-3-1-4 0,-5 2 0 16,-4-5-4-16,-4-1-13 15,-4-6-8-15,-2 0-26 16,1 0-30-16,1-17-96 15,-3-8-268-15</inkml:trace>
  <inkml:trace contextRef="#ctx0" brushRef="#br0" timeOffset="1.02835E6">1220 15082 672 0,'0'0'6'16,"0"0"4"-16,0 0-20 16,0 0 3-16,0 0 1 15,0 0-11-15,-4 11 34 16,13 5 0-16,6 4 26 16,3-3-34-16,-1 2 30 15,0-4-35-15,-1-2 4 16,-4-5-6-16,-7-2-2 15,1-6 0-15,-6 0-7 16,0 0 21-16,0 0 2 16,3-6-16-16,1-13 2 0,-4-5-4 15,0-5-3-15,0 1-5 16,0 3 8-16,0 6 3 16,0 4-2-16,0 10 2 15,0 2 0-15,0 3 17 16,0 0-18-16,0 0-10 15,0 7 9-15,8 9 2 16,4 2 6-16,-1 2-7 16,0 1 2-16,-2-2 4 15,0-1-6-15,-3-3-2 16,-4-1-2-16,3-2-46 16,-2 3-8-16,-3-3-138 15,0-1-177-15</inkml:trace>
  <inkml:trace contextRef="#ctx0" brushRef="#br0" timeOffset="1.03019E6">1331 17333 350 0,'0'0'203'16,"0"0"-197"-16,0 0-6 0,0 0-6 16,0 0 6-1,0 0 12-15,21 3 39 0,-11 8 3 16,0 3 25-16,4 5-36 16,5 5-21-16,-2 5 37 15,7 2-35-15,-5 0-1 16,-1 3-10-16,-2-5-11 15,-1 0 15-15,0-2-17 16,-4-7 0-16,-5-4-6 16,2-6 1-16,-3-5-38 15,1-3-60-15,-3-2-106 16,0-6-270-16</inkml:trace>
  <inkml:trace contextRef="#ctx0" brushRef="#br0" timeOffset="1.03074E6">1707 17336 296 0,'0'0'0'0,"0"0"-52"16,0 0-41-16,0 0 46 16,0 0 44-16,0 0 1 0,4-66 2 15,-4 54 75-15,0-2 30 16,0 8 4-16,0-1-9 16,0 3-6-16,-4 4-14 15,2 0-42-15,-1 0-31 16,-3 0 5-16,2 4-7 15,2 6-2-15,1 10 24 16,1 4-9-16,0 4 6 16,0 4 11-16,9 2-14 15,4 0 23-15,2 0-23 16,1-5-16-16,-2-7-5 16,4-8 7-16,-5-6-14 15,-2-8 5-15,4 0-2 16,-2-5-3-16,-1-15 7 15,-3 0-16-15,0 3 2 0,-7 3 8 16,-2 7 6-16,0 3 0 16,0 4 0-16,0 0-7 15,-14 0-9-15,0 0-15 16,-5 0 31-16,-3 9-14 16,4 1 2-16,0 2-19 15,1-4-28-15,4-2 0 16,1-3-130-16</inkml:trace>
  <inkml:trace contextRef="#ctx0" brushRef="#br0" timeOffset="1.03125E6">1212 17132 400 0,'0'0'8'0,"0"0"-8"16,-48 80 61-16,36-48 21 16,4 4-2-16,7 7-32 15,1 4 3-15,0 3-37 16,6 3 23-16,18 3-4 0,12 2-20 15,10 3 6-15,9 0-9 16,7-4-10-16,4-4 12 16,2-7-11-16,2-12-1 15,4-8 8-15,-4-12-3 16,-4-11-7-16,-5-3 2 16,-7-17-5-16,-7-17-1 15,-11-8 6-15,-6-8-9 16,-12-8 0-16,-9 1-26 15,-9-1 32-15,-5 2-1 16,-25 1 4-16,-13 6 4 16,-13 0-4-16,-7 6-9 0,-4 5 8 15,1 9-13-15,11 15 10 16,10 9 2-16,8 5 2 16,9 11-14-16,5 11-9 15,6 9-28-15,10 1-13 16,6 0-79-16,1-4 27 15,4-11-214-15</inkml:trace>
  <inkml:trace contextRef="#ctx0" brushRef="#br0" timeOffset="1.03224E6">2099 15608 650 0,'0'0'126'16,"0"0"-116"-16,0 0 9 15,0 0-19-15,0 0 0 16,0 0-2-16,0 3-3 16,0 1-6-16,4 4-58 15,10 1-5-15,10-1-69 16,4-8-142-16</inkml:trace>
  <inkml:trace contextRef="#ctx0" brushRef="#br0" timeOffset="1.0326E6">3379 15299 771 0,'0'0'0'16,"0"0"-13"-16,0 0-115 16,0 0-22-16,0 0 122 15,0 0-193-15</inkml:trace>
  <inkml:trace contextRef="#ctx0" brushRef="#br0" timeOffset="1.03305E6">6131 14945 94 0,'0'0'400'0,"0"0"-400"0,0 0-130 15,0 0-180-15</inkml:trace>
  <inkml:trace contextRef="#ctx0" brushRef="#br0" timeOffset="1.03318E6">6131 14945 381 0,'-64'49'87'0,"61"-49"-79"16,3 0 37-16,-2 1-30 16,2 2-15-16,0 2-70 15,0 0-168-15</inkml:trace>
  <inkml:trace contextRef="#ctx0" brushRef="#br0" timeOffset="1.03345E6">6594 15254 281 0,'0'0'97'0,"0"0"-38"0,0 0-57 15,0 0-4-15,0 0-84 16,0 0-204-16</inkml:trace>
  <inkml:trace contextRef="#ctx0" brushRef="#br0" timeOffset="1.03393E6">9770 15216 657 0,'0'0'52'15,"0"0"-31"-15,0 0-21 16,0 0-1-16,0 0-1 15,0 0-2-15,26 0 2 16,-9 4-33-16,1 2-61 16,5 1 11-16,0-2-88 15,6-2-130-15</inkml:trace>
  <inkml:trace contextRef="#ctx0" brushRef="#br0" timeOffset="1.03418E6">10765 15266 491 0,'0'0'17'16,"0"0"-17"-16,0 0 4 15,0 0 5-15,0 0-9 0,0 0-2 16,-25 8-14 0,25-6-39-16,4 1-137 0,12 3 39 15</inkml:trace>
  <inkml:trace contextRef="#ctx0" brushRef="#br0" timeOffset="1.03464E6">13330 15341 365 0,'0'0'353'16,"0"0"-353"-1,0 0-11-15,0 0-34 0,0 0 25 16,0 0 5-16,0 0 15 16,47 0-21-16,-38 0 15 15,0 0-12-15,-1 4 18 16,1 3-58-16,2 3-20 15,1 0-59-15,3-2-99 16</inkml:trace>
  <inkml:trace contextRef="#ctx0" brushRef="#br0" timeOffset="1.03494E6">14487 15552 292 0,'0'0'0'0,"0"0"-198"16</inkml:trace>
  <inkml:trace contextRef="#ctx0" brushRef="#br0" timeOffset="1.03538E6">16087 15695 644 0,'0'0'52'15,"0"0"-51"-15,0 0-1 0,0 0 0 16,0 0-10-16,0 0 9 16,0 0-1-16,10 0-7 15,2 0-6-15,3 3-28 16,2-1-58-16,-1-1 18 15,0-1-206-15</inkml:trace>
  <inkml:trace contextRef="#ctx0" brushRef="#br0" timeOffset="1.03567E6">16986 15678 358 0,'0'0'62'0,"0"0"-62"16,0 0-99-16,0 0-47 0,0 0-29 15</inkml:trace>
  <inkml:trace contextRef="#ctx0" brushRef="#br0" timeOffset="1.03608E6">18782 15797 475 0,'0'0'0'0,"0"0"-369"16</inkml:trace>
  <inkml:trace contextRef="#ctx0" brushRef="#br0" timeOffset="1.03698E6">20542 16003 450 0,'0'0'181'0,"0"0"-166"15,0 0-1-15,0 0 0 16,0 0-4-16,0 0-1 16,0 2-5-16,0 2-4 15,0-1 3-15,0 1-3 16,0-1-1-16,0-2-6 16,0 2-39-16,3 3-55 15,8-3 21-15,-2 1-156 16</inkml:trace>
  <inkml:trace contextRef="#ctx0" brushRef="#br0" timeOffset="1.03738E6">21555 15908 73 0,'0'0'229'15,"0"0"-229"-15,0 0-166 0,0 0 109 16,0 0 41-16,0 0-42 15</inkml:trace>
  <inkml:trace contextRef="#ctx0" brushRef="#br0" timeOffset="1.03838E6">23920 15983 218 0,'0'0'52'0,"0"0"-52"15,0 0-18-15,0 0 18 16,0 0 69-16,0 0 6 15,7 0-8-15,-7 0-25 16,0 0 78-16,0 0-82 0,0 0-8 16,0 0 15-1,0 0-35-15,0 0 19 0,0 0-29 16,0 0 0-16,1 0-20 16,4 0 12-16,4 5-20 15,2-1 4-15,-3-1-48 16,1 0-39-16,-3 1-1 15,-1-3-186-15</inkml:trace>
  <inkml:trace contextRef="#ctx0" brushRef="#br0" timeOffset="1.04075E6">1331 17350 292 0,'0'0'14'0,"0"0"-14"15,0 0 2-15,0 0 10 16,0 0 6-16,0 0 21 16,-9 10 29-16,7-10-17 15,-2 0 30-15,1 0-20 16,-5 0-60-16,1 0 23 15,-2 0-23-15,4 0-1 16,1-2 10-16,-1 1 0 16,5 1-19-16,0-2 9 15,0 2 0-15,0 0 11 16,0 0-11-16,0-3 0 16,-4-1 7-16,0 0 1 15,-2 1 9-15,0-2-11 0,-4 0-1 16,8-1 29-1,-1-3-28-15,0 3-6 0,3-2 0 16,0 0 3-16,0-3-10 16,0-2 7-16,6-2 0 15,9 1 0-15,0 0 0 16,1 5 0-16,5 3-2 16,-2 2 2-16,1 4-5 15,0 0 5-15,-3 0 0 16,5 0 0-16,-5 0 0 15,1 0 0-15,-5 4-2 16,-1-1 7-16,0 0-4 16,3 3-1-16,-2-3 0 15,-1 4 1-15,4-3-1 0,1 2 0 16,-2-2-3-16,7-1 8 16,-6 0-5-16,7 1 0 15,-1-1 6-15,-1 4-5 16,-3-5-1-16,-1 2 0 15,1 2-3-15,-4-3 9 16,-3 1-9-16,0-4 3 16,-4 0 0-16,0 0 0 15,-2 1 1-15,-2-1-1 16,0 0 0-16,-3 2-12 16,0-1 4-16,0 1-9 15,0-2-26-15,0 0-7 16,0 1-79-16,0-1 10 0,1 0-120 15</inkml:trace>
  <inkml:trace contextRef="#ctx0" brushRef="#br0" timeOffset="1.0507E6">23491 16587 249 0,'0'0'128'16,"0"0"-63"-16,0 0-28 15,0 0 35-15,0 0 5 16,0 0-11-16,0 0-39 16,-22-30 27-16,16 24-20 15,2-1 4-15,0 0-5 0,3 2-20 16,1 0 11-16,0-2-21 16,0 1 5-16,5-2-4 15,11 0-4-15,3 3 0 16,2-1-3-16,1 5 9 15,-1 1-10-15,-4 0 4 16,-1 0 0-16,-5 5-10 16,-4 4 10-16,-4 2-14 15,-3 2 13-15,0 7-2 16,-10 4 1-16,-11 3 2 0,-4 2 0 16,-3 1 4-1,1-1-4-15,2-2 0 0,1-4 3 16,4-3-3-16,5-7-9 15,7-5-12-15,0-5-4 16,8-1 10-16,0-2 15 16,0 0 0-16,0 0 6 15,0 0-6-15,0 0-1 16,0 0-6-16,0 0 7 16,0 0-16-16,13 4 16 15,0 2 0-15,5 3 7 16,2-1-4-16,0 2-2 15,1-1-1-15,1 1 0 16,0-3 7-16,-3 3-7 16,-4-7 0-16,-3 0 0 15,-3 0 0-15,1-3-35 16,3 0-53-16,-4-6-121 0,1-12-225 16</inkml:trace>
  <inkml:trace contextRef="#ctx0" brushRef="#br0" timeOffset="1.05142E6">23708 16487 466 0,'0'0'101'15,"0"0"-101"-15,0 0 0 16,0 0 15-16,0 0 28 16,0 0 9-16,35 4-6 15,-21-4-22-15,3 0 14 16,0-9-19-16,-1-3-13 15,-1-2 17-15,-1 0-23 16,-7 0 0-16,-2 0 3 0,-4-1 1 16,-1-2-5-1,0 1 1-15,0 0-9 0,-1 3-4 16,-5 1-6-16,0 0 19 16,3 4-5-16,-1 1 12 15,2 4-10-15,2 1 3 16,0 2 0-16,0 0-10 15,0 0 14-15,0 0-4 16,0 0 0-16,0 0-6 16,0 7 1-16,0 4-2 15,0 5 7-15,2 1 14 16,-2 0-5-16,2 5-9 0,-2-1 0 16,0-4 13-1,2-2-8-15,-2-8 3 0,1-1-1 16,-1-5 0-16,2 1 4 15,-2-2-11-15,0 0 18 16,0 0-8-16,0 0 6 16,0-9-16-16,3-1 2 15,0 2-9-15,0 4 7 16,0 2 0-16,-3 2-6 16,3 0 1-16,1 0 1 15,3 0 4-15,1 7 0 16,1 3-3-16,2-1 3 15,3 2 0-15,0-2-4 16,2-4-4-16,1-3-26 16,2-2-40-16,3 0-98 0,2-7-104 15</inkml:trace>
  <inkml:trace contextRef="#ctx0" brushRef="#br0" timeOffset="1.05163E6">24197 16373 487 0,'0'0'143'16,"0"0"-141"-16,0 0 37 15,0 0-26-15,0 0 14 16,0 0 23-16,48 0-38 16,-35 0 1-16,0 0-13 0,1 0 0 15,4 0-15-15,1 0-48 16,1-7-137-16,2-4-136 15</inkml:trace>
  <inkml:trace contextRef="#ctx0" brushRef="#br0" timeOffset="1.05186E6">24562 16232 396 0,'0'0'268'16,"0"0"-238"-16,0 0-18 15,0 0-9-15,0 0 19 16,0 0-11-16,20 5-6 0,-7 12 61 16,-2 3-61-1,1 4 10-15,-1 2-10 0,-2-3 5 16,-1-1-10-16,-1-4 0 16,-1-1-8-16,-3-2 1 15,-1-3-78-15,-2-1-48 16,0-1-60-16</inkml:trace>
  <inkml:trace contextRef="#ctx0" brushRef="#br0" timeOffset="1.05421E6">13945 7454 59 0,'0'0'8'0,"0"0"10"16,0 0-14-16,83 27-2 0,-48-22-2 16,2-1-9-1</inkml:trace>
  <inkml:trace contextRef="#ctx0" brushRef="#br0" timeOffset="1.0547E6">13451 9093 395 0,'0'0'92'0,"0"0"-71"16,0 0 71-16,0 0-20 0,0 0-45 15,0 0 28 1,0 0-33-16,2 0 11 0,7 0-32 15,7-1 16-15,11-2-16 16,6 3-1-16,7 0 0 16,0 0-8-16,5 5-28 15,6 10-14-15,7 2-21 16,4 5-101-16,0 4-90 16</inkml:trace>
  <inkml:trace contextRef="#ctx0" brushRef="#br0" timeOffset="1.05503E6">14125 12397 321 0,'0'0'5'0,"0"0"-10"15,-13 92-3-15,12-75-18 0,1-7-37 16,0-8 9-16,0-2 54 15,0 0 4-15,0-2 4 16,0-8-8-16,0-4-113 16</inkml:trace>
  <inkml:trace contextRef="#ctx0" brushRef="#br0" timeOffset="1.05521E6">14125 12397 491 0,'42'-21'205'15,"-39"14"-183"-15,6 2-15 16,6 0-1-16,6 0-6 16,7-1 0-16,8 5 0 0,8 1 9 15,8 0-11-15,6 0 2 16,6 17-26-16,5 2-84 16,-5 3-192-16</inkml:trace>
  <inkml:trace contextRef="#ctx0" brushRef="#br0" timeOffset="1.05564E6">14537 14698 330 0,'0'0'15'0,"0"0"-5"16,0 0 33-16,0 0 34 0,0 0 3 16,0 0 21-16,45-24-73 15,-27 17-11-15,4-1-3 16,5 4-10-16,4 0-4 16,4 1-3-16,1 2-1 15,4 1 1-15,-3 0-20 16,3 0-6-16,-4 3-10 15,-1 11-85-15,-5 9-18 16</inkml:trace>
  <inkml:trace contextRef="#ctx0" brushRef="#br0" timeOffset="1.05592E6">14713 15896 458 0,'0'0'10'15,"0"0"-19"-15,0 0 9 16,81 18-16-16,-45-15-30 16,4 0-96-16,3 2-107 0</inkml:trace>
  <inkml:trace contextRef="#ctx0" brushRef="#br0" timeOffset="1.05681E6">19156 16864 748 0,'0'0'33'0,"0"0"-18"0,0 0-14 16,0 0-1-16,0 0 42 15,0 0-34-15,13 0-4 16,7 0 19-16,0 0-19 16,1 0 6-16,-6 0-10 15,0 7 0-15,-6 5-11 16,-6 8 11-16,-3 4-4 16,0 7-1-16,-8 1 10 15,-7 1-3-15,-6-3-2 16,0-2-4-16,3-6-4 15,2-10 1-15,7-4-5 16,3-8 5-16,2 0 14 16,2 0-7-16,2 0 0 0,0-7 0 15,0-3 2-15,7 0-2 16,7 4 0-16,4 0 4 16,0 3-2-16,4 3 8 15,3 0-10-15,2 0 0 16,2 12-2-16,-4 1 2 15,1-1 0-15,-6-1-3 16,0-3-4-16,-5-3-27 16,-1-5-20-16,-1 0-50 15,-3-19-79-15,0-6-219 16</inkml:trace>
  <inkml:trace contextRef="#ctx0" brushRef="#br0" timeOffset="1.05724E6">19567 16552 388 0,'0'0'54'15,"0"0"-50"-15,0 0 36 16,0 0-20-16,0 0-19 15,0 0 41-15,-70-10 10 16,67 10-9-16,1 0-28 0,1 3-9 16,1 3-5-16,0 0 6 15,0 3-7-15,0-1 15 16,1 1-15-16,8 1 20 16,3 1-20-16,2 0 1 15,1 0 26-15,2 0-22 16,0-2 4-16,2 3 13 15,-4-4-8-15,-2 2 5 16,-3 1-19-16,-6-2 6 16,-2 1 0-16,-2 3-4 15,0-1-2-15,-5 1 1 16,-6 0 6-16,-2-2 5 0,4 0-12 16,2-2-9-1,2-3-3-15,3-4-58 0,2-2-8 16,0 0-149-16</inkml:trace>
  <inkml:trace contextRef="#ctx0" brushRef="#br0" timeOffset="1.05744E6">19785 16731 685 0,'0'0'16'16,"0"0"4"-16,0 0-38 16,0 0 18-16,0 0-32 0,83 7-25 15,-56-12-98-15,-2-9-165 16</inkml:trace>
  <inkml:trace contextRef="#ctx0" brushRef="#br0" timeOffset="1.05771E6">20195 16508 703 0,'0'0'52'16,"0"0"-36"-16,0 0-16 0,0 0 0 15,0 0 4-15,0 0 15 16,7 53 33-16,-4-30-23 15,0 3-26-15,2-2 18 16,2-2-20-16,-1-3-1 16,-1-2 0-16,1-2-2 15,-4-1-13-15,3 1-43 16,-2 0-11-16,0 3 25 16,0 1-159-16,-3 1-102 15</inkml:trace>
  <inkml:trace contextRef="#ctx0" brushRef="#br0" timeOffset="1.05799E6">20360 16987 617 0,'0'0'100'0,"0"0"-91"16,0 0-5-16,0 0-4 16,0 0-14-16,105-3 6 15,-80 2-76-15,-1 1-53 0,-3 0-144 16</inkml:trace>
  <inkml:trace contextRef="#ctx0" brushRef="#br0" timeOffset="1.05816E6">20513 17125 505 0,'0'0'176'0,"0"0"-170"15,0 0 6-15,0 0 7 16,0 0-13-16,0 0 6 15,62-2-12-15,-38-3-21 16,1-4-67-16,2 3-98 16,-7-6-127-16</inkml:trace>
  <inkml:trace contextRef="#ctx0" brushRef="#br0" timeOffset="1.05876E6">20881 16877 502 0,'0'0'128'0,"0"0"-128"16,0 0 4-16,0 0 33 15,0 0-6-15,0 0 20 16,85-8-48-16,-70 8-1 15,-4 6-4-15,-1 5 9 16,0 5-10-16,-7-1 3 0,-3 4 0 16,0 1-5-16,-5 2 5 15,-14 2 0-15,-1 2 5 16,-3-6 2-16,-1-1-13 16,6-7 6-16,4-4-11 15,6-4 5-15,7-4-1 16,1 0 4-16,0 0 2 15,0 0 1-15,0-2 3 16,4-1-3-16,3-1 6 16,5 3 1-16,0 1-7 15,2 0 0-15,3 0 0 16,-1 3 12-16,1 7-4 0,-2 2 0 16,-2 0 4-1,1-1-9-15,-2 0-3 0,0-5-6 16,0 0-3-1,1-6-42-15,-1 0-92 0,0 0-98 16</inkml:trace>
  <inkml:trace contextRef="#ctx0" brushRef="#br0" timeOffset="1.05976E6">21231 16726 306 0,'0'0'79'15,"0"0"-3"-15,0 0-2 16,0 0 18-16,0 0-19 16,0 0-44-16,0-7 5 15,0 7-19-15,0 0-15 16,2 0 25-16,2 5-23 0,2 4 23 16,3 5 1-1,-3-1-23-15,3-1 11 0,0 4-8 16,1-1 3-16,3 0-4 15,-3-1-1-15,0-8-4 16,-2 0 0-16,-2-3 2 16,-1-1-2-16,0-2 0 15,1 0 4-15,-1 0 2 16,2-8-6-16,1-6 0 16,-1 2-7-16,-4 2 18 15,-1 3-13-15,-1 3 2 16,-1 1 0-16,0 3 13 15,0 0-11-15,0 0 2 16,0 0-4-16,0 0 7 16,2 0-12-16,4 5 5 0,1 7 0 15,3 0 6 1,-3 1-4-16,1-1-2 0,-3 0 0 16,1-3 3-16,-3 0-15 15,1-1 12-15,-1 1-50 16,0 1 2-16,-1 1-51 15,-1 0-56-15,-1 1-147 16</inkml:trace>
  <inkml:trace contextRef="#ctx0" brushRef="#br0" timeOffset="1.06036E6">21870 17074 433 0,'0'0'79'0,"0"0"-66"16,0 0 1-16,0 0 76 0,0 0 12 15,0 0-58-15,0 2 0 16,4-2-12-16,13 0-27 15,2 0 42-15,7 0-28 16,2-3-17-16,-3-1 7 16,0 0-9-16,-5 4 0 15,-1 0-2-15,-4 0-14 16,-3 0-8-16,-1 0-41 16,-6 2-16-16,1 5-19 15,-6 3-67-15,0-1-67 16</inkml:trace>
  <inkml:trace contextRef="#ctx0" brushRef="#br0" timeOffset="1.0606E6">21995 17288 376 0,'0'0'80'0,"0"0"-71"16,0 0-4-16,0 0 40 15,0 0 17-15,0 0-10 16,21 11 27-16,-4-16-46 16,2-1-7-16,2 1-9 15,-3-1-13-15,1 1-1 16,-1 1-3-16,1 4-44 16,-1 0-17-16,-3 0-96 0,0 0-8 15,-6 0-199 1</inkml:trace>
  <inkml:trace contextRef="#ctx0" brushRef="#br0" timeOffset="1.0614E6">22450 16961 733 0,'0'0'43'15,"0"0"-32"-15,0 0 13 16,0 0 24-16,0 0-30 15,0 0-2-15,-14-14-16 16,19 21 0-16,7 7 9 16,0 8 30-16,-2 2-28 15,-1 2 21-15,-1 4-12 16,-1-1 2-16,-1 1-22 16,-1 0 1-16,-1 1 7 0,0-2-8 15,0 0 0 1,0-7-2-16,-1-5-7 0,0-7-28 15,6-5-79-15,3-5-66 16,6-9-175-16</inkml:trace>
  <inkml:trace contextRef="#ctx0" brushRef="#br0" timeOffset="1.06184E6">22875 17014 739 0,'0'0'41'16,"0"0"-2"-1,0 0-6-15,0 0 6 0,0 0-6 16,0 0-10-16,-64-15 12 16,52 22-30-16,0 9-3 15,2 4 18-15,-4 3-4 16,7 2 4-16,4 1-20 15,1 1 1-15,2 3 8 16,0-4-9-16,8-1 0 16,5-5-5-16,1-6 10 15,2-4-10-15,-1-8-2 16,3-2-3-16,-5 0-1 16,2 0 8-16,-3-9-10 15,-3-4 12-15,0-3-7 0,-6 3 5 16,-3 2-6-16,0 1 3 15,0 2-3-15,-2 2 2 16,-6 0-17-16,-1 1 14 16,1 3-11-16,-1 2-1 15,0 0 6-15,-2 0-32 16,3 10 4-16,-2 7-57 16,-1 2-101-16,-1 2-155 15</inkml:trace>
  <inkml:trace contextRef="#ctx0" brushRef="#br0" timeOffset="1.06326E6">18766 16758 566 0,'0'0'108'16,"0"0"-88"-16,0 0-8 15,-33 74-4-15,33-37-8 16,0 6 0-16,7 6 34 0,17 1-33 16,12 1-1-1,14 5 0-15,15 4-1 0,14 0-1 16,12 1-25-16,18-2-22 15,15-11-27-15,16-5-97 16</inkml:trace>
  <inkml:trace contextRef="#ctx0" brushRef="#br0" timeOffset="1.06402E6">23530 16877 305 0,'0'0'402'16,"0"0"-385"-16,0 0-17 15,0 0-1-15,0 0 1 16,0 0 8-16,52 67 11 0,-38-34 15 16,-7 6-17-1,-4 7-16-15,-3 4 11 0,0 0-12 16,-22 5-12-16,-10 2-19 15,-11-1-58-15,-15-7-131 16</inkml:trace>
  <inkml:trace contextRef="#ctx0" brushRef="#br0" timeOffset="1.06605E6">2666 17137 682 0,'0'0'30'0,"0"0"44"15,0 0-27-15,0 0 32 16,0 0-34-16,0 0-23 16,-39-46 6-16,39 46-28 15,0 0-2-15,0 4-9 16,9 14-21-16,6 11 27 15,1 3-43-15,-2 6-31 16,4-2 36-16,-4-7-42 16,-3-4-93-16,-1-4 39 15,-8-1-123-15,-2 3 148 0</inkml:trace>
  <inkml:trace contextRef="#ctx0" brushRef="#br0" timeOffset="1.06618E6">2710 17459 6 0,'0'0'97'0,"0"0"-52"15,-29 106 15-15,29-69-27 16,0-1 0-16,0 0-27 15,0-1-3-15,0 0-5 16,4 1 7-16,4-3-9 16,3-2 4-16,0 0-2 15,4 0-12-15,3-1-118 16</inkml:trace>
  <inkml:trace contextRef="#ctx0" brushRef="#br0" timeOffset="1.08867E6">10687 6534 130 0,'0'0'2'15,"0"0"14"-15,0 0-19 16,0 0 6-16,0 0 38 16,0 0-1-16,0 0-40 15,0 0 76-15,-2 0-29 16,-1 0-28-16,1 0 26 15,1 0-14-15,-2 0-18 16,-2 0 12-16,2 0-5 16,1 0 22-16,1 0-42 0,-2 0 0 15,3 0 7 1,-2 0-3-16,-1 0-2 0,-1 0-2 16,3 0 0-16,-1 0-11 15,1 0 11-15,1 0 0 16,0 0 3-16,0 0 4 15,0 0-11-15,0 0 4 16,0 0 0-16,0 0 26 16,0 0-14-16,0 0 3 15,0 0 9-15,0 0-20 16,0 0 2-16,0 0-6 16,13 0 0-16,12-2 4 0,7-2 1 15,6-4 0 1,7-3 14-16,6 2-15 0,4-3 21 15,-1 2-25 1,-3 3 0-16,-5 3 8 0,-6 3-8 16,-5-1 0-16,-5 0 9 15,-2 2-8-15,-6-3-1 16,-4 3-3-16,-6-2 3 16,-3 2 12-16,-5 0-12 15,-2 0-5-15,-2 0 2 16,0 0 6-16,0 0-6 15,0 0-5-15,0 0-47 16,0 0-22-16,-2 12-60 16,-5 2 49-16,-2-4-158 15</inkml:trace>
  <inkml:trace contextRef="#ctx0" brushRef="#br0" timeOffset="1.09007E6">5133 8825 596 0,'0'0'0'0,"0"0"0"16,0 0 34-16,0 0-23 15,0 0-11-15,0 0 30 16,-13 0-14-16,13 0 27 0,0 0-43 16,0 0 8-16,0 0 3 15,0 0-11-15,0 0 0 16,0 0-8-16,0 0 4 15,20 0 0-15,5-3 4 16,7-1 0-16,2 0-3 16,2-3 3-16,6-1 0 15,0-3-6-15,-2 1 16 16,-3 0-22-16,-2 3 12 16,-7 2 0-16,-3 0 1 15,-1 3-1-15,-3 1 0 16,-3-1-5-16,1 2-6 0,-1 0 4 15,-3 0-7-15,4 0-21 16,-5 7 27-16,-2 3-56 16,0-1 38-16,0 1-25 15,1 2-14-15,2-4-33 16,9-5-77-16</inkml:trace>
  <inkml:trace contextRef="#ctx0" brushRef="#br0" timeOffset="1.09138E6">7214 6171 525 0,'0'0'11'16,"0"0"73"-16,0 0-56 15,0 0-21-15,0 0 7 16,0 0-13-16,-8 0 39 16,8 0-27-16,0 0-3 15,0 0 1-15,0 0-11 16,11 0-6-16,8 0 1 15,6 0 10-15,3 7-1 16,-2-2-4-16,-2 0 2 0,3 0-12 16,-5-3 16-1,0-2-6-15,-3 0 0 0,3 0 6 16,-3-4-5-16,-1-4-1 16,-2 1-16-16,-5 2 11 15,-5 2-46-15,-3 3-27 16,-3 0-44-16,0 0-66 15,0 0-39-15</inkml:trace>
  <inkml:trace contextRef="#ctx0" brushRef="#br0" timeOffset="1.09175E6">7358 6022 392 0,'0'0'70'15,"0"0"-70"-15,0 0-4 16,0 0-9-16,0 0 8 16,0 0 5-16,21-34 9 15,-6 26-3-15,1 3 30 16,3 5-11-16,4 0-16 16,-1 0-8-16,4 11 11 15,-4 9-12-15,1 7 13 16,-4 3-12-16,-4 3 33 15,-6-1-34-15,-3-3 6 16,-5-4 18-16,-1-3-23 16,0-1 6-16,0 0 17 0,0-4-23 15,-6 0 30-15,-3-1-31 16,-1-1 0-16,-1 2 2 16,-3 5-2-16,-4 2-3 15,-2 4-10-15,0 3-59 16,3 2-48-16,1-4-52 15</inkml:trace>
  <inkml:trace contextRef="#ctx0" brushRef="#br0" timeOffset="1.0948E6">21454 3889 441 0,'0'0'45'0,"0"0"22"15,0 0-6-15,0 0 24 16,0 0-48-16,0 0-33 15,-50-17 40-15,37 14-41 16,-1 3-3-16,-2 0 13 16,-1 0-4-16,0 0-13 15,-1 0 4-15,-1 6 0 16,-1 6 6-16,1 4-6 16,-2 5 0-16,2 8-3 0,2 9 9 15,-1 8 6 1,5 9-12-16,6 7 2 0,7 5 4 15,0 5-6-15,5 3-5 16,16 5 3-16,8-3 2 16,5-2 0-16,11-4 0 15,8-4-13-15,7-6-3 16,7-5 9-16,3-9-1 16,-3-9 1-16,2-12 6 15,-5-13-6-15,-9-8 7 16,-5-5 0-16,-10-8 0 15,-9-12 4-15,-4-4-1 16,-8-5-1-16,-7-3 2 16,-4-8 3-16,-8-4-7 0,0-8-1 15,-8-7-13-15,-13-6-19 16,-6-4 9-16,-4-3 2 16,-3 0 1-16,-3 4 12 15,2 8 9-15,6 11-21 16,2 15 5-16,7 10 13 15,-1 12-12-15,6 4 10 16,-2 8-41-16,0 0-26 16,5 0-42-16,-1 20-80 15,-1 2 78-15</inkml:trace>
  <inkml:trace contextRef="#ctx0" brushRef="#br0" timeOffset="1.09675E6">22860 3702 570 0,'0'0'65'0,"0"0"-38"16,0 0 14-16,0 0 3 15,0 0-44-15,0 0 30 16,-71-17 18-16,65 17-38 15,-2 20 7-15,0 13-16 16,0 12-1-16,6 7 1 16,2-2 15-16,2-4-11 15,16-7-5-15,0-9 0 16,3-5 0-16,-2-8 0 16,-3-8 0-16,-1-5-1 15,-3-4 13-15,0 0-10 16,-2-4-2-16,0-13 0 0,-3-4 14 15,-5-5-11-15,-2-3 0 16,0 1-3-16,0 0 1 16,-9 1-11-16,-4 5 10 15,-3 3-13-15,3 5-1 16,-2 2 4-16,2 4 3 16,5 5 4-16,1 2-2 15,4-1 1-15,3 1 4 16,0 1 0-16,0 0-13 15,0 1 1-15,0 15 12 16,0 4-1-16,0 0 11 16,8 0-19-16,1-1 9 0,3-5-14 15,0-3 1-15,-1-2 5 16,-1-7 8-16,-1-1-5 16,-2-1 13-16,1 0-5 15,1-2-3-15,4-13 5 16,1-7 6-16,4-2-11 15,1 2 0-15,-1 2 0 16,3 6 7-16,-1 4-13 16,3 4 6-16,-1 3 0 15,1 3-9-15,-4 0 9 16,-2 10 0-16,-4 9-13 16,-3 6 22-16,-7-1-13 15,-3 2 4-15,0-2 0 16,-8-5-4-16,-3-4 12 15,1-3-8-15,2-4 0 0,2-5 10 16,3 0-7-16,2-3-3 16,1 0 0-16,0 0-5 15,0-4-4-15,0-9-11 16,6-3-8-16,6 6 25 16,0 1 2-16,-1 6 1 15,0 3 0-15,3 0 7 16,-2 0-6-16,1 0 7 15,2 4-8-15,-3 2 6 16,2-2 13-16,-2-2-19 16,1-1 0-16,1-1 12 15,1 0-5-15,2-1-6 0,-2-12-1 16,1-2 3-16,-4-5 2 16,-2 4-5-16,-4 2 0 15,-3 4 4-15,-1 7 3 16,-2 3-1-16,0 0-6 15,0 0 8-15,0 0-17 16,0 4 9-16,0 12 0 16,0 5 12-16,0 1-10 15,0-6 4-15,2-4-6 16,7-7 9-16,7-4-12 16,6-1 3-16,6 0 0 0,10-9-11 15,7-7-17 1,1-5-31-16,0-6-60 0,-5-9-244 15</inkml:trace>
  <inkml:trace contextRef="#ctx0" brushRef="#br0" timeOffset="1.1044E6">10346 16699 213 0,'0'0'101'0,"0"0"-100"16,0 0 7-16,0 0 18 16,0 0 40-16,0 0-31 15,0 0 17-15,2-2-12 16,-2 2-3-16,0 0 9 16,0 0-7-16,0 0-3 15,0 0-14-15,0 0-14 16,0 0 18-16,0 0-19 0,0 0 9 15,0 0-2-15,1 0-12 16,-1 0 6-16,1 0-8 16,7 0 1-16,-1 0 1 15,5 7 0-15,2-4 0 16,2 2 9-16,0-1-10 16,1 1 11-16,-1-2-12 15,1 0 8-15,1-3-6 16,2 0 2-16,0 0-1 15,-1 0-1-15,-1-8 5 16,-3-2 11-16,1 0-10 16,-3 1-6-16,-1-2 21 0,-2 5-16 15,-4-1 3-15,0 4-10 16,-3 1 2-16,-2 2 3 16,-1-2-5-16,0 2 0 15,0 0-5-15,0 0 5 16,0 0 0-16,0 0 0 15,0 0 5-15,0 0-10 16,0 0 3-16,0 0-18 16,0 0 17-16,0 0-6 15,-1 0 9-15,-7 4-4 16,-4 6 8-16,-6 4-3 16,-2-2-1-16,-2 5 0 15,-3-3-5-15,1-1 5 0,-1-3 0 16,3-1-3-16,2-3 3 15,4 0 14-15,0-3-14 16,4-1 5-16,0 0-17 16,2-1 15-16,2 0-3 15,3-1 0-15,4 0-2 16,-1 0 2-16,2 0 0 16,0 0 5-16,0 0-5 15,0 0 4-15,0 0-4 16,0 0 0-16,0 0-8 15,3 0 6-15,7 2 2 16,4 1 0-16,0 0 0 0,5 0 0 16,3 2 0-1,6-1 2-15,3 1-1 0,3 0 8 16,0 0-9-16,-2-3 3 16,2-2 1-16,-3 0-4 15,-3 0-8-15,-1 0-6 16,-3 0-40-16,1-1 4 15,-2-5 3-15,2-1-57 16,2-1-153-16</inkml:trace>
  <inkml:trace contextRef="#ctx0" brushRef="#br0" timeOffset="1.10596E6">23730 10240 137 0,'0'0'89'0,"0"0"-65"16,0 0-24-16,0 0-44 16,0 0-7-16,0 0-26 0</inkml:trace>
  <inkml:trace contextRef="#ctx0" brushRef="#br0" timeOffset="1.10677E6">24050 10903 331 0,'0'0'95'16,"0"0"-74"-16,0 0 32 15,0 0 29-15,0 0-5 16,0 0-44-16,0 3-19 0,0-1 29 16,2-1-23-1,0 0-17-15,5 3 6 0,4 4 1 16,5-2-10-16,3 5 0 16,2-4 1-16,2 2 4 15,-3-4-5-15,-2-1 0 16,-2 0 1-16,0-3 3 15,-2 2-4-15,-1 0 0 16,0-3 0-16,-3 0-5 16,-4 0 5-16,0 0 0 15,-4 0-2-15,2 0 1 16,-2 0 1-16,-2 0 0 16,0 0-1-16,0 0-6 15,0 0 4-15,0 0-26 0,0 0 0 16,0 0-39-16,0 0-38 15,0 4-6-15,0 1-83 16,0 0-13-16</inkml:trace>
  <inkml:trace contextRef="#ctx0" brushRef="#br0" timeOffset="1.11133E6">5595 17248 57 0,'0'0'0'0,"0"0"-46"16</inkml:trace>
  <inkml:trace contextRef="#ctx0" brushRef="#br0" timeOffset="1.1127E6">5595 17248 35 0,'-63'10'44'16,"59"-10"27"-16,0 0 33 16,2 0-15-16,1 0-26 15,-1 0-19-15,1 0-13 0,-1 0-9 16,2 0-10-16,0 0 2 16,0-4-7-16,0-2-7 15,0-1 0-15,0 1 11 16,0 0 8-16,0-1-19 15,0 2-5-15,0 0 5 16,0 3 12-16,0 0-5 16,0 2-7-16,0 0 0 15,-1 0 3-15,1 0-1 16,-3 0-2-16,3-3-5 16,0-1-8-16,0 1-20 0,0-5-49 15,0-1-10-15,-2 1-39 16,1 0 13-16,-2 0 67 15,-1 3 51-15,3 5 9 16,-2-3 56-16,3 3-1 16,0 0-4-16,0 0 45 15,0 0-33-15,0 0-31 16,0 0 34-16,0 0-31 16,0 0 18-16,0 0-11 15,0 0-23-15,-4 0 15 16,4 0-18-16,0 0-2 15,0 0 18-15,0 0-29 16,0 0 26-16,0 0-35 0,0 0 7 16,0 0-20-1,0 10 10-15,4 10 0 0,4 6 1 16,1 7 1-16,-3-2 14 16,2 2-16-16,-3-2 2 15,-2-4 4-15,2-4-2 16,1 0-4-16,-5-6 6 15,1 2-5-15,-1-9 7 16,1-4-8-16,-1-3 0 16,2-2-1-16,-3-1 1 15,0 0 0-15,0 0 0 16,0 0-7-16,0 0 5 0,0-4-12 16,0-5 0-1,0-7 9-15,-3-1-12 16,-6 0 3-16,0-5 10 0,-3-3-6 15,-1-3 10-15,2 1-11 16,-2-2 11-16,2 2-14 16,4 5 12-16,-2 4 2 15,5 4-4-15,-1 3 10 16,2 4-6-16,0 1 0 16,3 0-4-16,-2 1 2 15,0 5 0-15,2-3-1 16,-1 3-4-16,1 0 14 15,0 0-14-15,0 0 5 16,0 0-4-16,0 0-3 16,0 0-21-16,0 7 13 0,3 10 14 15,5 8 3-15,0 1 6 16,-1 8-6-16,-2 1 0 16,2-3 10-16,-4 1-10 15,4-7 0-15,-2-2 4 16,2-4-2-16,-2-3-1 15,-2-4-1-15,-2-2 2 16,-1-5-3-16,2-2 1 16,-2-2 0-16,0-2 7 15,0 0-5-15,0 0 1 16,0 0-3-16,0 0 0 16,0-12-12-16,0-8 5 15,-10-6 0-15,-1-8-8 0,-1 0 5 16,-4-2-4-1,-1-1-7-15,-1 3 11 0,6 4 1 16,-1 10 9-16,10 5-3 16,0 6-1-16,1 3 4 15,1 3 2-15,1 1-2 16,0 2 0-16,0 0-7 16,0 0 7-16,0 0-18 15,0 0 13-15,0 0-14 16,0 5 9-16,0 8 8 15,6 7 2-15,6 6 19 16,-5 5-8-16,1 1 12 0,-1 2 4 16,-1-3-25-1,-2-2 7-15,-2-5-9 0,1-5 1 16,-3-8-1-16,0-7 0 16,3-4 0-16,-3 0 8 15,0 0-4-15,0-2-8 16,0-15-9-16,0-12-51 15,0-2-20-15,-8 1-23 16,-3 2 69-16,2 3 34 16,0 3 4-16,1 8 9 15,1 1-9-15,4 6-5 16,1 2-32-16,1 4-219 16</inkml:trace>
  <inkml:trace contextRef="#ctx0" brushRef="#br0" timeOffset="1.11624E6">5227 17207 104 0,'0'0'7'0,"0"0"4"15,0 0-9-15,0 0 16 16,0 0-13-16,0 0 23 16,0 0 30-16,-47-38-29 0,45 35 4 15,2 2 17-15,0 1-1 16,0 0-34-16,0-2-15 15,0-1-14-15,0 0-5 16,0-2-2-16,1-1-9 16,0 2 14-16,-1-1 14 15,0 5 2-15,0-2 38 16,0 2 14-16,0 0-23 16,0 0-23-16,0-2 10 15,0 1 14-15,0-2 7 16,0 2-1-16,0-1 15 15,0 1-19-15,0-1 14 16,0-1-18-16,0 1-12 16,0-1 12-16,0 1-26 0,0 2 6 15,0-1 7-15,0 1-7 16,0 0 0-16,0 0-8 16,0 0-2-16,0 0-6 15,0 0 8-15,0 14 0 16,8 5 1-16,5 4 0 15,1 2 15-15,-1 1-16 16,2-1 0-16,0-1 5 16,-3-4-5-16,0-3 0 15,-3-3 5-15,0-2 0 16,-6-5-9-16,0-2 4 16,-3-3 0-16,0 1-1 0,3-2 1 15,-3-1 0 1,0 0 0-16,0 0 5 0,0 0-2 15,0 0-3-15,0 0 0 16,0 0 8-16,0 0-8 16,0 0-5-16,0 0 5 15,0 0 0-15,0 0-5 16,0 0-8-16,0 0-10 16,0 0 15-16,0 0-19 15,0-1-10-15,0 1-14 16,0 0-82-16,0 0-50 15</inkml:trace>
  <inkml:trace contextRef="#ctx0" brushRef="#br0" timeOffset="1.11835E6">5364 18065 129 0,'0'0'169'16,"0"0"-92"-16,0 0-38 16,0 0 0-16,0 0-38 0,0 0 10 15,0 0-1-15,-1-3-10 16,1 3 30-16,0-1 24 16,0 1-33-16,0 0 26 15,0 0-33-15,0 0 8 16,0 0-11-16,7 0 4 15,5 9 22-15,1 2-29 16,4-1-5-16,-1 2 12 16,2 0-15-16,0-4 0 15,0-2 1-15,2 2 3 16,-1-3-1-16,0 2 2 16,3-2-3-16,-2 0 4 0,-1-1-6 15,0 2 0-15,-2-5-1 16,-1 2 7-16,-1-3-6 15,2 0 0-15,-4 0 7 16,2 0-9-16,0 0 8 16,3 3-6-16,-3-3 3 15,-3 0-3-15,4 0 1 16,-2 0-1-16,-1 0 0 16,4 0 2-16,-1 0-2 15,0 0-2-15,-1-7 2 16,-2-3 0-16,-1 5 9 15,-4-2-9-15,2 2 1 16,-5 3-1-16,-1-1 0 0,-1 0 0 16,0 1 0-1,-1 1 8-15,1-1-9 0,3-1 1 16,-2 0 0-16,2 0-1 16,-1-2 1-16,-1 2 0 15,-1 1 0-15,-1 2 3 16,2 0 3-16,-2-3-6 15,-1 3 0-15,2 0 8 16,-3 0-8-16,1 0-2 16,1 0 2-16,-1-1 0 15,-1-1 3-15,0 2-3 16,0 0-2-16,0 0 2 0,0 0 2 16,0 0-1-1,2 0-2-15,-2 0-1 0,0 0 2 16,0 0-3-16,0 0 7 15,0 0-4-15,0 0 1 16,0 0 0-16,0 0-2 16,0 0-2-16,0 0 3 15,0 0-2-15,0 0 5 16,0 0-9-16,0 0 12 16,0 0-12-16,0 0 6 15,0 0-3-15,0 0-3 16,0 0 6-16,0 0-13 15,0 0 13-15,0 0-2 16,0 0 2-16,0 0 0 16,0 0-1-16,0 0 2 0,0 0-2 15,0 0 11-15,0 0-20 16,0 0 16-16,0 0-6 16,0 0 0-16,0 0 0 15,0 0-9-15,0 0 9 16,0 0 0-16,0 0 1 15,0 0-1-15,0 0-21 16,0 0 12-16,0 0-13 16,0 0 0-16,0 0 7 15,0 0-13-15,0 2-1 16,0 2-4-16,0 1-53 16,0 0-4-16,0 1-30 0,0-3-25 15,0 2 10-15</inkml:trace>
  <inkml:trace contextRef="#ctx0" brushRef="#br0" timeOffset="1.11947E6">5928 18159 302 0,'0'0'79'0,"0"0"-77"15,0 0 12-15,0 0 3 16,0 0 29-16,0 0-25 16,9 0 23-16,-6 0 31 0,0-3-31 15,4 3-9-15,2 0-21 16,-1 0-5-16,1 0 5 15,1-2-11-15,0 1 10 16,3-5-8-16,-2 0 6 16,1-3-1-16,0 1-4 15,2-1-2-15,-5-2 3 16,-2 5-7-16,-1 1 0 16,-3 2-6-16,-2 3 16 15,-1 0-6-15,0 0-1 16,0 0-1-16,0 0 13 15,0 0-10-15,0 0-5 16,0 0 0-16,0 0 4 0,0 0-4 16,0-3-6-1,0 3 6-15,0-3 0 0,2 2 4 16,-2-1-5-16,1 2 2 16,1 0 2-16,-2 0 1 15,0 0-4-15,0 0-5 16,0 0 5-16,0 0 0 15,0 0 0-15,0 0-8 16,0 0 1-16,0 0-2 16,0 0-22-16,0 0-4 15,0 0 34-15,0 0-56 16,0 0-1-16,0 0-41 16,0 0 20-16,0 2-98 15,0 1-35-15</inkml:trace>
  <inkml:trace contextRef="#ctx0" brushRef="#br0" timeOffset="1.12313E6">5179 16994 57 0,'0'0'136'0,"0"0"-68"16,0 0-37-16,0 0 15 16,0 0-12-16,0 0 9 15,0 0-22-15,0-7-5 16,0 7 34-16,0-4-7 15,0 1 0-15,0 1-14 16,0 1-26-16,-3-3 28 16,0 1-10-16,3 0-14 15,0 0 7-15,-3 0-14 16,3 3 7-16,0-3-5 16,-3 3 7-16,3 0 7 15,0 0-11-15,0 0 4 0,0-2 10 16,0 2-16-16,0-2 1 15,0 2-4-15,-2-1 2 16,1-2 2-16,-3 0-4 16,2 0 0-16,-1 0-4 15,0 1 4-15,3 2 0 16,-3 0 0-16,2 0 2 16,1 0-6-16,-3 0 5 15,3 0-1-15,0 0 5 16,-2 0-2-16,2 0-6 15,0 0-1-15,0 0 0 16,0 0-6-16,0 0 2 16,0 9 8-16,0 10 0 0,0-3 6 15,0 3-6-15,0 1 0 16,0 1 3-16,3 1-6 16,1 0 3-16,3-3 0 15,0 3 4-15,-4-1-1 16,3-1-5-16,0-2 2 15,-1-4 0-15,1 0 7 16,-2-8-7-16,-1-3 0 16,-3 0-3-16,0-1 6 15,0-2-3-15,1 0 0 16,-1 0 4-16,2 0-13 16,-2 0 9-16,0 0 0 0,0-5 3 15,0-11-2 1,0-1-1-16,0-5 0 0,0 2-4 15,0-1-2-15,-5-3-4 16,-5-1-11-16,1 0 0 16,0 0-17-16,2 3-3 15,2 5 31-15,2 4 8 16,0 4 2-16,3 8 0 16,-1 1 10-16,-1 0-10 15,2 0 0-15,0 0-18 16,0 0 9-16,0 13-4 15,0 5 13-15,2 6 6 16,4 2 3-16,0 3 19 16,4 0-14-16,-4 5 4 15,2-1-18-15,-4 1 0 0,2-2 4 16,-3-3-4-16,-2-7 0 16,1-2-1-16,-2-6 1 15,1-5 0-15,1 1-49 16,-2-5-61-16,0 0-32 15,0-1-198-15</inkml:trace>
  <inkml:trace contextRef="#ctx0" brushRef="#br0" timeOffset="1.12683E6">14067 7143 597 0,'0'0'5'0,"0"0"-10"16,0 0 21-16,0 0 5 15,0 0 14-15,0 0-12 16,0 0 25-16,0-7-20 16,0 5-12-16,0 2 28 15,0 0-43-15,0 0 9 16,0 0-10-16,0 0-6 16,0 0-5-16,0 0 11 0,0 3 0 15,3 9-1-15,5 5 4 16,2 7-5-16,1-1 2 15,1 2 0-15,1 2-1 16,1-3 4-16,-3-2-3 16,0-5 3-16,-4-6 4 15,-2-5-7-15,-2-2-4 16,-3-4 4-16,4 0 1 16,-2 0-1-16,-2 0 6 15,1 0 1-15,-1 0-5 16,3 0 20-16,3-10-20 15,-1-5 6-15,4-1-5 16,-2 2-3-16,-3 2-1 16,1 2-10-16,0 3-14 15,-1-1-3-15,2 3-21 0,3-1-32 16,-2 0-47 0,2 4-68-16,2 0-143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2:37:31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18831 5917 813 0,'0'0'0'0,"0"0"-20"16,0 0-13-16,-97-17 26 16,77 25 2-16,-3 12 5 15,4 8-1-15,-2 11-1 16,0 4 2-16,8 5 0 15,2-1 3-15,11-1-1 16,0-7-2-16,12-6 0 0,8-6-10 16,4-6 9-1,-1-6-2-15,3-8 1 0,-1-4-8 16,-1-3 10 0,-1-8 1-16,2-13-1 0,-3-8-1 15,-2-5 1-15,-3-5-15 16,-6-3-13-16,-6-2 7 15,-5 2 21-15,0-1-5 16,-14 7 5-16,-4 1-16 16,-3 9 15-16,-3 6 1 15,1 9 0-15,3 8 1 16,0 3-1-16,4 4-15 16,4 18-102-16,5-2-116 15</inkml:trace>
  <inkml:trace contextRef="#ctx0" brushRef="#br0" timeOffset="338.9165">18808 6075 702 0,'0'0'0'0,"0"0"-24"16,0 0-61-16,0 0 85 15,116 41 3-15,-70-25-3 0,6 3 0 16,4 1 20 0,5 5 6-16,5 1-15 0,11 1-8 15,1 2 4-15,2 3-4 16,-7 1-3-16,-1 2-2 16,-10 1 2-16,-4 2 3 15,-8-4 1-15,-7 0-4 16,-7-5-1-16,-12-7 1 15,-5-3 0-15,-9-7 0 16,-7-5-19-16,-3 1-25 16,0-4-62-16,0-1 3 15,-10-3-252-15</inkml:trace>
  <inkml:trace contextRef="#ctx0" brushRef="#br0" timeOffset="734.6497">20043 6604 671 0,'0'0'15'0,"0"0"-5"16,0 0-10-16,0 0 8 16,0 0 4-16,-96-2 21 15,75 19-4-15,1 9-22 16,2 6 4-16,7 6-2 15,8 4 2-15,3 1-3 16,0-2-7-16,16-4-1 0,2-9-1 16,2-6-5-1,0-8 0-15,-4-7-3 0,-2-3-6 16,-2-4 7-16,-2-3 3 16,-1-14 1-16,-2-13-3 15,-6-8-16-15,-1-7-11 16,0-6-41-16,-16 0-4 15,-4 4 24-15,-3 12 55 16,3 11 13-16,5 13 41 16,4 11-34-16,3 0-20 15,5 8-110-15,0 14 33 16,3 3-88-16,0 1-4 16</inkml:trace>
  <inkml:trace contextRef="#ctx0" brushRef="#br0" timeOffset="1012.2616">20108 6907 501 0,'0'0'34'0,"0"0"-28"16,0 0 23-16,0 0 12 15,90 92 11-15,-59-60-40 16,5 2 13-16,4 4 4 15,8-1-16-15,2 0-9 16,6-2 4-16,2-2-1 16,3-4-7-16,-1 1 0 0,-2-2 3 15,-4 0-3-15,-5-2-16 16,-9 1-9-16,-5-4-36 16,-12-3-63-16,-8-5-49 15,-9-5-167-15</inkml:trace>
  <inkml:trace contextRef="#ctx0" brushRef="#br0" timeOffset="1401.9238">20817 7444 603 0,'0'0'32'16,"0"0"-30"-16,0 0 2 15,0 0 41-15,0 0-16 0,0 0-6 16,-42-15 3-16,39 15-3 15,-2 6-18-15,-1 13-5 16,2 11 0-16,3 7 4 16,1 4 1-16,0 0-3 15,3-1-1-15,10-5 6 16,4-6-7-16,0-4 0 16,0-8-1-16,1-6-5 15,-5-7 4-15,0-3 2 16,-2-1 1-16,-1 0-1 15,-1-16 0-15,0-11-3 16,-3-6-3-16,-4-8-9 16,-2-8-9-16,0-4-34 15,-6-4-5-15,-6 4-1 0,-1 14 41 16,0 13 23-16,7 16 54 16,2 10-54-16,1 0-33 15,-1 19-135-15,1 12 57 16,0 4-17-16</inkml:trace>
  <inkml:trace contextRef="#ctx0" brushRef="#br0" timeOffset="1680.2798">20979 7738 692 0,'0'0'47'0,"0"0"-47"16,0 0 0-16,0 0 2 16,0 0 4-16,83 54 7 15,-53-32-5-15,8 5 8 16,2 2 2-16,3 1-3 16,5 2-6-16,0-4-9 15,0 1 3-15,-2-6-3 16,-7 0-42-16,-8-7 3 15,-10-4-7-15,-12-7-135 16,-9-5-164-16</inkml:trace>
  <inkml:trace contextRef="#ctx0" brushRef="#br0" timeOffset="2046.4152">21491 8064 570 0,'0'0'110'15,"0"0"-97"-15,0 0-13 16,0 0 0-16,0 0 22 16,0 0 11-16,-49 36 12 15,33-10-13-15,4 13-5 16,5 4-26-16,7 6 21 16,0-5-14-16,2-1-8 15,16-6 0-15,3-7 1 0,5-5 1 16,1-5-4-1,2-6 1-15,0-9-1 0,-3-5 2 16,-4 0-8-16,-1-5 6 16,-6-18 0-16,-1-10-2 15,-6-13-6-15,-4-15-24 16,-4-8 1-16,0-4-9 16,-12 6 6-16,-10 15 21 15,2 15-1-15,0 17 10 16,1 17-3-16,-2 3-47 15,-3 9-109-15,-7 14-184 16</inkml:trace>
  <inkml:trace contextRef="#ctx0" brushRef="#br0" timeOffset="4032.6674">17540 6188 245 0,'0'0'9'0,"0"0"-9"15,0 0-49-15,39-89 28 16,-20 60 21-16,-3-3 47 16,-2 1-34-16,-5-1-12 15,1 4 12-15,-4 1-1 16,-1 4 14-16,-2 4-22 15,-2 7 35-15,-1 3-6 16,0 5 43-16,0 0-29 16,0 2-20-16,0 0-1 0,0 2 7 15,0 0 0-15,0-3 12 16,0 3 3-16,0-1-16 16,0-1-4-16,-3 2-12 15,-7 0-2-15,0 0-3 16,-7 11-6-16,-4 14-1 15,-4 11 6-15,2 3 11 16,1 3-14-16,8-1-5 16,4-7 0-16,10-5-2 15,0-5-3-15,0-6 2 16,15-7-3-16,1-3 4 16,7-8 2-16,0 0-2 15,3 0-3-15,-5-8 1 0,0-9-17 16,-6-2 16-1,-4-5-9-15,-6-3-1 0,-5 1 7 16,0-3 2-16,-13 6 4 16,-5 3-3-16,-2 3-5 15,4 6 7-15,-2 4 1 16,6 3 0-16,0 4-2 16,3 0-2-16,3 2-2 15,0 13-46-15,2 4-55 16,4-2-55-16,0 0-73 15</inkml:trace>
  <inkml:trace contextRef="#ctx0" brushRef="#br0" timeOffset="4360.3406">17686 5998 610 0,'0'0'104'15,"0"0"-104"-15,0 0 1 16,0 0 0-16,0 0 0 16,0 0-1-16,-55 0 0 15,37 22 8-15,-9 6 17 16,-4 6-6-16,-5 5 5 16,-5 3-19-16,-3 7 35 15,-7 2-23-15,-5 5 0 16,-7-3-17-16,2 0 8 15,4-4 3-15,8-8-8 0,12-7-3 16,9-8 4-16,9-9 0 16,9-7-4-16,3-5-12 15,7-3-40-15,0 0-14 16,0-2-95-16,10 0-80 16</inkml:trace>
  <inkml:trace contextRef="#ctx0" brushRef="#br0" timeOffset="4781.916">17149 6631 755 0,'0'0'31'0,"0"0"-31"16,0 0 0-16,0 0 0 15,0 0 1-15,0 0 8 16,-85 1 25-16,67 5 0 15,-2 8-12-15,4 7-20 16,-2 5 0-16,3 5 5 16,4 5-7-16,3 1 1 15,8-1-1-15,0 0 0 16,2-8-1-16,14-6-2 16,0-6-1-16,2-10-11 15,0-6-5-15,3 0 9 0,-3-5-4 16,-2-15 7-16,-4-5-11 15,-6-7 0-15,-4-9-8 16,-2-6 1-16,0-1-9 16,-18 5 12-16,0 11 23 15,2 13 8-15,2 10 26 16,-1 9-29-16,2 0-5 16,-2 10-2-16,3 10-16 15,1 6 1-15,3 2-49 16,5 2-76-16,3 0-57 15</inkml:trace>
  <inkml:trace contextRef="#ctx0" brushRef="#br0" timeOffset="5104.5076">16951 6944 617 0,'0'0'14'16,"0"0"-10"-16,0 0-4 16,0 0 11-16,0 0 9 15,0 0 8-15,-73-8 14 16,53 16-17-16,-4 9-3 16,1 6-3-16,-6 6 15 15,-2 8-7-15,0 3-12 16,-2 4-3-16,3 0-12 0,2-3 16 15,1 0-12 1,4-6-4-16,1-2-2 0,7-8-1 16,6-7-9-16,6-6-39 15,3-5-28-15,0-7-115 16,8 0-182-16</inkml:trace>
  <inkml:trace contextRef="#ctx0" brushRef="#br0" timeOffset="5511.4506">16621 7393 709 0,'0'0'27'0,"0"0"-27"0,0 0 0 16,0 0-3-16,0 0 6 15,0 0-1-15,-63 88 7 16,63-72-2-16,0 4-5 15,0 2 2-15,0-5-4 16,2 2-3-16,10-1 2 16,1-3-9-16,-1 1 6 15,0-4-9-15,-3-2 9 16,-3-4-4-16,-3-1-3 16,-1-5 8-16,-2 0 3 15,0 0 14-15,0 0 3 0,-7-11-14 16,-6-4 5-16,-3-3-3 15,-1-2 7-15,-2 3-11 16,3 3 5-16,3 8 21 16,6 3-4-16,4 3-6 15,3 0-17-15,0 0-1 16,0 7-23-16,4 9 7 16,7 0-44-16,5-4-66 15,0-5-115-15</inkml:trace>
  <inkml:trace contextRef="#ctx0" brushRef="#br0" timeOffset="37794.5652">7476 7954 342 0,'0'0'93'15,"0"0"-69"-15,0 0 0 16,0 0 1-16,0 0 25 16,0 0-22-16,0 0 31 15,0-32-31-15,0 27-22 16,0 3 17-16,0-2-2 15,0 4 6-15,0 0 2 16,0 0-20-16,0 0-3 16,0 0-6-16,0 0-3 0,0 0 1 15,0 0-7 1,0 0 5-16,0 11 0 0,0 0 4 16,0 3 0-16,0 3 0 15,0 5 1-15,-6-2-1 16,2 2 4-16,-3-1-3 15,3 1 2-15,0 2-1 16,-2-2 7-16,3-1-6 16,-3-5-1-16,3-2 3 15,3-5-5-15,0-4 0 16,0-2-1-16,0-2 4 16,0-1-7-16,0 0-3 15,0 0-11-15,0 0-7 16,0 0-36-16,-2 0-52 15,-2 0-36-15,-1-8-224 0</inkml:trace>
  <inkml:trace contextRef="#ctx0" brushRef="#br0" timeOffset="38288.354">7379 8029 273 0,'0'0'66'0,"0"0"-62"16,0 0 5-16,0 0 4 15,0 0 10-15,0 0-4 16,-4 0 9-16,4 0-15 15,0 0-3-15,0 0-6 16,0 0 6-16,0 0 1 16,0 8 26-16,0 6-8 15,0 3-3-15,0 5-14 16,0 2 24-16,0 1-14 16,0 1 8-16,0 0-12 15,0-2 4-15,0-3-16 16,1-3 5-16,3-3 3 0,-2-2-14 15,-1-6-4-15,1-5 4 16,-1 0 2-16,-1-2-2 16,2 0 2-16,-2 0-2 15,8 0 0-15,-2-7 6 16,7-5-2-16,-3-5-2 16,-2 3 2-16,4 0-8 15,-3 1-2-15,1 3-29 16,3-3-46-16,3-3-80 15,-5 0-133-15</inkml:trace>
  <inkml:trace contextRef="#ctx0" brushRef="#br0" timeOffset="85455.0169">18828 7089 402 0,'0'0'4'16,"0"0"3"-16,0 0 33 15,106 77 5-15,-55-47 23 16,9 6 25-16,10 4-57 16,10 10-5-16,7 5-19 15,7 7 11-15,0 3 4 16,-2 1-2-16,-4-2-5 16,-4 1-14-16,-6-4 8 0,-7-8-11 15,-5-9 1-15,-7-7-2 16,-11-11 2-16,-10-7 2 15,-13-9-9-15,-9-6 3 16,-10-4-26-16,-3 0-11 16,-3-28 11-16,0-15-145 15</inkml:trace>
  <inkml:trace contextRef="#ctx0" brushRef="#br0" timeOffset="85793.5987">19964 7391 398 0,'0'0'55'0,"0"0"-55"16,0 0 0-16,55 73 0 15,-36-42 26-15,1 3 44 16,1 4-25-16,2 3-2 15,-2 3-27-15,-1-3 2 16,-8 1-1-16,-2-2 19 16,-10 2-16-16,0 2-16 15,-10-2 28-15,-16 0-28 16,-8-8 17-16,-3-1 0 0,-4-3-19 16,-3-4-2-1,-4-1-3-15,-3-4-12 0,-2-3-35 16,3-2-22-16,4-8-95 15,6-6-182-15</inkml:trace>
  <inkml:trace contextRef="#ctx0" brushRef="#br0" timeOffset="88558.3691">21558 9011 528 0,'0'0'114'0,"0"0"-89"16,0 0-4-16,0 0-5 15,0 0-16-15,0 0 0 16,-6-58 2-16,2 54 7 16,-1 2 3-16,-2 2-9 15,-1 0 21-15,-6 0-24 16,-3 9 3-16,-7 13-2 15,-5 8 6-15,-1 8 13 16,4 8-18-16,5-1 0 16,8-1 6-16,7-2-8 15,6-7-1-15,0-5-1 16,6-7 2-16,14-4 2 16,6-8 0-16,7-6 0 0,1-5 1 15,6-3 0-15,1-16 0 16,-4-11 1-16,-1 0-3 15,-14 1 7-15,-5-3-3 16,-8 3-5-16,-6-1 0 16,-3 1 0-16,0 3 6 15,-2 0-12-15,-11 3 3 16,-2 7 3-16,3 3 0 16,3 5-5-16,3 3-2 15,2 5-2-15,0 0-26 16,0 2-43-16,-2 17-18 15,-3 7 27-15,3 2-34 16,5 0-171-16</inkml:trace>
  <inkml:trace contextRef="#ctx0" brushRef="#br0" timeOffset="88926.1977">21606 9185 725 0,'0'0'15'16,"0"0"-15"-16,0 0-37 15,0 0 19-15,0 0 17 16,0 0 1-16,64 16 0 0,-46 4 2 16,3 8 5-16,3 2 14 15,4 5 4-15,5 2-3 16,5 1-5-16,4 1-2 15,4-5-3-15,-1 2 0 16,1-2-4-16,-5-5-4 16,-5 0 2-16,-5-4-5 15,-7-4-1-15,-8-4 0 16,-4-2 1-16,-4-7-1 16,-5-2 0-16,-2-3 2 15,1 3-7-15,-1 2 0 16,2 0-16-16,0 3-19 15,0 3-33-15,-3-3-121 16,1-1-107-16</inkml:trace>
  <inkml:trace contextRef="#ctx0" brushRef="#br0" timeOffset="89334.8648">22384 9740 741 0,'0'0'42'16,"0"0"-24"-16,0 0-8 16,-108-24 5-16,69 24 3 15,6 0 1-15,-1 10 0 16,1 7 0-16,7 9-17 16,6 5 11-16,8 1-4 0,9 2-9 15,3-2 0-15,3-2-4 16,16-2 4-16,7-7-1 15,0-6-3-15,3-7-10 16,-3-5 14-16,0-3-14 16,-7 0 3-16,-2-13 5 15,-4-7 6-15,-5-5-1 16,-6-6-3-16,-2-5 3 16,0-3-21-16,-10 0-4 15,-3 2 25-15,-5 10-7 16,4 10 8-16,4 10 3 15,0 7-2-15,2 0-2 0,2 9-37 16,0 15-38 0,3 7 1-16,3 4-79 0,0 1-72 15</inkml:trace>
  <inkml:trace contextRef="#ctx0" brushRef="#br0" timeOffset="89646.4491">22276 10014 757 0,'0'0'56'0,"0"0"-19"16,0 0-35-16,0 0 26 0,0 0-24 16,-91 20 3-1,58 8 12-15,-5 9 16 0,0 7-22 16,-4 3-2-16,2 3-7 15,2 1 5-15,4 0 3 16,4-4-12-16,2 1 4 16,2-9-4-16,3-3 3 15,6-9-3-15,2-10-12 16,6-5 5-16,3-8-37 16,2-4-14-16,3 0-8 15,1 0-3-15,0-7-176 16,0-2-114-16</inkml:trace>
  <inkml:trace contextRef="#ctx0" brushRef="#br0" timeOffset="90136.6927">21763 10546 254 0,'0'0'200'0,"0"0"-71"16,0 0-13-16,0 0-28 16,0 0-27-16,0 0-16 15,-63-24-27-15,52 30-11 16,-1 14-1-16,-2 7-9 15,4 2 3-15,6-1-5 16,4-3 4-16,0 2-1 16,3-5 1-16,9-4-22 15,4-2 12-15,-2-7-11 16,-2-1 6-16,-3-7 1 16,0-1 4-16,-5 0 0 0,1-4 2 15,-4-9 9-15,-1-2-1 16,0 2-3-16,0 1 4 15,-7 4 22-15,-2 2-6 16,-3 1-13-16,1 2-3 16,-1 0 3-16,1 3-2 15,2 0-1-15,1 0 0 16,2 0-3-16,4 5-15 16,2 3 3-16,0-1-11 15,0 0 21-15,2-2-15 16,7 1 6-16,2-5-30 15,0-1-18-15,0 0-38 0,-2 0 32 16,-3-4 25-16,-6-4-4 16,0-2 6-16,0-1-95 15,-5 1 114-15,-8 2 22 16,-3-1 0-16,1 2-23 16,2 2 1-16,8 1 17 15,0 2-39-15</inkml:trace>
  <inkml:trace contextRef="#ctx0" brushRef="#br0" timeOffset="90626.1809">21680 10632 478 0,'0'0'105'0,"0"0"-66"15,0 0 4-15,0 0-6 16,0 0 10-16,0 0-5 15,0-47 4-15,0 47-29 16,0 0-5-16,0 0-8 16,0 0-4-16,0 2-6 15,-3 18 6-15,-10 8 10 16,1 6 13-16,2 0 5 16,3-2-25-16,7-6-3 15,0-5 0-15,0-6-1 16,8-5 1-16,7-7-16 15,4-3 10-15,1-5 6 16,8-14 5-16,-1-5-2 16,0-1 1-16,-3 2-2 15,-5 1 0-15,-5 4-1 0,-2 1-1 16,-6 3 11-16,-5 0-9 16,-1-1 3-16,0-3-5 15,-6 0 0-15,-11-1-2 16,-5 2 2-16,-3 3 0 15,3 3 5-15,0 4 2 16,5 4-7-16,5 1-9 16,3 2 7-16,3 0-12 15,1 12-22-15,2 6-9 16,3 3 7-16,0 2-41 16,8-3-21-16,13-5-148 15</inkml:trace>
  <inkml:trace contextRef="#ctx0" brushRef="#br0" timeOffset="91103.2948">21858 10735 665 0,'0'0'23'0,"0"0"-23"16,0 0-19-16,0 0 19 16,0 0 2-16,68 84 15 15,-33-53 18-15,5 2-13 16,9 4-15-16,3 3 6 16,2 1-13-16,3-2 0 15,-3-3 10-15,-3-2-10 0,-5-7-2 16,-5-4-3-16,-5-4 10 15,-8-4 5-15,-6-3-6 16,-9-4-4-16,-7-3-3 16,-3-2-24-16,-3 1-8 15,0 0-23-15,0 1-121 16,0-1-188-16</inkml:trace>
  <inkml:trace contextRef="#ctx0" brushRef="#br0" timeOffset="91523.3725">22585 11253 877 0,'0'0'38'0,"0"0"-32"16,0 0 1-16,0 0 24 15,0 0-21-15,0 0-1 16,-17-10 0-16,17 10-5 15,-3 0-3-15,-3 10-1 16,-3 17 1-16,2 11 0 16,1 3 10-16,6 0-10 15,0-6-2-15,6-5 1 16,14-9-3-16,6-6-4 16,2-7-5-16,-2-8 10 0,2 0 0 15,-3-12-3 1,-2-12-9-16,-8-2 2 0,-5-6 0 15,-7-3-6-15,-3-4 15 16,0-1-15-16,-9 4-7 16,-6 7-14-16,-4 8 39 15,4 10 1-15,0 4-1 16,0 4-8-16,4 3-17 16,0 0-42-16,-3 7-12 15,1 13-45-15,1 2 38 16,3 1-185-16</inkml:trace>
  <inkml:trace contextRef="#ctx0" brushRef="#br0" timeOffset="91972.4097">22618 11635 500 0,'0'0'125'16,"0"0"-84"-16,0 0 8 15,0 0 9-15,0 0-7 16,0 0-10-16,-5-6-14 16,-19 19-8-16,-8 9-5 15,-9 4 7-15,-1 5 5 16,-6 2-18-16,-1 4 24 16,-5 3-15-16,1 4-2 15,0 2-11-15,3-1-1 16,2 0-1-16,6-1-2 15,6-7 2-15,8-7-2 16,7-6-4-16,5-10-34 0,11-3-13 16,5-7-28-16,0-4-57 15,2 0-145-15,13-5-185 16</inkml:trace>
  <inkml:trace contextRef="#ctx0" brushRef="#br0" timeOffset="92417.0656">21861 12191 788 0,'0'0'14'0,"0"0"-14"15,0 0-22-15,0 0 22 16,0 0 6-16,0 0 33 15,-98 67-11-15,73-45-3 16,-1 3 2-16,-1 5 4 16,2 1-1-16,2 0-19 15,7 1-9-15,7-1-1 16,8-4-1-16,1-2-1 16,10-2-4-16,12-7-2 15,8-3-12-15,6-7 2 16,0-6 7-16,1 0-22 15,-4-6 9-15,-10-11-23 0,-6-7 34 16,-7-1-3-16,-10-1 9 16,0-3 5-16,-3 0 2 15,-17-5-3-15,-7 1-2 16,-3-1-41-16,-4 4 17 16,2 9 0-16,5 10 20 15,4 10-8-15,6 1 10 16,2 16-48-16,6 11-73 15,8 0-147-15</inkml:trace>
  <inkml:trace contextRef="#ctx0" brushRef="#br0" timeOffset="93014.4557">21936 12434 368 0,'0'0'229'16,"0"0"-204"-16,0 0-24 15,0 0-2-15,0 0 8 16,0 0 5-16,26 46 41 16,-3-25 1-16,3 6-21 0,3 1-8 15,4 3-11-15,1 0-3 16,6 5-2-16,6 0 6 15,1 5-14-15,5 3 7 16,-3-5-7-16,0-3-1 16,-7-6 0-16,-6-7 0 15,-6-4 0-15,-6-8-23 16,-2-3-1-16,-1-5-13 16,1-3 1-16,4 0-13 15,8-11-82-15,6-4-223 16</inkml:trace>
  <inkml:trace contextRef="#ctx0" brushRef="#br0" timeOffset="93436.5043">23156 12867 844 0,'0'0'69'0,"0"0"-53"15,0 0-14-15,0 0-1 16,-109-8 8-16,77 18-8 16,1 7-1-16,3 5 20 15,1 3-16-15,5 3 4 16,5 3-7-16,5 3 6 0,11 1-4 16,1 5 1-1,4 2-4-15,19-1 2 0,3-3-6 16,4-6-3-16,3-8 5 15,0-7-8-15,-5-7 8 16,-4-8-23-16,-4-2 21 16,-4-5-14-16,-6-17 16 15,-1-7-12-15,-9-15 13 16,0-9-10-16,-15-8-15 16,-18 1 5-16,-8 0-1 15,-7 9 22-15,-1 9 2 16,2 9 1-16,1 13 5 0,0 11-8 15,-3 9-14 1,1 0-46-16,-6 17-162 0</inkml:trace>
  <inkml:trace contextRef="#ctx0" brushRef="#br0" timeOffset="235404.201">13942 7911 594 0,'0'0'0'0,"0"0"-26"15,0 0 12-15,0 0 8 16,-94 46 4-16,79-38 2 16,3-1 13-16,5-2 13 15,-1-3-19-15,5 0 5 0,0-1-6 16,-3 3-5-16,0 1-1 16,-2 2 3-16,-3 4-3 15,-3 3 6-15,0 6-1 16,-3 2 4-16,1 6 2 15,5 3 1-15,1 8 0 16,7 9-3-16,3 3-1 16,0 4 10-16,13-4-15 15,13-5-3-15,8-4 0 16,8-9 7-16,4-5-6 16,2-7 0-16,2-5-1 15,0-5-5-15,2-5 1 16,0-6 4-16,0 0 3 0,-5-6-3 15,-1-11-7-15,-7 0 4 16,-5-7-10-16,-7-1 0 16,-3-4 5-16,-8-2 8 15,-6-2 8-15,-7-5-4 16,-3-3-4-16,-4-4 32 16,-17-2-18-16,-10-1-2 15,-5 2-7-15,-7 7-2 16,-1 4-1-16,3 7-2 15,1 4 14-15,5 7-6 16,4 5-4-16,1 5 8 16,2 6-12-16,2 1-3 15,5 0-5-15,2 0 8 16,4 8-8-16,2 1-13 0,1 7 2 16,0 2-10-16,1 6-21 15,-2 3-36-15,1 0-61 16,4 3-136-16</inkml:trace>
  <inkml:trace contextRef="#ctx0" brushRef="#br0" timeOffset="237100.76">14855 7925 635 0,'0'0'28'0,"0"0"-27"16,-42 81 1-16,27-40 11 15,-1 7 22-15,4 8 8 16,4 6-14-16,4 1-4 15,4 2-9-15,3-3 1 0,12-3-13 16,10-4-2-16,7-5-4 16,7-8-3-1,10-8-58-15,6-14-31 0,4-18-215 16</inkml:trace>
  <inkml:trace contextRef="#ctx0" brushRef="#br0" timeOffset="238288.8883">15286 8468 738 0,'0'0'10'0,"0"0"-10"16,0 0-6-16,0 0 6 15,24-85 4-15,-4 46 19 16,6-2-7-16,-2-5-16 16,0 0 0-16,-9 0 0 15,-3-2 3-15,-6-4 13 16,-6 2-16-16,0 4-4 16,0 9 4-16,0 12 14 15,-3 15 6-15,0 7 15 16,-2 3-8-16,-2 0-27 15,-2 22-7-15,-6 16 6 16,0 14 1-16,4 6 5 0,10 2-1 16,1-6-3-16,7-4 1 15,19-11-1-15,7-12-1 16,9-15-5-16,5-12 3 16,7 0 1-16,0-26-8 15,-1-4-3-15,-5-4-25 16,-9 4 15-16,-12 2 10 15,-13 8-6-15,-6 6 18 16,-8 8 0-16,0 6 0 16,-6 0 1-16,-10 0-2 15,-7 17 5-15,-2 8 1 16,4 5 4-16,3 6 0 0,4-5 7 16,7-2-16-16,7-5 8 15,0-9-6-15,0-2-2 16,15-4 1-16,3-7-1 15,6-2-2-15,4 0 2 16,2 0-4-16,0-14 0 16,-3-3-7-16,-4 2-10 15,-9 2 13-15,-4 3 4 16,-8 0 4-16,-2 2-3 16,0-2 3-16,-19-2-8 15,-4 3-1-15,-4 1 9 16,-1 1-1-16,4 7 4 15,2 0 1-15,6 0 0 0,8 7-1 16,5 3-6 0,3 0 1-16,0 0 2 0,8-1-2 15,15-8 0-15,9-1-3 16,6-1-3-16,9-21 0 16,1-2-1-16,2-2 2 15,-5 1-11-15,-7 3 15 16,-6 1-11-16,-8 6-1 15,-11 5 15-15,-7 3 0 16,-6 7 0-16,0 0 5 16,-2 0 0-16,-18 17 13 15,-9 7-17-15,-2 6 4 0,4 5 22 16,8-5 0-16,8-2-24 16,10-8-1-16,1-9-2 15,0-7-1-15,18-4-6 16,4 0 3-16,6-15 4 15,4-7 0-15,-1-2 0 16,-2 0-4-16,-6 5-6 16,-5 4 10-16,-6 6-11 15,-6 6 9-15,-6 3-7 16,0 0-1-16,0 20 9 16,-4 15 2-16,-11 12 17 15,-6 4-2-15,2-1-3 16,-4-4-2-16,4-8 4 15,-1-6 7-15,0-6-15 0,3-5 9 16,2-5-11-16,5-5 4 16,4-5-1-16,4-6 7 15,2 0-11-15,0 0-3 16,10-12-1-16,17-13 4 16,11-8 1-16,8-1-10 15,6 0 3-15,5 3-59 16,1 4 7-16,-5 8-36 15,-9 5-156-15</inkml:trace>
  <inkml:trace contextRef="#ctx0" brushRef="#br0" timeOffset="238870.3368">17103 7961 609 0,'0'0'35'0,"0"0"-31"16,0 0-4-16,-56 74 16 15,44-36 20-15,3 10 3 16,7 7-14-16,2 4-10 16,0 0-5-16,10-6-8 15,10-10-2-15,6-11-3 16,9-10-40-16,8-13-80 16,-1-9-136-16</inkml:trace>
  <inkml:trace contextRef="#ctx0" brushRef="#br0" timeOffset="239406.5538">17333 8405 667 0,'0'0'45'0,"0"0"-45"16,0 0-15-16,0 0 0 15,0 0 15-15,0 0 3 16,17-70 9-16,-6 43-12 0,-1-1 11 16,-3 0-5-16,0 2 4 15,0 7 0-15,0 8-10 16,-1 6 0-16,2 5-1 15,-3 0-3-15,1 0-1 16,1 8 5-16,-1 8 0 16,1 2 16-16,-3 3 5 15,0-3-11-15,-4-5-1 16,1-5-5-16,-1-2-4 16,2-5 1-16,1-1-2 0,0 0 1 15,5-6-13 1,5-14 7-16,6-5 3 0,2 2 2 15,-2 1 1-15,-1 9 3 16,-8 7 4-16,2 3 15 16,-4 3-14-16,4 0 5 15,3 0-2-15,-2 6-2 16,5 9 2-16,-1 1-5 16,0 1-4-16,2-1-4 15,4-3-5-15,3-8-48 16,-3-5-62-16,3 0-203 15</inkml:trace>
  <inkml:trace contextRef="#ctx0" brushRef="#br0" timeOffset="239596.4048">18000 8057 98 0,'0'0'649'0,"0"0"-649"16,0 0-22-16,0 0 22 15,9 87 1-15,-9-53 12 16,0 2-3-16,0-3-9 16,0-3-1-16,0-7-24 15,-4-9-107-15,-5-10-145 16</inkml:trace>
  <inkml:trace contextRef="#ctx0" brushRef="#br0" timeOffset="239753.7215">17968 8132 680 0,'0'0'8'16,"0"0"-4"-16,0 0-4 15,92-6 0-15,-63 6 0 16,1-2 0-16,1-1 0 16,-1-4-107-16,-6-5-209 15</inkml:trace>
  <inkml:trace contextRef="#ctx0" brushRef="#br0" timeOffset="239939.194">18322 8022 622 0,'0'0'68'0,"0"0"-64"0,0 0-6 15,0 0 4-15,0 0 29 16,0 0-25-16,29 62 0 15,-23-48-6-15,-1-2-10 16,3-7-89-16,0-5-172 16</inkml:trace>
  <inkml:trace contextRef="#ctx0" brushRef="#br0" timeOffset="240170.5151">18569 7786 719 0,'0'0'21'0,"0"0"-20"15,0 0-1-15,0 0 7 16,58 84 3-16,-47-47 5 16,-3 8-15-16,-5 1 3 15,-3 2-1-15,0 1-2 16,-4 5-31-16,-18 4-78 15,-8-2-246-15</inkml:trace>
  <inkml:trace contextRef="#ctx0" brushRef="#br0" timeOffset="241657.9106">17571 8718 742 0,'0'0'26'16,"103"-22"-23"-16,-31 5-3 15,-1-1 1-15,2 3-1 16,-1 1 5-16,-5 2-10 16,1 5 10-16,-6 1-6 15,-8 5 1-15,-4 1-32 16,-9 0-78-16,-11-3-142 15</inkml:trace>
  <inkml:trace contextRef="#ctx0" brushRef="#br0" timeOffset="248647.8946">18387 7735 446 0,'0'0'54'0,"0"0"-54"15,0 0 8-15,0 0 44 16,0 0-8-16,0 0 15 16,0 0-36-16,0-25 2 15,0 23 4-15,0 2-17 16,0 0-2-16,-1-2 9 0,-9-1-15 15,-4 0 4-15,-3 2-8 16,-7 1-5-16,-1 0 5 16,-3 0 1-16,-2 0 2 15,-1 3-3-15,-5 3 0 16,6 1 1-16,-1 3 2 16,-1 0-3-16,4-1 1 15,1 2-2-15,3 0 5 16,2 4-7-16,-1 0 3 15,3 3 0-15,1 1 0 16,4 6 1-16,1 2-3 16,1 3 6-16,-1 4-6 0,-1 0 4 15,3 1-2 1,-3-2 0-16,0 1-7 0,1 2 7 16,0 0 2-16,3 3 1 15,1-3-3-15,4 2 0 16,3-2-2-16,3-1-5 15,0 0 6-15,0 1 1 16,9 1 0-16,10 3 0 16,8 2-1-16,8-2 1 15,4 1 0-15,8-4 2 16,3-5-2-16,6-6 2 16,1-6-2-16,-1-6-2 15,0-7-4-15,-7-7 1 0,-1-2 5 16,2-20-5-1,-3-9-1-15,0-11-4 0,-2-5 6 16,0 0 1-16,-6-4 6 16,-8 4-3-16,-6 0 5 15,-6 3 6-15,-8-2 0 16,-2 0-10-16,-7 1 7 16,-2 1-5-16,0 1-3 15,-3 0 1-15,-10-2 3 16,-4-3 10-16,-4-3-14 15,-5 0 1-15,-7 6-2 16,-5 8-4-16,-1 9 1 16,-1 10 4-16,-3 8 6 15,2 7 7-15,1 3-13 0,0 0-4 16,5 9-2-16,3 5 1 16,2 5-13-16,4 7-28 15,5 6-74-15,-2 3-117 16</inkml:trace>
  <inkml:trace contextRef="#ctx0" brushRef="#br0" timeOffset="1.13362E6">10500 6520 599 0,'0'0'0'0,"0"0"-9"16,0 0 9-16,0 0 0 15,0 0 12-15,0 0-3 0,0 0 12 16,-63-31-9-1,60 28 51-15,0 3-56 0,0-2 3 16,1 2-2-16,1 0 5 16,1 0 2-16,0 0-15 15,0 0 1-15,0 0-5 16,0 0 4-16,0 0-8 16,0 0 4-16,6 0 1 15,10 2-1-15,7 8 4 16,8 7 0-16,9 9-1 15,7 9 3-15,5 15-2 16,6 12 0-16,1 14 5 0,1 11-5 16,-4 13 4-16,-4 5-4 15,-5-3 1-15,-6-2 7 16,-1-6-8-16,-9 1 0 16,-5 3 16-16,-6 4-5 15,-6-2-4-15,-2 5 2 16,-4-1 13-16,-1 5-10 15,0-2 1-15,-2-3-13 16,-2-6 8-16,-3-8 0 16,0-5-8-16,0-6 0 15,-2-7-7-15,-8-7 5 16,0-12-18-16,0-6-25 16,-3-4-48-16,-2-10-131 0</inkml:trace>
  <inkml:trace contextRef="#ctx0" brushRef="#br0" timeOffset="1.16029E6">2078 7903 197 0,'0'0'186'16,"0"0"-159"-16,0 0-4 16,0 0-14-16,0 0 52 15,0 0-5-15,0 0-26 16,-9-40 51-16,9 40-81 15,0 0 15-15,0 0 0 16,0 0-11-16,0 0 13 0,0 0-17 16,0 0 8-1,0 0 8-15,0 0-15 0,0 0-1 16,0 0 21-16,0 0-15 16,0 0 8-16,0 0-14 15,0 0 16-15,0 0-13 16,0 0-3-16,0 0-1 15,0 0 0-15,0 0-6 16,0 0 6-16,0 0 0 16,6 0 1-16,5 0 0 15,5 1 0-15,2 3 0 16,6 0 0-16,1 1 3 16,3 0 2-16,2-2-5 15,0-1 11-15,0-2-13 16,0 0 2-16,-1 0 0 0,0 0-1 15,-4 0 3-15,-4-2 1 16,-3 0-3-16,-7 1 0 16,3 1 1-16,-8 0-1 15,0 0 0-15,-4-1-1 16,-1 1 7-16,-1 0-3 16,0 0-3-16,0 0 0 15,0 0-4-15,0-2 4 16,0 1-50-16,0-3-35 15,0-3-175-15</inkml:trace>
  <inkml:trace contextRef="#ctx0" brushRef="#br0" timeOffset="1.16342E6">6235 7827 270 0,'0'0'35'16,"0"0"-23"-16,0 0 4 16,0 0 34-16,0 0 7 15,0 0 18-15,0 0-10 16,-12 0-15-16,12 0-16 16,0 0-28-16,0 0 25 15,0 0-31-15,0 0 0 16,-1 0 0-16,1 0 11 15,0 0-11-15,0 0 0 16,0 0 0-16,0 0-11 0,0 0 11 16,0 0 0-1,0 3-5-15,5 0 13 0,6 4-8 16,0-3 0-16,3 2 0 16,0 0 2-16,2 1-2 15,1 0-2-15,2 2-6 16,3-1 16-16,-2 2-4 15,4-5-4-15,-2 0 2 16,3-1-5-16,-5-1 7 16,2-2-4-16,0-1 5 15,1 1 1-15,-1-1 2 16,2 0-8-16,0 0 4 16,3 0-2-16,-2 0-2 0,-1 0 0 15,0 0-2 1,-2 0 8-16,-1 0-7 0,-4 0 1 15,-1 0 0-15,-4 0-1 16,0 0 5-16,0 0-4 16,-3-2 10-16,-2-1 0 15,-1 3 6-15,0-4-16 16,0 3 3-16,-1 0 4 16,1-1-7-16,1 1 0 15,-3 1 0-15,2-2 4 16,-2 1-5-16,0 1 1 15,2 0 0-15,1-2-2 16,-2 2 10-16,1 0-8 16,0-2 0-16,0 1 6 0,-2 1-7 15,-1-2 1-15,3 0 0 16,-3 1-13-16,0 1 16 16,0 0-7-16,0 0-9 15,0-2-16-15,-1 1 25 16,2 0-46-16,2-1-54 15,-2 1-51-15,-1-2-162 16</inkml:trace>
  <inkml:trace contextRef="#ctx0" brushRef="#br0" timeOffset="1.17073E6">14825 5484 376 0,'0'0'27'16,"0"0"26"-16,0 0-41 15,0 0-1-15,0 0 50 0,0 0 8 16,0 0-16-16,-12-17-46 16,9 17-1-16,0 0 1 15,-3 8-3-15,-4 8-4 16,-5 4 2-16,-3 4 11 16,2 3 4-16,0 0-10 15,3 1 1-15,1-5 24 16,1-3-30-16,1-5 4 15,6-2-6-15,1-5 8 16,3-4-6-16,0-2-2 0,0-2-6 16,0 0 6-1,0 0 0-15,0 0-2 0,0-2-5 16,3-10 14-16,8-8-7 16,3 1 0-16,-3-1 0 15,-2 3 10-15,-2 1-10 16,1 2 3-16,-1 2-8 15,-1-1 17-15,1 3-13 16,-1 1 1-16,-3 2-3 16,0 4 3-16,0 0 0 15,0 3-3-15,1 0 1 16,6 0 1-16,-3 0-6 0,4 12 7 16,2 8 0-1,-2 4 18-15,-3 4-18 0,1 3 13 16,-4-1-13-16,-4-3 8 15,2-3 3-15,-1-4-11 16,-2-3 0-16,3-5-7 16,-3-3 7-16,1-6-34 15,1-3-24-15,-2 0-90 16,0-3-119-16</inkml:trace>
  <inkml:trace contextRef="#ctx0" brushRef="#br0" timeOffset="1.17407E6">15654 3943 610 0,'0'0'0'0,"0"0"-81"15,0 0 41-15,0 0 11 16,0 0-84-16,0 0-80 16</inkml:trace>
  <inkml:trace contextRef="#ctx0" brushRef="#br0" timeOffset="1.18446E6">7102 9147 406 0,'0'0'35'15,"0"0"5"-15,0 0-33 0,0 0 61 16,0 0-38-16,0 0 8 16,0 0 31-16,-36-4-45 15,36 4-11-15,0 0-13 16,0 0 0-16,0 0 0 16,0 0 0-16,0 0-1 15,0 0-12-15,0 0 20 16,0 0-14-16,0 0 0 15,0 0-2-15,6 0-5 16,4 0 14-16,1 1-2 16,-1 0-3-16,4-1 10 15,-4 0-7-15,3 0 2 16,1 0 0-16,1 0-1 0,1 0 4 16,0 0-3-1,3-2 4-15,-2-3 2 0,-3 1-5 16,2-1-1-16,-4 2 5 15,-2-2-9-15,-5 3 4 16,0 1-18-16,-5 1-15 16,0 0-49-16,0-3-42 15,0-3-253-15</inkml:trace>
  <inkml:trace contextRef="#ctx0" brushRef="#br0" timeOffset="1.1861E6">3344 9381 67 0,'0'0'109'16,"0"0"-104"-16,0 0-4 15,0 0-1-15,0 0 4 16,0 0 72-16,-1 0-4 16,-1 0-46-16,-2 0 37 0,3 0-63 15,-2 0 0-15,1 0 40 16,2 0-28-16,0 0 2 15,0 0-14-15,0 0 3 16,0 0-17-16,0 0 14 16,0 0 0-16,0 0-5 15,0 0 1-15,0 0 0 16,0 0 4-16,0 0-3 16,0 0-3-16,2 0 6 15,6 1-4-15,1 2-1 16,2 0 5-16,2-3 5 15,4 0-5-15,0 0 1 0,0 0-8 16,4-2 13-16,-3-1-6 16,-2 1 0-16,-2-1 6 15,-1 2-6-15,-2-3 0 16,2 0 4-16,-1 2 1 16,0-1 1-16,3 2 1 15,-5-1-4-15,2 1 3 16,-3-1-6-16,5 0 0 15,-1-1 0-15,0 1-2 16,1 0 2-16,1-3 0 16,-1 0-2-16,-3 2 9 15,5-3-7-15,-4 2 0 16,-1 2 0-16,5-3 1 0,-5 3-1 16,-1 1 0-1,-1-1-7-15,-4 1 15 0,2 1-11 16,2-2 3-16,-5 2 0 15,1 0 0-15,-1 0 0 16,-3-1-2-16,-1 1 1 16,0 0 2-16,0 0-1 15,0 0 0-15,2 0 7 16,0 0-14-16,4 0 7 16,1 0 0-16,-4 0-1 15,2 0 1-15,-4 0 0 16,1 0 0-16,-2 0 0 15,0 0 8-15,0 0-8 16,0 0 0-16,0 0-11 0,0 0 11 16,0 0-20-16,0 0-16 15,0 0-101-15,0 0-68 16</inkml:trace>
  <inkml:trace contextRef="#ctx0" brushRef="#br0" timeOffset="1.19267E6">9086 9230 37 0,'0'0'2'0,"0"0"-2"15,0 0-9-15,0 0-4 16,0 0 13-16,0 0 36 15,0 0-36-15,0-9 0 16,0 6 0-16,0 3 10 16,0-3 3-16,-2 3-13 15,-1 0-16-15,-3 0-2 0,2 0-24 16,-1 0 42-16,2 0 0 16,0 0 0-16,-1 0 5 15,4 0-5-15,0 0 0 16,-2 0 51-16,-1 0-35 15,1 0-16-15</inkml:trace>
  <inkml:trace contextRef="#ctx0" brushRef="#br0" timeOffset="1.19789E6">8974 9113 385 0,'0'0'0'0,"0"0"13"16,0 0-13-16,0 0 0 15,0 0 2-15,0 0 24 16,0 0 43-16,0 0-24 15,0 0-38-15,0 0 19 0,0 0-25 16,0 0-1-16,0 1-4 16,0 2-1-16,6 1 0 15,4 3 5-15,2-1 0 16,4 0 27-16,2 3-12 16,2-1 4-16,3-1-17 15,2-3 10-15,-3-1 12 16,3-3-24-16,-1 0 1 15,-3 0 32-15,4 0-25 16,-2-6 10-16,0-10-10 16,1-2-6-16,-1-3 19 15,-2 1-21-15,-4 0 0 0,-2 3-5 16,-4 0-17 0,1 0-22-16,-3 4-65 0,-5-1-93 15,-1 3-69-15</inkml:trace>
  <inkml:trace contextRef="#ctx0" brushRef="#br0" timeOffset="1.20929E6">6171 6575 461 0,'0'0'2'15,"0"0"13"-15,0 0-15 16,0 0 0-16,-94 34 38 16,76-24-36-16,3 0 22 15,-1 1 24-15,1 2-39 0,-2 4 9 16,1 1-18-16,3 7 0 16,-1 2 10-16,1 0-1 15,5 5-9-15,0 1 8 16,6 4 8-16,2 3-16 15,0 4 0-15,0 3 0 16,0 4 7-16,6-2-7 16,9-5 0-16,4-9-2 15,3-7 7-15,3-6-5 16,4-5 0-16,4-3 1 16,6-7-3-16,4-3 2 15,3-4-31-15,2-1 9 16,-2-15-49-16,-8-6-33 15,-10-7-251-15</inkml:trace>
  <inkml:trace contextRef="#ctx0" brushRef="#br0" timeOffset="1.21035E6">3785 9310 603 0,'0'0'99'16,"0"0"-76"-16,0 0-14 0,0 0-14 16,0 0 5-16,0 0 0 15,0 0 13-15,35 23-6 16,-20-10 9-16,5-3 4 15,-1-3-16-15,0-6 18 16,6-1-12-16,1-1 3 16,7-19 9-16,10-12-21 15,5-3-2-15,0-3-98 16,-14 1-523-16</inkml:trace>
  <inkml:trace contextRef="#ctx0" brushRef="#br0" timeOffset="1.2118E6">1535 6742 126 0,'0'0'390'16,"0"0"-303"-16,0 0-87 16,0 0-4-16,0 0-9 15,0 0 22-15,0 0-9 16,27 0 33-16,-21 12-19 15,2 4 44-15,-1 4-44 16,-4 4 4-16,-2 3-3 16,-1-2-13-16,0-2 9 15,0-3-11-15,0-2 3 16,-7-4 2-16,-2-2-5 16,3-6 0-16,-2 0 0 15,1-4 1-15,-3-2 1 16,1 0-2-16,-2-8-9 0,-1-6 4 15,2 0 5-15,2-1 0 16,3 3-7-16,0 5 19 16,5 2-12-16,0 5 0 15,0-2 9-15,6 2-19 16,9 0 10-16,7 0-8 16,11 0 0-16,4 0 16 15,5 0-6-15,6 0-2 16,1 0 0-16,2-7-15 15,2-1 14-15,-4-2-132 16,-7 0-234-16</inkml:trace>
  <inkml:trace contextRef="#ctx0" brushRef="#br0" timeOffset="1.21297E6">9600 8035 441 0,'0'0'126'0,"0"0"-124"15,0 0 6-15,0 0 1 16,0 0 6-16,0 0 4 15,-13-27 33-15,13 27-16 16,0 0 3-16,0 0-39 16,0 0-10-16,0 15 10 15,-3 8 0-15,-3 6 13 16,1 7-9-16,-2-4 4 16,-2-4 13-16,3-8-21 15,3-7 0-15,0-7-6 16,3-6 15-16,0 0-7 15,0 0-2-15,-2 0 4 0,-3 0-21 16,-1-11 17-16,-2-3-82 16,2-8 21-16,0 3-8 15,2 7 69-15,3 4 2 16,1 5 14-16,-1 2 61 16,1 1-66-16,0 0-3 15,0 0 1-15,0 0 0 16,0 0-8-16,1 2 6 15,12 8-7-15,4 1 31 16,3 2-28-16,4-1-1 16,1-2-2-16,6 2-16 15,4-5-20-15,-1-5-162 0</inkml:trace>
  <inkml:trace contextRef="#ctx0" brushRef="#br0" timeOffset="1.21561E6">14864 5615 292 0,'0'0'99'0,"0"0"-73"0,0 0 13 16,0 0 11-16,0 0-21 15,0 0 1-15,0 0-14 16,-36-11 24-16,28 11-27 15,-4 0-8-15,4 8 20 16,-1 3-25-16,0 5 0 16,5 6-1-16,3 5 12 15,1 1-10-15,0-3-1 16,0-4 0-16,11-8 7 16,1-4-7-16,0-5 0 15,-1-3 5-15,0-1-3 16,-2 0 23-16,1-3-25 0,-5-12 4 15,2-2-3-15,-7-4-1 16,0 1 0-16,0 0-1 16,-10 2 1-16,-8 3-10 15,-2 1-11-15,0 7 4 16,-4 2 9-16,2 3 9 16,2 2-1-16,1 0 0 15,5 2 2-15,3 5 6 16,2-2-8-16,7-2 1 15,2-1-3-15,0 0 2 16,0 1-28-16,0 0 23 16,4 1-3-16,11-1-5 15,2 2-11-15,4 1-52 16,1 2 4-16,-4 2-113 16</inkml:trace>
  <inkml:trace contextRef="#ctx0" brushRef="#br0" timeOffset="1.21948E6">6958 9184 205 0,'0'0'155'0,"0"0"-108"16,0 0-44-16,0 0 8 16,0 0 20-16,0 0-30 15,0 0 12-15,0 0 26 16,-8-12-28-16,8 12 20 15,0 0-31-15,0 0 0 16,0 0-1-16,0-1 1 16,0 1 0-16,0 0-10 15,0 0 10-15,0 3-14 16,11 9 14-16,0 3 0 16,2-1-7-16,-2-2 14 15,0-1 3-15,0-2-10 0,3-4 4 16,-1 1-4-16,-1-4 8 15,2-2-8-15,0 0 16 16,1 0-11-16,2 0 13 16,-1-3 5-16,3-7-5 15,1 0 18-15,-4 0-36 16,-3 3 0-16,-3-2 12 16,-3 2-12-16,-1-1 9 15,-1-2-9-15,0 0 15 16,-2 3-21-16,-1 2 6 15,-2 1 0-15,0 1 2 16,0 0-2-16,0 1-2 16,0 1-17-16,0 1-28 0,0 0-10 15,3 0-106 1,0 0-82-16,0 0 86 0</inkml:trace>
  <inkml:trace contextRef="#ctx0" brushRef="#br0" timeOffset="1.22131E6">3484 9419 134 0,'0'0'315'0,"0"0"-305"0,0 0 27 16,0 0-20-16,0 0 1 15,0 0 25-15,-11-8-2 16,11 8 23-16,0 0-47 16,0 0-9-16,0 0 12 15,0 0-20-15,0 0 0 16,0 0-13-16,0 0 19 16,0 0-12-16,4 5 3 15,12 7 3-15,1 2-6 16,10 0 6-16,0-5 0 0,3 0-2 15,2-5 2 1,0-3 0-16,-3-1 0 0,-3 0 2 16,-1 0-7-16,-8-5 5 15,0-4 0-15,-6 2 4 16,-5 1-1-16,1-1 1 16,-4 5-4-16,-3 1 0 15,2 1-8-15,-2 0 10 16,1-2-4-16,2 1-5 15,3-2-70-15,6-2-26 16,5 5-34-16,2-3-140 16</inkml:trace>
  <inkml:trace contextRef="#ctx0" brushRef="#br0" timeOffset="1.22282E6">8933 9220 404 0,'0'0'0'0,"0"0"3"15,0 0-1-15,0 0-2 16,0 0 0-16,0 0 15 16,-8 0 1-16,8 0 14 15,0 0-12-15,0 0-12 16,0 0-1-16,0 0-5 15,4 0 0-15,8 5 19 16,2 2-13-16,5 4 24 16,3-2-23-16,0 3 5 0,-1 2 26 15,2-4-36 1,-3 1-2-16,0-3 12 0,1-2-10 16,-2-3 19-16,2-3-11 15,1 0-9-15,-1 0 25 16,-1 0-21-16,-2-5-5 15,-6-3 12-15,2-1-11 16,-5 1 6-16,-2 0-7 16,0 1 2-16,-4 2 10 15,-2 2 1-15,1 1-13 16,-2 2 16-16,0 0-13 16,0 0 10-16,0 0-13 15,0 0 0-15,0 0 8 16,0 0-8-16,0 0-6 0,0 0 2 15,0 0 8-15,0 0-2 16,0 0-2-16,0 0 6 16,0 0-18-16,0 0 12 15,0 0-12-15,0 0 10 16,0 0-11-16,0 0 11 16,0 0-10-16,0 0 3 15,0 0-13-15,0 0 9 16,0 0-11-16,0 0-3 15,0 0-22-15,0 0-26 16,0 0 2-16,1 0-95 16,1 0 78-16,-1 3 15 15</inkml:trace>
  <inkml:trace contextRef="#ctx0" brushRef="#br0" timeOffset="1.22328E6">9065 9389 377 0,'0'0'0'0,"0"0"-51"15,0 0 30-15,83 49-73 16,-38-39-19-16</inkml:trace>
  <inkml:trace contextRef="#ctx0" brushRef="#br0" timeOffset="1.22451E6">20189 6056 629 0,'0'0'0'15,"0"0"-11"-15,88 28 7 0,-36-8 8 16,9 3 22-16,12 2-12 16,6 5-6-16,10 6 47 15,4 7-54-15,6 7 4 16,-1 6-2-16,-4 5 6 15,-8 0-1-15,-8 6-8 16,-9-2 0-16,-8 0-8 16,-9-4 8-16,-10-8 0 15,-15-9-7-15,-8-15-14 16,-11-10 19-16,-7-9-28 16,-1-8-21-16,-12-2 4 15,-20 0-125-15</inkml:trace>
  <inkml:trace contextRef="#ctx0" brushRef="#br0" timeOffset="1.2248E6">21146 6347 604 0,'0'0'0'0,"0"0"-30"15,0 0 2-15,90 62 28 16,-51-35 23-16,4 4-20 16,2 5 6-16,-2 8 20 0,-5 6-14 15,-6 2 15 1,-10 3-30-16,-11 1 1 0,-11 1-18 16,0-2 24-16,-14 2-7 15,-13 5 0-15,-1-3-3 16,1 3-5-16,7 0-32 15,4-1-96-15,9-2-136 16</inkml:trace>
  <inkml:trace contextRef="#ctx0" brushRef="#br0" timeOffset="1.22572E6">22378 8913 463 0,'0'0'43'0,"0"0"-42"15,0 0 6-15,0 0-5 0,0 0 21 16,0 0 58-1,58-12-44-15,-41 24 7 0,4 2-5 16,4 3-32-16,5 8 10 16,6 4-6-16,6 7-1 15,10 2 23-15,3 1-33 16,-2 1 0-16,-1-1 4 16,-5 3 0-16,-3 5-8 15,2 5 4-15,-4 3 0 16,-4 6 0-16,-5 1 0 15,-4 3 0-15,-10 2-1 16,-10 2 5-16,-8-3-15 16,-1-4 11-16,0-7 0 15,0-4-3-15,0-5 3 16,6-2 0-16,2-3 7 0,7-1-6 16,0-1-1-16,3-3-5 15,-1 1 5-15,2-1-16 16,0-2 1-16,-3-3-4 15,-2 1 18-15,0-1-18 16,-1 1 12-16,1 2-5 16,-3 1 12-16,-2-3-7 15,-3-1 7-15,2-1 0 16,-3 2-2-16,1 2 5 16,-1 0-3-16,-1 2 0 15,-2 1 0-15,1-1 10 16,-3 4-10-16,0-1 0 0,0 2-5 15,0-2 15-15,0-3-14 16,2-2 4-16,1-4 0 16,3-3 3-16,1-3-3 15,2-2-64-15,4-4-220 16</inkml:trace>
  <inkml:trace contextRef="#ctx0" brushRef="#br0" timeOffset="1.22609E6">22838 10621 349 0,'0'0'138'0,"0"0"-138"16,13 77 0-16,4-40 2 16,1 4 7-16,3 2 29 15,5 2-1-15,6-1-27 16,7-2 17-16,7-3-27 16,3-3 5-16,5-8-2 15,-4-5-3-15,-3-9-16 0,-4-7 1 16,-6-7-9-1,-6 0 23-15,0-10-17 16,-3-13-34-16,-3-5 42 0,0-3-53 16,-3-5-111-16,1 2 33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2:59:20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7795 3384 372 0,'0'0'9'16,"0"0"0"-16,0 0 5 15,0 0 15-15,0 0 13 16,0 0 2-16,0 0-4 16,-22-22-10-16,18 18-16 15,2-2 32-15,1 4-32 16,1 2 1-16,-2 0 4 16,2 0-14-16,0 0-5 0,0 0 0 15,0 0 0 1,0 0-10-16,5 0 10 0,5 0 0 15,2 0-8-15,7 0 14 16,1 0-10-16,1 0 4 16,8-7 0-16,0-2 4 15,2-1 2-15,2 0-6 16,0 0 14-16,1-3-1 16,-3 2 2-16,-4 3-15 15,-5 2 0-15,-8 3 9 16,-2-1-9-16,-6 3 0 15,0 1 7-15,-3 0-5 16,-2 0-3-16,-1 0 1 16,0 0 0-16,0 0 6 0,0 0-6 15,0 0-28-15,0 0-8 16,0 0-116-16,0 0-57 16</inkml:trace>
  <inkml:trace contextRef="#ctx0" brushRef="#br0" timeOffset="3099.2878">8552 1387 422 0,'0'0'192'0,"0"0"-190"0,0 0-2 16,0 0 6-16,98-77-3 15,-76 51 39-15,-1-3-34 16,1 0 16-16,-3-1-11 15,2 4-9-15,-4 4-4 16,-2 3-26-16,-6 4-46 16,-3 2 17-16,0 2-104 15,-5 5-116-15</inkml:trace>
  <inkml:trace contextRef="#ctx0" brushRef="#br0" timeOffset="3946.2571">8571 1286 726 0,'0'0'15'0,"0"0"-9"0,0 0 0 15,0 0-6 1,0 0 67-16,0 0-21 0,76-47-20 16,-49 21 43-16,-2 0-64 15,0-3 0-15,-4 2 17 16,-3-2-21-16,-3 0 6 15,-4-5-7-15,-7 1 0 16,-2 2 13-16,-2 4-13 16,0 5 0-16,0 9-5 15,-2 6 2-15,-1 4-1 16,2 3-8-16,-3 0-18 16,3 0 24-16,-3 0-28 0,-4 16 34 15,5 5-1 1,3 8 8-16,0 0-14 15,2 1 7-15,12-2 0 0,6 0-10 16,3-7 10-16,2-5 0 16,2-6 0-16,-2-6 1 15,2-4 2-15,-4-1 0 16,10-17 0-16,-3-8 15 16,-3-8-17-16,0 3-1 15,-8-5 4-15,-5 3 5 16,-5 3-2-16,-5 3-7 15,-1 5 0-15,-1 3 15 16,-2 5-2-16,0 4-13 16,0 3 17-16,0 4-17 15,0 1 13-15,0 2-13 0,0 0 0 16,0 0-20-16,3 2 10 16,4 13-8-16,5 6 9 15,-1 8 18-15,6 5-13 16,-4 1 4-16,3 2 0 15,-4-2 4-15,-2-4-3 16,-3-4-1-16,1-6 3 16,-3-9 3-16,-1-4-12 15,-1-6 5-15,0-2 1 16,3 0 44-16,7-11-14 16,8-17 14-16,7-10-20 15,2-6-23-15,-4 3-1 16,-4 3-49-16,-6 10-42 15,-3 9 0-15,-7 15-42 16,-4 4-137-16,-2 7-150 0</inkml:trace>
  <inkml:trace contextRef="#ctx0" brushRef="#br0" timeOffset="4819.065">9457 1042 170 0,'0'0'92'15,"0"0"35"-15,0 0-58 16,0 0 33-16,0 0 30 15,0 0-66-15,69-10-5 16,-47-7-16-16,2-3-45 16,-5-3 8-16,-2 3-8 0,-4 2 3 15,-4 1 5 1,-6 6-5-16,-3 4-3 0,0 4 0 16,0 3-4-16,0 0-3 15,0 3-26-15,0 14 33 16,0 2-15-16,0 5 15 15,0-2-7-15,0-5 1 16,5-5 6-16,8-4-1 16,2-3-9-16,1-3 10 15,2-2 14-15,4 0-13 16,-2-10-1-16,-1-4 1 16,-5 2 5-16,-6-2-10 15,-6 3 4-15,-2-2 0 16,0 0 18-16,0 1-18 0,-6-1 0 15,-1 3 5-15,3 1 4 16,4-1-12-16,0 3 3 16,0-1-23-16,11 4 15 15,1 2-23-15,6 2 4 16,-2 0 20-16,2 0-15 16,-3 12 19-16,-2 3-12 15,-2 1 15-15,-4 4-7 16,2-3 7-16,0 0 0 15,0-5 23-15,0-3-17 16,5-5 7-16,7-4-12 16,6 0 3-16,11-12 60 15,4-10-60-15,1-6-4 0,-3-1 0 16,-8 1-2-16,-10 5 2 16,-8 1-1-16,-10 6 1 15,-4 6 2-15,0 6 14 16,0 3-16-16,0 1 0 15,-7 0 1-15,-1 8-1 16,-1 5 0-16,3 0 4 16,4-2-15-16,2-1 11 15,0 1-9-15,0-2 7 16,7-4 3-16,6-2-1 16,4-3 0-16,5 0 3 15,5-8 11-15,4-11-14 16,-1 0-17-16,-2-1 14 15,-7 3-11-15,-9 8 11 0,-6 6 3 16,-4 3 0-16,-2 0-12 16,0 2 9-16,0 16 3 15,0 8 1-15,0 2 7 16,0 0 13-16,0-5-21 16,0-5 14-16,4-6-26 15,9-7 12-15,8-5 0 16,12 0-9-16,11-22 9 15,15-10-25-15,2-4-50 16,-7 3-195-16</inkml:trace>
  <inkml:trace contextRef="#ctx0" brushRef="#br0" timeOffset="5207.8308">8965 1903 726 0,'0'0'93'16,"0"0"-93"-16,0 0-5 15,0 0 5-15,0 0 20 0,91-43 70 16,-21 10-67-16,25-5-8 16,16-5 3-16,14-4-17 15,9 0 3-15,9 2-4 16,10 5 0-16,3-4 10 16,-2 2-10-16,-2 6 0 15,-13-1 0-15,-16 9 9 16,-15 7-20-16,-20 1 5 15,-14 11-35-15,-13 2 6 16,-9 6-88-16,-14 1-1 16,-17 1-231-16</inkml:trace>
  <inkml:trace contextRef="#ctx0" brushRef="#br0" timeOffset="13586.3112">14721 5666 304 0,'0'0'323'15,"0"0"-283"-15,0 0-33 16,0 0 9-16,0 0 4 15,0 0 41-15,0 0-30 16,0 0-2-16,0 0 29 16,0 0-48-16,0 0 8 0,0 0-16 15,0 0 10-15,0 0-13 16,0 0 1-16,4 0 0 16,-1 0-12-16,7 0 12 15,7 0 0-15,4 5-2 16,4 1 7-16,-3-4-5 15,-2 1 0-15,-1-2 0 16,1-1-2-16,-2 0 2 16,0 0 0-16,-3 0 0 15,-1 0 9-15,-2 0-9 16,-2 0 0-16,0 0 5 16,-6 0-9-16,1 0 4 15,-2 0 0-15,-2 0-1 16,5 0 14-16,0 0-37 15,3 0 18-15,3 0-51 0,6-4 8 16,6 0-48-16,1 0-99 16,-1-4-223-16</inkml:trace>
  <inkml:trace contextRef="#ctx0" brushRef="#br0" timeOffset="15478.3482">17338 5598 113 0,'0'0'11'0,"0"0"-5"15,0 0 48-15,0 0 6 16,0 0-6-16,90 5 18 16,-70-5-44-16,6 0-5 15,1 0 9-15,3 0-26 16,3 0 8-16,2 0 0 15,1 0-12-15,3 0 36 16,0 0-17-16,-2-3-1 16,3-1-9-16,-2-1-10 15,0 0 22-15,3 0-23 0,5-5 4 16,0 4 14-16,5 0-14 16,-1-2 8-16,-1 2-12 15,-3 3 1-15,-6-2-2 16,-4 3 1-16,1 1 0 15,-4-1 2-15,-4 2-2 16,-3-1 0-16,-1 0-4 16,-4-1 18-16,-3-1-19 15,-3 1 5-15,0-3 0 16,-3 1 8-16,-2 1-1 16,1 0 4-16,-2-1-11 15,0 1 8-15,-3 2-8 16,2 0 0-16,-2 1 7 15,-2-1-8-15,0 1 1 16,-2 0-8-16,1 0-2 0,0 0-66 16,1 0-13-16,-4 0-47 15,0 0-184-15</inkml:trace>
  <inkml:trace contextRef="#ctx0" brushRef="#br0" timeOffset="25701.1174">7987 17866 712 0,'0'0'61'16,"0"0"-38"-16,0 0 10 15,0 0 7-15,0 0 24 0,0 0-13 16,0 0-15-16,5-3 10 15,-5 1-44-15,2 2-2 16,1-3-1-16,4 3-4 16,5-2 1-16,1-1 4 15,7 0 0-15,1-1 8 16,1 2-8-16,2-2 0 16,-3 3-9-16,-2-2 18 15,-1 0-7-15,-3 2-2 16,-2 1 2-16,-3 0-12 15,0 0 10-15,0 0 0 16,-2 0 1-16,-2 0-1 0,-2 0 0 16,-2 0-4-1,1 0 4-15,-3 0-7 0,1 0 7 16,-1 0-4-16,0 0-1 16,0 0-1-16,0 0 5 15,0 0-12-15,0 0-23 16,0 0 30-16,0 0-53 15,3 0 2-15,1 1-15 16,1 5-18-16,-5-4-152 16</inkml:trace>
  <inkml:trace contextRef="#ctx0" brushRef="#br0" timeOffset="28096.7739">10468 7067 581 0,'0'0'112'0,"0"0"-112"0,0 0-4 16,0 0 4-16,0 0 14 16,0 0 25-16,0 0-16 15,44-36 5-15,-36 36-24 16,3-3-1-16,7-2-3 15,2 0 3-15,7 1-15 16,1-1 12-16,5-4-65 16,-1 1-26-16,-10 0-195 15</inkml:trace>
  <inkml:trace contextRef="#ctx0" brushRef="#br0" timeOffset="28792.3118">6578 9827 433 0,'0'0'134'0,"0"0"-92"16,0 0-42-16,0 0-29 15,0 0 28-15,0 0 1 0,38 24 0 16,-15-20 2-16,4-1 5 16,3 0-7-16,3 4 0 15,-3 3-64-15,-8 2-63 16,-8 3-258-16</inkml:trace>
  <inkml:trace contextRef="#ctx0" brushRef="#br0" timeOffset="29376.2164">3594 12753 495 0,'0'0'92'15,"0"0"-92"-15,0 0-24 16,0 0 24 0,0 0 0-16,0 0 2 0,109 41-12 15,-71-31 10-15,4 0-8 16,-3 1-78-16,-11 2-253 16</inkml:trace>
  <inkml:trace contextRef="#ctx0" brushRef="#br0" timeOffset="29909.8116">2324 14676 643 0,'0'0'24'0,"0"0"-24"15,0 0-46-15,0 0 29 0,0 0 14 16,0 0 3-16,69 19 0 16,-41-16 1-16,10-3 10 15,9 0-22-15,1-14-110 16</inkml:trace>
  <inkml:trace contextRef="#ctx0" brushRef="#br0" timeOffset="32750.9641">18026 7321 572 0,'0'0'110'0,"0"0"-110"16,0 0 2-16,0 0-1 16,0 0 1-16,0 0 18 15,0 0-13-15,0 0 1 16,79 1 20-16,-67-1-28 15,1 0 4-15,-2 0 15 16,1 0-7-16,1-3 7 16,-1 2-19-16,5-4 0 15,-1 3-6-15,5-4 6 0,3 0-48 16,2-1-37-16,-3-3-260 16</inkml:trace>
  <inkml:trace contextRef="#ctx0" brushRef="#br0" timeOffset="33797.0887">18329 9825 692 0,'0'0'31'0,"0"0"-10"15,0 0 0-15,0 0-5 16,0 0 32-16,0 0-30 16,-28 0-14-16,26 0-4 15,-1 10-18-15,-1 2-63 16,-1 0-71-16,-1 1-231 15</inkml:trace>
  <inkml:trace contextRef="#ctx0" brushRef="#br0" timeOffset="34619.4193">19361 12992 994 0,'0'0'58'16,"0"0"-58"-16,0 0 24 15,0 0-24-15,0 0 46 16,0 0-46-16,-33-17 4 16,33 15-14-16,0 1-9 0,0 1-57 15,0 0-39 1,12 0-82-16,3 0-200 0</inkml:trace>
  <inkml:trace contextRef="#ctx0" brushRef="#br0" timeOffset="35451.9296">20966 15032 874 0,'0'0'79'0,"0"0"-79"15,0 0-16-15,0 0-4 0,0 0 13 16,0 0 7-16,-8-20 0 16,8 20 2-16,0 0 2 15,0 0-8-15,0 0-24 16,0 0-25-16,0 0 14 15,0 10-32-15,0 2 6 16,0 2-91-16,-1-4-141 16</inkml:trace>
  <inkml:trace contextRef="#ctx0" brushRef="#br0" timeOffset="45292.3414">8632 16402 649 0,'0'0'39'0,"0"0"-37"16,0 0-4-16,0 0 4 15,0 0-2-15,0 0 49 16,0 0-16-16,0-5-19 16,0 2 10-16,-3-1-15 15,-3 2 24-15,-3 0-30 16,-1 2-2-16,-1 0-1 16,-1 0-4-16,-1 0 4 15,-3 8-5-15,-2 7 10 16,0 7 15-16,0 2-20 0,4 0 0 15,8 0-6 1,2-3 6-16,4-3-3 0,0 1 1 16,10-9 4-16,8 0-12 15,0-7 9-15,6-3 1 16,4 0-8-16,1 0 8 16,0-5 0-16,-2-6-2 15,-4 0 10-15,-1 5-16 16,-9 2 2-16,-5 1-4 15,-5 3 1-15,-3 0-15 16,0 0 3-16,0 5 13 16,0 14 8-16,0 3 0 0,0 5 0 15,0 0 7 1,0-3 18-16,0-2-21 0,0-3-3 16,6-5-2-16,10-4-3 15,2-7 0-15,3-3 4 16,1 0 0-16,1-6 13 15,-1-14-13-15,-1 0 0 16,-6-4 1-16,-5 6-1 16,-10 2-1-16,0 2-4 15,-4 3 0-15,-15 2-9 16,-4 2-9-16,1 4 1 16,4 3 22-16,2 0-17 15,7 0 12-15,4 0 2 16,4 2 3-16,1 3-12 15,0 4-5-15,0 2 5 0,9 1 12 16,7-2 0-16,1-1-1 16,2 1 1-16,-3-5 0 15,4-3-14-15,-4-2 14 16,-3 0 0-16,1 0 0 16,-2 0 4-16,1-7 3 15,-1-1-7-15,-1 0 0 16,-2 0 8-16,-1 0-8 15,-2 1 16-15,0 0 8 16,-1-2-13-16,4 3 1 16,3-1-12-16,0 3 0 15,1 3-10-15,2 1 10 0,3 0 0 16,-3 0 2-16,0 12 2 16,-5 1-8-16,-2 6 4 15,-7-3 0-15,-1-1 2 16,0-3-2-16,0-3-1 15,0-3-8-15,0-4 18 16,-3-2-7-16,-1 0-2 16,1-11-45-16,1-4 39 15,2-3 0-15,0 1 6 16,0 3 7-16,11 3-5 16,2 5-4-16,-2 2 2 15,3 3 0-15,0 1-3 16,-2 0 3-16,0 0 0 15,-2 0 0-15,-2 0 3 16,2 0-1-16,0-4-2 0,-2-3 0 16,2-2 27-16,-4-7-12 15,-1-1 1-15,-1 0 9 16,-2 1-14-16,1 3 4 16,-3 2-11-16,2 4 7 15,-2 4 14-15,0 2-24 16,0 1-1-16,0 0 0 15,0 0-3-15,0 0 0 16,0 1-11-16,0 16 14 16,3 7-2-16,1 2 2 15,0-1 0-15,2-1 4 16,0-4 1-16,0-5-5 16,0-4 0-16,-3-5 0 0,-2-4-8 15,-1-2 5-15,2 0-2 16,-2-2 5-16,0-15 4 15,3-4 7-15,-1-3-11 16,2 2 0-16,-1 5-2 16,2 8 2-16,-1 5-6 15,3 3 4-15,2 1-2 16,9 0 3-16,2 11-3 16,7 4 4-16,1 1-14 15,5 0 5-15,0-4-36 16,-2-2-56-16,-7-7-155 15</inkml:trace>
  <inkml:trace contextRef="#ctx0" brushRef="#br0" timeOffset="55278.322">18824 6679 79 0,'0'0'316'15,"0"0"-316"-15,0 0 39 16,0 0 12-16,0 0 26 0,0 0-2 15,0 0-46-15,0 0-8 16,-12 0 34-16,12 0-40 16,0 0 15-16,0 0 17 15,-1 0-25-15,1 0 23 16,0 0-15-16,0 0-25 16,0 0 32-16,0 0-37 15,0 0 0-15,0 0 4 16,0 0 4-16,0-2-16 15,9-1 6-15,5 2 2 16,2-1-14-16,1 2 14 16,2 0-15-16,-3 0 15 0,-3 0-6 15,-1 5-8-15,-6 3 0 16,-5 2-4-16,-1 4 4 16,0 3 2-16,-4 4-6 15,-14 2 8-15,-1-2 18 16,-4-3-18-16,4-4 10 15,4-2 0-15,0-5 2 16,6-2-2-16,1-2 0 16,4-2 0-16,3-1 4 15,1 0-11-15,0 0 7 16,0 0-17-16,0 0 11 16,0 0 6-16,0 0 0 15,0 0-2-15,0 0 3 0,0 0-2 16,0 0 1-16,3 2 0 15,6 4-12-15,1 2 12 16,6 1 0-16,1 1-3 16,-1-3 9-16,0 3-8 15,-2-3 2-15,1 3 0 16,1-4 9-16,-2-2-9 16,1 3-1-16,-1-7-19 15,-1 0-109-15,-3 0-302 16</inkml:trace>
  <inkml:trace contextRef="#ctx0" brushRef="#br0" timeOffset="57160.7052">18878 6654 192 0,'0'0'145'0,"0"0"-69"15,0 0 57-15,0 0-35 16,0 0-38-16,0 0 29 16,0-16-82-16,0 9 11 15,0 0 20-15,0 1-33 16,0 2 55-16,0 2-36 0,0 1-19 15,0 1 34-15,0 0-39 16,-2 0 0-16,2 0-6 16,0 0 0-16,0 1 4 15,0 15-11-15,0 5 13 16,0 1 0-16,0 3 0 16,0 2 0-16,2 0-3 15,-1 2 12-15,1-3-9 16,0 1 0-16,-2-3 0 15,2 0 0-15,-2-2 1 16,1-4-1-16,1-4 0 0,0-4 1 16,1-6-2-16,-3-3 1 15,1-1 0-15,-1 0-6 16,0 0 10 0,2 0-4-16,-2 0 12 0,0-7-6 15,0-7-2-15,0-3-4 16,0-2 0-16,0-3-19 15,-2-2 19-15,-4-1-13 16,-3 0 13-16,3 0 0 16,2 3 2-16,-2 5-2 15,1 5 0-15,1 3-1 16,4 3 1-16,-3 4 0 16,3-2 0-16,0 4 6 15,0 0 1-15,0 0-7 16,0 0 0-16,0 0-19 0,0 11 7 15,0 9 12-15,0 7-2 16,0 2 10-16,0 2-8 16,6-3 0-16,0-1 2 15,-2-2-2-15,2-3 0 16,-1-5 0-16,0-5-7 16,0-2-10-16,0-6-26 15,2 1-27-15,1-5-57 16,-1 0-122-16</inkml:trace>
  <inkml:trace contextRef="#ctx0" brushRef="#br0" timeOffset="58608.0363">17665 6730 694 0,'0'0'52'16,"0"0"-46"-16,0 0-6 0,0 0 5 16,0 0-2-16,0 0-3 15,0 0 2-15,84-28 9 16,-64 28-11-16,-3 14 0 16,-4 7-8-16,-8 4 18 15,-5 3 6-15,0 0-16 16,-18 3 9-16,-5-7-13 15,0-5 4-15,2-2-1 16,6-6-6-16,2-7 14 16,6-4 4-16,3 0-11 15,2 0-20-15,2-4 6 16,0-4 6-16,0 2 8 16,5 3 0-16,3 2 7 0,0 1-20 15,3 0 13 1,1 0 0-16,3 10 18 0,0 5-14 15,1-4 9-15,-2 0-11 16,-1-2 14-16,-1-3-14 16,0-5-2-16,4-1-28 15,2-7-13-15,-3-17-287 16</inkml:trace>
  <inkml:trace contextRef="#ctx0" brushRef="#br0" timeOffset="59066.826">17998 6474 679 0,'0'0'13'15,"0"0"-6"-15,0 0 9 16,0 0-14-16,0 0 18 15,0 0-20-15,-58 21 18 16,58-5-18-16,0 2 0 16,0 2 2-16,0-1 16 15,5 0-12-15,7-4-1 16,5-2-5-16,-1-4 7 16,5-7 2-16,1-2-7 15,3 0 0-15,1-5 19 16,1-9-21-16,-5-3-3 0,-5-2 1 15,-5 2-4-15,-9 4-4 16,-3-2 10-16,0 2-10 16,-20 3 5-16,1-2-8 15,-3 4 13-15,-1 1-1 16,7 5 7-16,-1 0-13 16,7 2 7-16,0 0 0 15,2 0 2-15,2 3-2 16,3 6 0-16,0 2-23 15,3 5-73-15,0 1-14 16,-4082-3-114-16</inkml:trace>
  <inkml:trace contextRef="#ctx0" brushRef="#br0" timeOffset="60594.9469">18318 6797 520 0,'0'0'80'15,"0"0"-63"-15,0 0-7 16,0 0 30-16,0 0 37 16,0 0-53-16,0 0-7 15,0 0 24-15,0 0-24 16,0 0 13-16,0 0-30 15,9 0 13-15,6 0-9 16,3-1-4-16,4-2-36 16,-1 0-27-16,-4 3-113 0,-5 0-336 15</inkml:trace>
  <inkml:trace contextRef="#ctx0" brushRef="#br0" timeOffset="60776.4642">18414 6972 529 0,'0'0'24'16,"0"0"-10"-16,0 0-14 16,0 0 0-16,0 0-1 15,91-19-11-15,-73 15-203 16</inkml:trace>
  <inkml:trace contextRef="#ctx0" brushRef="#br0" timeOffset="61879.6262">18100 9414 328 0,'0'0'384'16,"0"0"-325"-16,0 0-55 15,0 0 60-15,0 0-9 16,0 0-10-16,0-12-25 0,10 4-16 15,7 2-5-15,5 0 1 16,0 5 0-16,-1 1-9 16,1 0 9-16,-4 11-3 15,-3 8 0-15,-6 3-12 16,-5 3 9-16,-4 3-9 16,0 0 9-16,-10 0-10 15,-8-3 15-15,-3-4 1 16,2-2 3-16,4-7-2 15,3-4 0-15,4-6-1 16,4-2 0-16,2 0 4 16,1 0-4-16,1 0-53 0,0-2 52 15,0-1-11-15,0 0 6 16,0 1-8-16,6 2 12 16,-2 0-10-16,4 0 12 15,1 0 0-15,4 7 6 16,1 4-5-16,0 3 22 15,-2 0-23-15,2 0 3 16,1-2 28-16,-3 3-31 16,1-2 0-16,-2 0 2 15,2-2-2-15,-3-1-2 16,4-3-61-16,1-7-87 16,-5 0-151-16</inkml:trace>
  <inkml:trace contextRef="#ctx0" brushRef="#br0" timeOffset="63681.1033">18351 9092 174 0,'0'0'254'0,"0"0"-228"16,0 0 60-16,0 0-61 16,0 0 10-16,0 0-11 15,0-13-24-15,0 12-22 16,0 1-10-16,0 0-58 15,-6 0-45-15</inkml:trace>
  <inkml:trace contextRef="#ctx0" brushRef="#br0" timeOffset="64041.3709">18351 9092 254 0</inkml:trace>
  <inkml:trace contextRef="#ctx0" brushRef="#br0" timeOffset="64314.7078">18351 9092 254 0,'33'-24'109'0,"-33"24"-72"0,0 0-7 0,0 0 8 16,0 0-19-16,0 0-1 15,0 0-36-15,0 0-2 16,0 0 13-16,0 0 5 16,0 0 0-16,0 0-1 15,0 0 0-15,0 0 3 16,0 0 65-16,0 0-21 0,0 0 12 15,0 0 9-15,0 0-26 16,0 0-1-16,0 0-17 16,0 0-18-16,0 0 3 15,0 0-6-15,2 12-3 16,4 5 3-16,1 3 13 16,-1 3 8-16,3-1-21 15,-2 1 3-15,4-1-12 16,-1-2 9-16,0-3 0 15,1 2-40-15,0-6-91 16,-5-1-215-16</inkml:trace>
  <inkml:trace contextRef="#ctx0" brushRef="#br0" timeOffset="65463.4921">19379 12356 821 0,'0'0'89'0,"0"0"-62"16,0 0 8-16,0 0 10 15,0 0-31-15,0 0 9 16,7-71-23-16,10 65 0 15,1 3-9-15,1 3 7 16,-1 0-8-16,-3 7 3 16,-5 9-33-16,-2 4 35 15,-8 3-7-15,0 6-11 16,-5 0 18-16,-10-3-10 16,-4-1 8-16,1-4 4 15,0-6-16-15,5-7 14 16,1-5 4-16,7-3 2 0,2 0-20 15,3 0 11-15,0 0 8 16,0 0-8-16,0 0 16 16,0 0-8-16,0 0 1 15,0 0 3-15,0 0 6 16,9 0-9-16,5 0-1 16,1 0 5-16,4 7 0 15,-1 3 10-15,0 0-15 16,0 1 4-16,-6-2 4 15,0-3-8-15,-1 2-6 16,-1-7-15-16,3-1-49 16,-1 0-22-16,-2-12-218 0</inkml:trace>
  <inkml:trace contextRef="#ctx0" brushRef="#br0" timeOffset="66011.1448">19610 11955 587 0,'0'0'127'0,"0"0"-127"15,0 0 9-15,0 0 20 16,0 0-3-16,0 0 4 15,54-37-22-15,-41 37 2 16,-3 0-5-16,0 5-5 16,-3 8 2-16,-4 4-1 15,-3 3-1-15,0 3 0 0,0 0 19 16,-6-1-16-16,-4-2 6 16,1-6-9-16,3-4 9 15,0-5-6-15,6-2-3 16,0-3 0-16,0 0 13 15,0 0-11-15,0 0 15 16,0 3-17-16,12 1 0 16,3 1 15-16,7 2-15 15,2-2 0-15,1-2-7 16,-1-1-5-16,3-2-59 16,-8 0-69-16,-7 0-426 0</inkml:trace>
  <inkml:trace contextRef="#ctx0" brushRef="#br0" timeOffset="66565.3835">19586 9619 101 0,'0'0'421'0,"0"0"-418"16,0 0-6-16,0 0-5 15,0 0-78-15,96 7 13 16,-84-7-177-16</inkml:trace>
  <inkml:trace contextRef="#ctx0" brushRef="#br0" timeOffset="66775.8089">19620 9815 450 0,'0'0'164'0,"0"0"-129"15,0 0-14-15,0 0-17 16,0 0 21-16,0 0-25 0,99-5-2 16,-66-2 1-16,2-3-121 15,-1-4-266 1</inkml:trace>
  <inkml:trace contextRef="#ctx0" brushRef="#br0" timeOffset="67331.219">20117 9445 597 0,'0'0'54'0,"0"0"-54"16,0 0 11-16,0 0 2 16,0 0 12-16,96-17-18 15,-78 17 11-15,-2 0-18 0,2 0 0 16,-3 7 0 0,-5 3 8-16,-2 3 3 15,-5 4-11-15,-3 3 0 0,0 3 1 16,0 1-1-16,-8-2 0 15,-1 1 0-15,1-3 13 16,3-3-22-16,3-4 9 16,-1 1 0-16,3-4-2 15,0 0 10-15,0 1-8 16,0 0 0-16,0-2 5 16,5 3 14-16,7-2-15 15,0 1 2-15,3 0 32 16,0 0-35-16,0 1 0 15,1 1-3-15,0 4-11 16,2 1-9-16,1 4-79 16,-2 3-319-16</inkml:trace>
  <inkml:trace contextRef="#ctx0" brushRef="#br0" timeOffset="68170.3437">20626 12383 779 0,'0'0'34'16,"0"0"-34"-16,0 0 0 0,0 0 12 16,0 0-8-16,0 0 24 15,45 0-13-15,-18 0-13 16,-2-5 8-16,-1 2-10 16,-2 0-13-16,-2 0-23 15,-3 3-39-15,-5 0 2 16,-7 0-169-16,-5 6-150 15</inkml:trace>
  <inkml:trace contextRef="#ctx0" brushRef="#br0" timeOffset="68395.4252">20687 12571 356 0,'0'0'185'0,"0"0"-170"0,0 0 70 15,0 0-11-15,0 0-12 16,0 0-27-16,42 5-7 16,-23-5 22-16,5 0-32 15,4 0-17-15,4 0 18 16,5 0-19-16,0-5-7 16,2 1-93-16,0-4-66 15,-6-3-430-15</inkml:trace>
  <inkml:trace contextRef="#ctx0" brushRef="#br0" timeOffset="68972.3399">21336 12286 1 0,'0'0'637'0,"0"0"-597"15,0 0 4-15,0 0 20 0,0 0-12 16,0 0 10-16,0-1-46 16,0 1-12-16,0 11 8 15,0 6-11-15,-1 3 24 16,1 1-25-16,0-3 2 16,0-1 0-16,1-3-2 15,11-5 0-15,-2-5-2 16,6-4 9-16,4 0-11 15,2-5 4-15,6-9 0 16,-4 0-1-16,-5 2 1 0,-3 2-4 16,-9 3-3-1,-3 1 14-15,0 4-8 0,-4 0 1 16,0 2 0-16,0 0 5 16,0 0-5-16,0 0-6 15,0 9 1-15,0 6 10 16,0 3 2-16,2 4-7 15,2-1 0-15,-3 0-1 16,4-3 1-16,-1 3-40 16,5-5-14-16,-3-3-96 15,0-1-300-15</inkml:trace>
  <inkml:trace contextRef="#ctx0" brushRef="#br0" timeOffset="70344.9001">20860 14509 679 0,'0'0'29'0,"0"0"28"15,0 0-10-15,0 0-4 16,0 0 23-16,0 0-48 15,-7-6 20-15,12 3-38 16,9-4 0-16,4 1-9 16,0 4 9-16,0 0 0 15,-5 2-5-15,-1 0 5 16,-3 4 0-16,-3 11-23 16,-1 2 9-16,-5 4-5 15,0 2 19-15,0 1-10 16,-10-2-7-16,0-2-17 15,-3-4 22-15,2-4-26 0,-1-5 21 16,5-3-13-16,1-2 30 16,1-1-2-16,2-1-8 15,3 0 20-15,0 0-9 16,0 0-1-16,0 0 0 16,0 0-8-16,0 0 18 15,2 4-10-15,10 3 7 16,4 2-4-16,4 2 9 15,1-1-12-15,-1 1 0 16,-3 0 8-16,1-1-8 0,-6 0-8 16,2-6-23-1,-3-4-179-15</inkml:trace>
  <inkml:trace contextRef="#ctx0" brushRef="#br0" timeOffset="70923.2438">21133 14177 649 0,'0'0'43'16,"0"0"-42"-16,0 0 3 15,0 0 26-15,0 0-5 16,0 0-25-16,46-4 5 15,-34 4-5-15,-4 0 0 16,-1 7 0-16,-2 3-5 16,-4 4 13-16,-1 3-12 0,0 0 4 15,0 0 0-15,0-3 0 16,-4-3 9-16,2-4-9 16,2-3 0-16,0 1-7 15,0-4 7-15,0 2 0 16,5-1 5-16,2 0-11 15,3 2 6-15,-1 1 0 16,-1 0-2-16,-1 4 10 16,-5 2-8-16,-2 5 0 15,0-1 10-15,0 4 9 16,-3-2-11-16,-11-2-8 16,5 1 6-16,-1-5-6 0,5-3 6 15,3 1-6 1,2-3-70-16,0-1 27 0,0-1-236 15</inkml:trace>
  <inkml:trace contextRef="#ctx0" brushRef="#br0" timeOffset="71365.3786">21880 14645 805 0,'0'0'58'16,"0"0"-58"-16,0 0-15 15,0 0 15-15,0 0-1 16,0 0 1-16,73-12 0 16,-40 7-12-16,-3 2-43 15,-6 3-104-15,-11 0-73 16,-8 3-154-16</inkml:trace>
  <inkml:trace contextRef="#ctx0" brushRef="#br0" timeOffset="71553.3057">21926 14888 445 0,'0'0'56'0,"0"0"-41"0,0 0 83 16,0 0-39-16,0 0-7 15,0 0-50-15,100-16 4 16,-74 6-12-16,1 0-12 15,-1-1-167-15</inkml:trace>
  <inkml:trace contextRef="#ctx0" brushRef="#br0" timeOffset="72535.2559">22692 14688 419 0,'0'0'116'15,"0"0"-27"-15,0 0-46 16,0 0 31-16,0 0 13 16,0 0-31-16,7-20 17 15,-7 20-26-15,0 0-24 16,0 0 16-16,-1 0-38 16,-4 0-1-16,-1 0 3 15,0 3 7-15,1 8-20 16,0-2 8-16,5 4 2 15,0 0-3-15,0-4 3 16,8 2 0-16,11-5-6 16,2-3 16-16,5-3-22 0,1 0 12 15,-3 0-14-15,-1-9-1 16,-6-2-6-16,-6 0 18 16,-5 1-9-16,-6-2 15 15,0 1-8-15,0 0 5 16,-8 2-3-16,-5-2-13 15,-3 2 15-15,-1-4 1 16,-3 0 1-16,6-2 8 16,2-2-18-16,4 1 8 15,8-1 1-15,0 0-14 16,0 2 14-16,11 1-6 16,7 1 2-16,1 4-7 0,1 4 11 15,-1 0 0-15,-4 5 2 16,0 0-19-16,-3 0 17 15,0 3-5-15,-2 10 3 16,-1 5 4-16,-4 4-8 16,-1 3 8-16,-4 2-2 15,0-1 25-15,0 1-25 16,0 1 1-16,-7-3-1 16,-1 1-1-16,-1 0-2 15,0 1-62-15,2 1-74 16,-4 0-137-16</inkml:trace>
  <inkml:trace contextRef="#ctx0" brushRef="#br0" timeOffset="74770.8772">2843 15511 117 0,'0'0'320'0,"0"0"-235"15,0 0-12-15,0 0-3 16,0 0 23-16,0 0-40 16,0 0-12-16,0-3 10 15,0 3-35-15,-6 0-15 16,-1 3-1-16,-8 10 18 15,3 6-4-15,-6 7-14 16,0 1 0-16,-3 6 2 16,-1 1 0-16,0 1 2 15,1 1-4-15,3-1 1 0,0 1 5 16,0 0-6 0,7-5 0-16,3-3-7 15,3-5 7-15,4-6 0 16,1-5-1-16,0-5 6 0,0-3-3 15,0-1-2-15,0-3 0 16,0 0 12-16,-2 0-11 16,2 0 2-16,-3 0-3 15,0 0 11-15,0 0-31 16,-3 0 18-16,1 0-54 16,3 0-19-16,0 0-84 15,1-7-315-15</inkml:trace>
  <inkml:trace contextRef="#ctx0" brushRef="#br0" timeOffset="75235.2175">2861 15579 526 0,'0'0'161'0,"0"0"-134"0,0 0-27 16,0 0-8-16,0 0 5 16,0 0 3-16,79 41 74 15,-39-16-63-15,1 1-8 16,2 4 28-16,3 1-10 16,-1 2-1-16,0 1-2 15,-3 0-16-15,-4 0 37 16,-1-1-33-16,-4-5-6 15,-4-1 13-15,-4-4-11 16,-6-6 1-16,-2-3-3 16,-5-4-13-16,-6-4-7 0,0-2-67 15,1 1-12-15,-2-2-141 16</inkml:trace>
  <inkml:trace contextRef="#ctx0" brushRef="#br0" timeOffset="75632.1302">3573 16073 765 0,'0'0'72'16,"0"0"-36"-16,0 0-13 0,0 0 47 15,-99 34-35-15,78-8-22 16,2 6 14-16,4 2-24 15,6 4 8-15,9-1-11 16,0 0 3-16,6-1-8 16,16-1 5-16,4-6 0 15,4-4 2-15,2-12 2 16,1-10 3-16,1-3-7 16,2-13 0-16,-1-17 21 15,-4-4-21-15,-4-4 2 16,-15 4 7-16,-8 7-8 15,-4 0 7-15,-13 5-8 16,-17 4-18-16,-10 5 12 0,-6 7-24 16,-8 3 12-1,0 3-3-15,0 3-19 0,0 13-8 16,8 7-58-16,2-2-48 16,6-2-160-16</inkml:trace>
  <inkml:trace contextRef="#ctx0" brushRef="#br0" timeOffset="76361.7432">2299 16190 178 0,'0'0'317'0,"0"0"-213"15,0 0-100-15,0-91 28 16,0 70 18-16,-6 7-2 15,1 6 31-15,-1 5-38 16,-2 3 21-16,-3 0-52 16,-4 11 2-16,-7 19-16 15,-2 10 4-15,-3 13 0 16,6 0 20-16,6 4-20 16,8-2 0-16,7-3-2 0,0-3 10 15,16-9-16-15,11-9 4 16,9-15 4-16,4-11 5 15,3-5-5-15,6-18 0 16,4-18 21-16,-1-10-20 16,-6 0-1-16,-10-1-14 15,-16 3 3-15,-16 2-8 16,-4 8 19-16,-18 1 0 16,-15 5-10-16,-11 5-7 15,-7 6 8-15,-3 7-29 16,5 9 33-16,7 1-9 15,6 6 11-15,6 13 3 16,2 7-14-16,10 4 14 0,6 4-7 16,9-3-51-1,3 1-44-15,14-6-88 0,14-6-229 16</inkml:trace>
  <inkml:trace contextRef="#ctx0" brushRef="#br0" timeOffset="77035.0689">5771 15492 669 0,'0'0'81'16,"0"0"-81"-16,0 0 0 0,-58 75 39 15,34-35-39 1,-4 3 12-16,-2 8 39 0,-1 2-31 15,-2 1 36-15,-2 3-22 16,1-2-34-16,6 0 47 16,2-5-46-16,7-9-2 15,9-3 0-15,5-11 1 16,4-6-6-16,1-8-10 16,0-6-73-16,3-5 6 15,12-2-42-15,2 0-101 16,-1-9-180-16</inkml:trace>
  <inkml:trace contextRef="#ctx0" brushRef="#br0" timeOffset="77412.9781">5485 16123 350 0,'0'0'362'0,"0"0"-350"15,0 0 31-15,0 0-13 16,-103 10-3-16,76 5 13 15,6 4-10-15,5 4-13 16,-1 0 18-16,7 4-35 16,5-1 0-16,4 5-10 15,1 1 21-15,1 4-21 16,17 1 10-16,6-1 0 16,11-5-7-16,5-9 7 15,6-12-41-15,-1-10 3 0,-2-17-17 16,-9-19 35-16,-10-6-25 15,-13-1 30-15,-11 4 11 16,-2 5 4-16,-22 5 0 16,-8 9 17-16,-6 11-17 15,0 6 16-15,6 3-16 16,4 0 7-16,7 12 4 16,12 4-11-16,9 0-25 15,0-6-26-15,15-5-158 16,18-5-130-16</inkml:trace>
  <inkml:trace contextRef="#ctx0" brushRef="#br0" timeOffset="77746.7246">5865 15562 105 0,'0'0'706'15,"0"0"-706"-15,0 0 0 0,0 0-20 16,0 0 40 0,0 0-17-16,111 47 37 0,-70-16 2 15,4 7 10-15,1 3-40 16,4 8-10-16,2-1 40 15,3 3-42-15,1-1 0 16,-3 2-2-16,1 4 10 16,-8-5-9-16,-9-1 1 15,-3-11-56-15,-7-14-23 16,-6-13-87-16,-9-9-265 16</inkml:trace>
  <inkml:trace contextRef="#ctx0" brushRef="#br0" timeOffset="78101.1769">6672 16152 739 0,'0'0'111'0,"0"0"-87"16,0 0 21-16,0 0 10 16,-81 8-9-16,56 11-2 15,-3 1-29-15,1 4-13 16,6 5 33-16,5-2-35 15,4 1-7-15,9 2 2 16,3 2 6-16,0-1-9 16,15-2 8-16,6-5 0 15,13-7 0-15,2-8 0 16,1-9-39-16,3-3 24 16,-1-20-24-16,-12-5 24 0,-6-6-11 15,-14 1 26-15,-7-1-16 16,-6 3 16-16,-23 2-7 15,-12 6 3-15,-8 8-38 16,-6 9-12-16,7 6 10 16,2 0-19-16,9 15-55 15,11 10-142-15</inkml:trace>
  <inkml:trace contextRef="#ctx0" brushRef="#br0" timeOffset="78671.6211">8572 15612 667 0,'0'0'101'0,"0"0"-63"15,0 0 17-15,0 0 6 16,0 0-58-16,0 0 2 0,-49 47 8 16,28-2-13-1,-7 12 43-15,-2 3-43 0,0 0 21 16,-4 0-21-16,1-3 0 16,8-9 8-16,4-7-8 15,9-12-9-15,5-12-47 16,7-16-125-16,7-1-192 15</inkml:trace>
  <inkml:trace contextRef="#ctx0" brushRef="#br0" timeOffset="79053.0213">8383 16040 722 0,'0'0'69'0,"0"0"-54"15,0 0 5-15,-82 30 50 16,61-16-50-16,4 3 5 16,4 2 8-16,6 4-27 15,2 4-9-15,5 4 3 16,0 1 0-16,0-1-7 16,14-2 8-16,7-5-1 15,7-5 0-15,3-6 2 16,2-9-2-16,1-4 0 15,0-4 0-15,-4-15-16 16,-7-1 6-16,-11-7-18 16,-8 3 19-16,-4-2-18 0,-7 2 26 15,-17 5-11-15,-10 4-19 16,-7 7 20-16,1 6-6 16,0 2 17-16,9 3-9 15,8 10 10-15,8 0-17 16,15-3-24-16,0-5-132 15,18-5-156-15</inkml:trace>
  <inkml:trace contextRef="#ctx0" brushRef="#br0" timeOffset="79381.9534">8516 15640 560 0,'0'0'223'15,"0"0"-222"-15,0 0-2 16,0 0-2-16,0 0 3 16,91 29 45-16,-44-7 4 15,9 3-2-15,9 5-18 16,-1 2-22-16,2 3 15 15,-6 4-16-15,-4 0-6 16,-3 6 0-16,-1-2 8 0,-3 3-8 16,-8-3 0-1,-3-2-1-15,-8-5-9 0,-5-9-64 16,-1-8-47-16,-2-9-50 16,-4-9-339-16</inkml:trace>
  <inkml:trace contextRef="#ctx0" brushRef="#br0" timeOffset="79743.3839">9485 16137 696 0,'0'0'62'15,"0"0"17"-15,0 0-17 16,0 0-8-16,0 0 25 0,0 0-59 16,-95 17 24-16,74 8-39 15,0 5 12-15,3 2-8 16,3 1-9-16,11-4 0 15,4 0-1-15,0-3 0 16,14-2-6-16,11-6 7 16,9-6 0-16,3-5-15 15,5-7 11-15,-1 0-35 16,-7-15 11-16,-4-7-27 16,-8-4 28-16,-11-3 12 15,-11 2 15-15,0-2-5 16,-14 1 7-16,-16 1-2 15,-7 2 0-15,-10 5 4 16,-7 4-7-16,-1 6 3 16,2 10-7-16,6 0-3 0,9 10-34 15,15 17-51-15,10 2-62 16,13 0-296-16</inkml:trace>
  <inkml:trace contextRef="#ctx0" brushRef="#br0" timeOffset="80476.2557">11374 15683 296 0,'0'0'159'16,"0"0"-114"-16,0 0-37 15,0 0 15-15,0 0 66 16,0 0-39-16,0 0-16 16,0 4 12-16,0-1-24 15,0 2 9-15,0 8-15 16,-9 8 3-16,-6 12 51 16,-6 7-48-16,-9 5 9 15,-2 2-18-15,0 3 0 16,-2-1-2-16,6-1-11 15,5-2 5-15,7-5 8 16,6-7-13-16,7-9-11 16,3-7-67-16,0-7-68 0,5-11-55 15,6 0-367 1</inkml:trace>
  <inkml:trace contextRef="#ctx0" brushRef="#br0" timeOffset="80883.5286">11120 16233 678 0,'0'0'33'0,"0"0"-33"16,0 0 19 0,-103 50-19-16,80-33 32 0,1 2-17 15,5 1 27 1,1 4-35-16,3 1-7 0,4 6 20 15,5 0-15-15,2 0-5 16,2 0-3-16,0-3 0 16,14-3 3-16,8-6 0 15,4-5-10-15,6-8-3 16,1-6-12-16,-3-3 7 16,-4-17 6-16,-6-7-16 15,-10 3-4-15,-10 0 6 16,0 2 23-16,-14 5-9 15,-14 5-10-15,-11 6 14 16,-1 6 4-16,0 0 4 16,5 4 17-16,10 8 11 15,9 0-13-15,12 0-11 0,4-3-4 16,12-4-111-16,19-5-28 16,8-8-243-16</inkml:trace>
  <inkml:trace contextRef="#ctx0" brushRef="#br0" timeOffset="81212.9334">11493 15804 84 0,'0'0'493'0,"0"0"-471"16,0 0-22-16,0 0 19 16,0 0 26-16,91 83 19 15,-57-51-11-15,5 5-16 16,9 7-20-16,2 2-9 16,0 9 21-16,0-2-28 15,-2 1 0-15,-5-2 10 16,-2-4-5-16,-4-1-3 15,-12-7-3-15,-1-4-21 16,-5-8-12-16,-5-8-54 16,-2-13-119-16,-2-7-304 0</inkml:trace>
  <inkml:trace contextRef="#ctx0" brushRef="#br0" timeOffset="81557.3913">12215 16400 604 0,'0'0'103'0,"0"0"-61"16,0 0 14-16,-99 43-5 15,64-21-14-15,1 4 24 16,4 1-34-16,3 4 19 16,7 1-40-16,10-5 1 0,10 2-10 15,0-5 3-15,15-3-9 16,8-6 2-16,9-5 14 15,5-7-7-15,2-3 0 16,3-4-12-16,-5-17 4 16,-4-5-28-16,-9-1-10 15,-12 1-8-15,-12 1 22 16,0 1 26-16,-12 7 6 16,-18 0-1-16,-5 5-10 15,-6 2-3-15,-1 6-10 16,1 4 5-16,5 0-46 15,9 1-24-15,10 7-338 16</inkml:trace>
  <inkml:trace contextRef="#ctx0" brushRef="#br0" timeOffset="82122.6947">13891 15770 232 0,'0'0'372'0,"0"0"-280"16,0 0-39-16,0 0-5 16,0 0-2-16,0 0 7 0,-58-29 13 15,54 29-24-15,-1 0-16 16,1 0-21-16,-8 0-5 16,-5 15 0-16,-10 12 2 15,-5 6 13-15,-6 8-12 16,-3 3-3-16,-3 5 0 15,1 3-1-15,3 0 15 16,10-5-16-16,9-11 2 16,12-8-15-16,9-14-18 15,0-6-86-15,23-8-5 16,11-2 41-16,3-15-272 16</inkml:trace>
  <inkml:trace contextRef="#ctx0" brushRef="#br0" timeOffset="82516.4901">13501 16246 736 0,'0'0'99'16,"0"0"-86"-16,0 0 11 16,-89 57-17-16,68-35-6 15,4-2 41-15,6 0-25 16,4 1-15-16,7 1-3 15,0 1 3-15,0-1-4 16,10-1-6-16,6 0 8 0,5-2-4 16,8-5 4-16,2-2-35 15,4-5 22-15,-1-3-29 16,-7-4 20-16,-6 0-7 16,-11 0 13-16,-8-7 16 15,-2-5 0-15,0-2 13 16,-18-3-4-16,-5 0-5 15,-7 2 20-15,-4 4-24 16,0 5 7-16,4 4-1 16,8 2 2-16,5 0-6 15,10 9 10-15,5 5-12 16,2 2-9-16,15-5-45 16,18-8-17-16,13-3-30 15,8-24-367-15</inkml:trace>
  <inkml:trace contextRef="#ctx0" brushRef="#br0" timeOffset="82842.7469">13723 15715 546 0,'0'0'28'0,"0"0"-14"16,0 0 0-16,0 0 59 0,0 0 4 15,81 85-4-15,-51-55-32 16,5 5 0-16,5 3 21 16,2 6-53-16,-2 4-1 15,3 2 10-15,-2 3-9 16,-1-3-6-16,1-7-3 15,-3-5-19-15,-6-10 12 16,-2-5-59-16,-1-6-46 16,-4-4 19-16,-1-7-171 15</inkml:trace>
  <inkml:trace contextRef="#ctx0" brushRef="#br0" timeOffset="83214.2881">14412 16330 629 0,'0'0'95'0,"0"0"-47"16,0 0 0-16,0 0 39 15,-79 28-38-15,52-9-15 16,-1 6 24-16,1 4-41 16,5 5-9-16,9-1-5 15,7 4 4-15,6-2-14 16,3-1 7-16,19-2 0 15,7-6-18-15,3-6 18 16,5-6-21-16,-3-8 8 16,-4-6-25-16,0 0 15 15,-11-3-13-15,-4-17 6 0,-10-6 27 16,-5-6 3-16,0 1 0 16,-17 2 6-16,-8 2 7 15,-8 4 5-15,-7 7-18 16,-1 7 5-16,1 3-19 15,3 6 16-15,7 0-2 16,11 1 0-16,5 12-89 16,11-3-79-16,3-6-385 15</inkml:trace>
  <inkml:trace contextRef="#ctx0" brushRef="#br0" timeOffset="83776.8661">15901 15941 150 0,'0'0'304'15,"0"0"-191"-15,0 0-41 16,0 0 5-16,0 0-8 16,0 0-37-16,-2-44 78 15,-2 35-70-15,-2 2 13 16,0 1-27-16,2 1-6 16,-1 2 11-16,0 2-15 0,2 1-6 15,-4 0-10-15,-10 11-4 16,-4 15 4-16,-9 13-1 15,-4 12 15-15,-3 7-15 16,1 2 1-16,2-1 0 16,5-9 11-16,6-10-5 15,5-7-8-15,6-10 2 16,4-2-8-16,5-3-3 16,3-6-76-16,0-4-52 15,11-5-12-15,8-3-152 16</inkml:trace>
  <inkml:trace contextRef="#ctx0" brushRef="#br0" timeOffset="84182.5597">15628 16405 655 0,'0'0'59'0,"0"0"-26"16,0 0 14-16,-81 20 18 15,60-12 11-15,2 7-33 16,2 4-41-16,1 5 11 16,1 3-13-16,5 3 0 15,4 3 0-15,6-2 8 16,0-3-17-16,11-2 7 0,14-5 2 16,6-2-16-16,6-12-1 15,2-4 0-15,0-3 3 16,-3-12-32-16,-6-13 20 15,-7-1-14-15,-11-3 40 16,-12 0-27-16,0 0 29 16,-18 3-2-16,-10 4 8 15,-8 4 0-15,-3 4 6 16,-5 5-2-16,6 6-10 16,4 3 47-16,8 0-48 15,9 7-1-15,12 3 0 16,5 2-28-16,15-7-65 15,22-5-73-15,10-15-351 16</inkml:trace>
  <inkml:trace contextRef="#ctx0" brushRef="#br0" timeOffset="84520.2807">15808 15736 372 0,'0'0'155'0,"0"0"-155"16,0 0 0-16,0 0 82 16,0 0-26-16,0 0 0 0,101 87-14 15,-75-52-17 1,1 3 22-16,4 6-26 0,-1 6-6 15,0 6 42-15,0 5-52 16,-2 0 0-16,-3-4 10 16,-1-6-12-16,-4-5 8 15,-1-5-11-15,-1-4 0 16,-3-8-18-16,-3-8-10 16,3-9-60-16,-5-9-59 15,0-3-441-15</inkml:trace>
  <inkml:trace contextRef="#ctx0" brushRef="#br0" timeOffset="84887.0694">16359 16480 496 0,'0'0'250'0,"0"0"-213"15,0 0 33-15,0 0-10 16,0 0-35-16,0 0 30 15,-88 74-54-15,77-45 12 16,5 0-3-16,4 0-9 16,2-2-2-16,0-2-1 15,16-2 2-15,9-6-25 16,3-5 25-16,5-6-9 0,0-6-12 16,-3 0-19-1,-3-13-5-15,-7-9 6 0,-8-4 3 16,-7-3 25-16,-5-1 9 15,-8 3 2-15,-15 4 32 16,-10-1-7-16,-3 7 15 16,-1 5-40-16,4 4 0 15,4 8 8-15,6 0-8 16,6 0-1-16,4 10-48 16,8 4-68-16,5-4-174 15</inkml:trace>
  <inkml:trace contextRef="#ctx0" brushRef="#br0" timeOffset="85382.3298">17644 15727 695 0,'0'0'39'16,"0"0"35"-16,0 0-51 15,0 0 8-15,0 0 12 16,0 0-31-16,-71 25 38 16,53-2-36-16,0 7-13 15,0 3 35-15,0 4-32 16,-1 2 6-16,-1 6-8 15,-1 3 16-15,1 1-9 16,-2-1-9-16,1-4 1 16,1-10 1-16,9-5-2 15,2-8-8-15,6-9-8 0,3-2-102 16,0-8-18-16,12-2-64 16,5 0-375-16</inkml:trace>
  <inkml:trace contextRef="#ctx0" brushRef="#br0" timeOffset="85780.1462">17301 16283 688 0,'0'0'113'15,"0"0"-87"-15,0 0-3 0,0 0 38 16,0 0-25-16,0 0 0 15,-54 29-36-15,51-6 6 16,3 7-10-16,0 2 4 16,0 4 0-16,0-2-1 15,14-3 11-15,8-4-9 16,5-4-1-16,1-7-5 16,1-7-13-16,1-6 18 15,-6-3-6-15,-1 0 1 16,-5-8-26-16,-8-6 23 15,-5-3-2-15,-5 0 10 16,0 1-7-16,-9-1 7 16,-12 3 0-16,-5 2-6 0,-4 1 13 15,-3 4-10-15,2 3 3 16,1 4 0-16,10 0-14 16,4 0-10-16,14 0-69 15,2-1-37-15,6-11-378 16</inkml:trace>
  <inkml:trace contextRef="#ctx0" brushRef="#br0" timeOffset="86141.465">17559 15797 430 0,'0'0'64'0,"0"0"-57"16,0 0 37-16,0 0 46 16,0 0-45-16,0 0 11 15,88 19-37-15,-58 3 29 16,0 7-11-16,1 8-30 15,0 8 51-15,2 6-42 16,2 5 5-16,-3-1-14 0,1-1-4 16,-1-6 7-16,-1-4-10 15,-1-8 9-15,0-9-19 16,-2-6-43-16,0-7-46 16,-2-11-33-16,-7-3-295 15</inkml:trace>
  <inkml:trace contextRef="#ctx0" brushRef="#br0" timeOffset="86514.8377">18185 16346 669 0,'0'0'167'0,"0"0"-126"0,0 0-32 16,0 0 46-16,0 0-33 15,0 0 9-15,-50 51-3 16,34-20-20-16,2 3 13 16,1 2-21-16,8-2 7 15,5-2-14-15,0-6 7 16,10-4 0-16,10-5-6 16,4-6 11-16,6-7-18 15,-3-4 13-15,-3 0-25 16,-7-7 15-16,-4-9 3 15,-8-1 7-15,-5-1-3 16,0-2 7-16,-1-1 1 16,-19 3-5-16,-2 2 0 0,-1-2 4 15,-2 5-4-15,0-2-3 16,3 5-2-16,3 0-76 16,3 1-33-16,6-2-189 15</inkml:trace>
  <inkml:trace contextRef="#ctx0" brushRef="#br0" timeOffset="87002.3209">19428 15725 644 0,'0'0'131'0,"0"0"-120"16,0 0 11-16,0 0 3 16,0 0 23-16,0 0 28 15,-42 44-43-15,22-14-7 16,0 4 2-16,-2 7-20 15,-1 2 23-15,4 3-24 16,0 3-7-16,1 1 19 16,6-3-19-16,1-8 0 15,4-5-3-15,6-10-46 16,1-8-23-16,0-9-87 0,8-7-92 16</inkml:trace>
  <inkml:trace contextRef="#ctx0" brushRef="#br0" timeOffset="87422.5907">19231 16259 788 0,'0'0'118'0,"0"0"-112"15,0 0-2-15,0 0 0 16,0 0-2-16,0 0 35 15,-39 18-37-15,29-2 4 16,0 4 5-16,0 3-9 16,0 2 0-16,3 2 0 0,4 1 2 15,3-5-6-15,0-1 4 16,6-4-8-16,15-4 0 16,7-4-4-16,3-7 3 15,5-3-2-15,-2 0-22 16,-7-8 15-16,-9-8-7 15,-12-1 25-15,-6-5 14 16,0 1-10-16,-12 1 14 16,-7 5 20-16,-4 5-32 15,-2 5 19-15,0 3-25 16,2 2 3-16,2 0-1 16,9 3-2-16,2 6-2 0,10-3-39 15,0 0-77 1,19-6 41-16,16 0-25 0,7-12-155 15</inkml:trace>
  <inkml:trace contextRef="#ctx0" brushRef="#br0" timeOffset="87766.9581">19579 15707 208 0,'0'0'272'0,"0"0"-259"16,0 0 34-16,0 0 61 16,88 51-20-16,-54-27-59 15,3 4 70-15,1 3-61 16,1 2-9-16,-4 1 24 15,1 5-35-15,-3 0 6 16,0 4-11-16,-1-2-5 16,4-4 0-16,-1-1-8 15,2-8 2-15,0-4-7 16,-4-6 0-16,-2-4-37 0,-4-4-43 16,-6-6-47-16,-3-1-100 15</inkml:trace>
  <inkml:trace contextRef="#ctx0" brushRef="#br0" timeOffset="88172.8459">20426 16300 846 0,'0'0'157'0,"0"0"-129"15,0 0 14-15,-92 5-13 16,70 2-15-16,2 5 30 16,1 1-44-16,3 8 2 0,3 6-11 15,7 4 18-15,5 5-17 16,1 1 8-16,0-6 0 16,10-3-3-16,11-6 3 15,1-11-19-15,5-6 9 16,1-5-26-16,2-3 3 15,-2-16-14-15,-3-10-37 16,-8-3 5-16,-9-4 21 16,-8 2 25-16,0 0 23 15,-11 4 4-15,-12 6 6 16,-7 8 28-16,-3 6-27 16,-1 7 23-16,1 3-13 0,3 0-8 15,3 6 11 1,4 8-14-16,7 2-55 0,6-5-219 15</inkml:trace>
  <inkml:trace contextRef="#ctx0" brushRef="#br0" timeOffset="89056.5209">21627 16182 117 0,'0'0'128'15,"0"0"-92"-15,0 0-21 16,0 0 23-16,0 0 48 15,0 0-50-15,-55-42 37 16,52 39 46-16,3 2-52 16,-2-4 6-16,0 3-2 0,1-3-17 15,1 2 20-15,0 1-32 16,0-2-20-16,0-4 15 16,5 2-37-16,5-5 10 15,6 3-10-15,1 5 0 16,-1 3-10-16,-2 0 9 15,-3 8-6-15,0 11 0 16,-5 6 7-16,-3 1 0 16,-3 1-11-16,0 0-9 15,-4-1 17-15,-10-6-11 16,-2-1-7-16,2-9 19 16,1-2-22-16,2-5 14 0,2-3-2 15,5 0 3 1,-3 0 7-16,5-7-19 0,2 0 21 15,0 5 6-15,0 0-6 16,0 0 19-16,0 1-19 16,0 1 8-16,0 0 2 15,6 0-10-15,9 0 0 16,6 7 23-16,1 10-17 16,4-1 7-16,-3 5-13 15,0 0 0-15,2-1-22 16,-2-3 20-16,3-6-93 15,0-6-70-15,-1-5-472 16</inkml:trace>
  <inkml:trace contextRef="#ctx0" brushRef="#br0" timeOffset="89757.4557">21785 15788 583 0,'0'0'208'0,"0"0"-130"15,0 0-72-15,0 0 16 16,0 0-9-16,0 0-11 16,0-8-4-16,0 21 1 15,9 5 1-15,3 4 36 16,0 2-30-16,4-6 16 15,1-5-22-15,2-2 0 16,2-9 10-16,0-2-10 16,3 0 0-16,4-10 12 15,-1-6-3-15,-7-4-4 16,-6 3-5-16,-5 3-1 16,-7 3 1-16,2 5 0 0,-3 3 2 15,-1 3 2 1,0 0 3-16,0 0-14 0,0 0-9 15,0 3 14-15,2 14-2 16,1 4 8-16,1 6 1 16,4-2 7-16,0 3-7 15,8-4-10-15,0-4-1 16,8-3-68-16,4-11-31 16,5-5-163-16</inkml:trace>
  <inkml:trace contextRef="#ctx0" brushRef="#br0" timeOffset="90012.4197">22462 16170 585 0,'0'0'195'15,"0"0"-146"-15,0 0-47 16,0 0-2-16,0 0 4 16,0 0 4-16,42-2 10 15,-14 2-18-15,3 0-10 16,2 0 1-16,-1 2-76 0,-6 2-83 16,-9 7-127-16</inkml:trace>
  <inkml:trace contextRef="#ctx0" brushRef="#br0" timeOffset="90175.5851">22583 16412 351 0,'0'0'117'0,"0"0"-26"15,0 0-19-15,0 0 22 16,0 0-52-16,0 0 9 16,61 53 9-16,-24-53-36 15,7-10 1-15,3-6-25 16,0-4-66-16,0 3-9 15,-8-3-279-15</inkml:trace>
  <inkml:trace contextRef="#ctx0" brushRef="#br0" timeOffset="90752.8535">23463 16006 702 0,'0'0'51'0,"0"0"-44"16,0 0 14-16,0 0-19 15,0 0 42-15,0 0 13 16,21-33-39-16,-21 33 22 16,0 0-40-16,4 3 6 15,2 14 16-15,2 10-1 16,2 7 0-16,0 7 20 15,1-2-37-15,-4-1 26 16,1-1-23-16,-2-6-3 16,1-5 7-16,-1-6-11 15,2-4-24-15,2-7-31 16,8-5-69-16,1-4-9 16,1-4-245-16</inkml:trace>
  <inkml:trace contextRef="#ctx0" brushRef="#br0" timeOffset="91210.6248">24104 15938 508 0,'0'0'254'16,"0"0"-211"-16,0 0-35 15,0 0 45-15,0 0-8 16,0 0-9-16,-25 6 30 16,9 9-55-16,-3 5 9 0,-1 4 8 15,-3 7-15-15,3 3 24 16,1 2-24-16,6-2-10 16,7 2 15-16,6 1-18 15,0-1 0-15,8 0-3 16,15-3 12-16,7-3-16 15,3-6 7-15,4-6 0 16,1-6-12-16,-5-10-27 16,-1-2 16-16,-6 0 13 15,-11-7-20-15,-4-5 28 16,-5-2-2-16,-6-3 4 16,0 1 3-16,-6 0-3 0,-13 3-8 15,-2 4-4-15,-5 5-12 16,-6 4 8-16,2 0-1 15,3 3-24-15,0 11 31 16,2 2-88-16,4 2-36 16,4-2-250-16</inkml:trace>
  <inkml:trace contextRef="#ctx0" brushRef="#br0" timeOffset="94100.0887">2133 16508 395 0,'0'0'97'15,"0"0"-48"-15,0 0 0 16,0 0 18-16,0 0-29 16,0 0 30-16,0 0-28 15,-1-2 13-15,1 2 21 16,0 0-32-16,-3 0 2 15,1 0 6-15,2 0-32 16,-7 0-6-16,4 6-11 16,-5 9-1-16,-2 3 26 15,-3 3-26-15,-4 3 3 16,2 1-6-16,-3 4 10 16,-3 2-1-16,1 1-6 0,-3 1 7 15,7-4-8-15,-2-4 1 16,10-8 0-16,2-5-3 15,5-3 3-15,1-4-36 16,0 2-47-16,1 1-45 16,10-5 16-16,5-1-62 15,-4-2-209-15</inkml:trace>
  <inkml:trace contextRef="#ctx0" brushRef="#br0" timeOffset="94406.3489">2123 16593 642 0,'0'0'126'0,"0"0"-109"15,0 0-17-15,0 0 3 16,0 0-3-16,0 0 15 15,35 39 30-15,-18-12-21 16,5 4-23-16,-1 0 41 16,3 1-19-16,0 1 2 15,4-1 3-15,-2-6-24 16,-1-1 7-16,0-6-11 16,-2-5-15-16,2-5-19 0,-1-8-67 15,-7-1-22 1,2 0-195-16</inkml:trace>
  <inkml:trace contextRef="#ctx0" brushRef="#br0" timeOffset="94897.2009">3319 16683 641 0,'0'0'63'15,"0"0"-38"-15,0 0-2 16,0 0 28-16,-52 83 2 16,44-63-41-16,2-1 9 15,-1-2-21-15,3-1 0 16,1 1 3-16,3-3-3 16,0 0-57-16,0-6-47 15,0-5-245-15</inkml:trace>
  <inkml:trace contextRef="#ctx0" brushRef="#br0" timeOffset="95202.7954">3311 16743 452 0,'0'0'236'0,"0"0"-203"16,0 0-31-16,0 0 46 16,0 0 28-16,86 20-57 0,-55-6 7 15,2 0-26-15,-1 1 1 16,-4-2 4-16,-3 0-5 15,-4-3-18-15,-4 0-35 16,-3-8-53-16,0 1-155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01:13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20738 12862 684 0,'0'0'39'16,"0"0"17"-16,0 0-5 15,0 0-7-15,0 0 50 16,0 0-61-16,0 0 10 15,0 0-16-15,-21-20-13 16,21 17 6-16,0 1-20 16,6-5 4-16,9 1-8 15,1-2 4-15,6 1 0 16,-1 5-3-16,0 2-2 16,-3 0-3-16,-4 11-11 15,-3 5 0-15,-6 4 6 16,-4 4-4-16,-1 1-2 15,-1 5 15-15,-14 0-9 0,-1-3 9 16,-2-3-6-16,3-5-14 16,2-6 1-16,5-5 17 15,3-4-11-15,1-4 15 16,4 0 4-16,0 0-3 16,0 0 1-16,0 0 0 15,0 0-1-15,0 0 1 16,0 0-5-16,0 0 4 15,0 0-4-15,9 5 0 16,6 7 5-16,-2 2 0 16,2-2-9-16,3 3 13 15,-2-3-4-15,0-2 0 0,1 0 3 16,-3 1-4 0,1-2 1-16,0 2-8 0,-1-5-43 15,-2-2-100-15,-1-4-291 16</inkml:trace>
  <inkml:trace contextRef="#ctx0" brushRef="#br0" timeOffset="1738.6078">21829 11660 374 0,'0'0'221'0,"0"0"-157"16,0 0-57-16,0 0 43 16,0 0-27-16,0 0 7 15,0 0 23-15,0 0-28 16,0 0-4-16,0 0-21 15,0 0 4-15,6-3 13 16,4-4 0-16,4-3-16 16,3-4 20-16,1-2-16 15,-2-2-2-15,0-2-3 0,-2 1 9 16,-4 0 0-16,-2 2-9 16,-5 0 0-16,-2 2-1 15,-1 2 5-15,0 5-2 16,0 0-2-16,0 3-2 15,0 2-5-15,0 2 7 16,0 1-15-16,0 0 12 16,0 0-38-16,0 0 11 15,0 6 0-15,-7 12 30 16,-3 3 13-16,1 4-13 16,5 1 0-16,3-5-6 15,1 0 19-15,0-2-17 16,0-5 4-16,5-3 0 15,8-5 9-15,-1-2-9 0,1-3 0 16,5-1 23-16,1 0-20 16,1 0 7-16,2-1-10 15,1-6 9-15,-5-2-12 16,-2 1 3-16,-2 2-45 16,-4 1-14-16,-4-1-71 15,-6 3-139-15</inkml:trace>
  <inkml:trace contextRef="#ctx0" brushRef="#br0" timeOffset="4628.2856">21027 12615 48 0,'0'0'53'0,"0"0"-10"15,0 0-17-15,0 0 9 16,0 0 39-16,0 0-4 16,0 0 28-16,-5-8-57 15,4 5 32-15,1 0-3 0,-3 0-2 16,0 1-13-16,1-1-3 15,1 3-13-15,1-2 22 16,-2 1-59-16,2-2 10 16,0 3 9-16,0 0-11 15,0 0 5-15,0 0-12 16,0-1-1-16,2-4 9 16,10 0-11-16,6 2 0 15,-1 0-8-15,-1 1 15 16,-4 2-13-16,-2 0 6 15,-1 0 0-15,-4 8-9 16,-5 3-14-16,0 5 0 16,0 1 21-16,-8 0-11 15,-7 2 7-15,3-2-3 0,-2-5 9 16,6-3-8 0,3-3 9-16,2-5-1 0,3-1 0 15,0 0 13-15,0 0-15 16,0 0 2-16,0 0 0 15,0 0-28-15,0 0 28 16,0 6-6-16,0-1 6 16,5 4 3-16,4 2-2 15,1-2-1-15,2-1 9 16,0 1-18-16,3-4 14 16,-1 3-5-16,2-2 0 15,-2 3-31-15,-1-1-76 16,-3 3-102-16</inkml:trace>
  <inkml:trace contextRef="#ctx0" brushRef="#br0" timeOffset="5363.6403">21012 12867 718 0,'0'0'40'0,"0"0"-31"16,0 0 15-16,0 0 9 16,0 0 16-16,0 0 35 15,15-63-78-15,-2 43 6 16,2-2 9-16,5-5-15 16,-4-1 10-16,2-2-15 15,-4 2-1-15,-1 0 21 16,-6 3-16-16,-2 0-5 15,-3 4 8-15,-2 1-2 16,0 5 0-16,0 1-6 16,0 7 0-16,-7 2-6 15,1 0 6-15,2 5-5 0,-2 0-1 16,2 0-12-16,-4 5 16 16,1 10 2-16,-4 4 0 15,5 5-4-15,2 0 4 16,4 1 0-16,0 1-6 15,0-2 9-15,0 1-4 16,7-3 1-16,10-3 0 16,2-2-6-16,2-7 6 15,7-3 0-15,4-1 4 16,5-3-4-16,8 1-3 16,5 0-67-16,0-1-84 15,-3 2-204-15</inkml:trace>
  <inkml:trace contextRef="#ctx0" brushRef="#br0" timeOffset="6487.7782">22477 12951 388 0,'0'0'124'0,"0"0"-23"0,0 0-18 16,0 0-22-16,0 0 21 15,0 0-35-15,-6-23-4 16,6 22-6-16,0-1-36 16,0 2 15-16,7-3-16 15,11 1 0-15,2 2-11 16,1 0 11-16,1 0-2 16,-1 11 1-16,-5 8-5 15,-5 6 3-15,-7 6 3 16,-4 6 0-16,-3 1-8 15,-16-1 8-15,-2 0-9 16,-3-5 5-16,2-9-43 16,4-4 46-16,5-9-17 15,5-5 18-15,3-3 7 16,4-2-4-16,-1 0-6 0,2-2 3 16,0-5 0-16,0 0 1 15,0 0-1-15,5 3 1 16,3 2-10-16,0 0 9 15,1 2-1-15,2 0 1 16,0 0 0-16,5 4 16 16,3 4-13-16,1 2 5 15,2 0 2-15,0-3-10 16,0-3 0-16,-1-4-1 16,3 0-59-16,0-4-36 15,-6-16-309-15</inkml:trace>
  <inkml:trace contextRef="#ctx0" brushRef="#br0" timeOffset="6951.0306">22881 12864 88 0,'0'0'275'16,"0"0"-224"-16,0 0 9 15,0 0-31-15,0 0 63 0,0 0 8 16,0 27-45-16,6-27 34 16,7-11-46-16,3-5-31 15,1-1 5-15,3-5-13 16,-4 0-4-16,0-2 0 15,-3 0 4-15,-6 0-2 16,2 2-2-16,-8 5 1 16,1 4-10-16,-2 5 15 15,0 5-6-15,0 3 0 16,0 0-7-16,0 0-4 16,0 9 9-16,0 11 2 15,0 7 1-15,0 1 10 0,0 3-6 16,0-5-3-16,7-1 10 15,9-5-2-15,3-5-10 16,3-5 2-16,3-6 2 16,4-4-4-16,3 0-57 15,1-11-72-15,-6-7-237 16</inkml:trace>
  <inkml:trace contextRef="#ctx0" brushRef="#br0" timeOffset="7342.2367">23311 12709 419 0,'0'0'220'0,"0"0"-173"15,0 0-33 1,0 0-6-16,0 0 44 0,0 0-23 16,22 60 9-16,-19-35-36 15,-3 2 14-15,0-3-16 16,0-2 7-16,-5-1-13 15,-6-6 6-15,-6-2-52 16,2-7-2-16,4-3-33 16,0-3-46-16,6 0 0 15,4-12-131-15,1-4 166 16,0 2 98-16,0 2 119 16,0 2 115-16,6 3-151 15,2 0 52-15,-1 2-42 16,3 2-49-16,-1 2 15 0,2 1-46 15,5 0 3-15,1 0 9 16,2 0-25-16,-1 0 4 16,0 3-8-16,0-2 6 15,-2-1-10-15,2 0-53 16,-6 0-146-16,-3-3-306 16</inkml:trace>
  <inkml:trace contextRef="#ctx0" brushRef="#br0" timeOffset="7552.0261">23552 12694 606 0,'0'0'104'16,"0"0"-87"-16,0 0-8 16,0 0 4-16,0 0 47 15,0 0-49-15,18 72 21 16,-13-49-32-16,-2-3 10 15,0 1-20-15,-2-1 6 16,1-1-52-16,-2-2-95 16,0-2-272-16</inkml:trace>
  <inkml:trace contextRef="#ctx0" brushRef="#br0" timeOffset="8266.4337">22559 13662 649 0,'0'0'57'16,"0"0"-46"-16,0 0-11 15,0 0 19-15,0 0 18 16,106 3 17-16,-62-1-35 16,3-1 7-16,0 3 2 15,1-1-27-15,-2-1 14 0,1 0-15 16,-1-1 0-16,0-1-7 16,-1 0 7-16,-9 0-34 15,-9 0 7-15,-12 0-61 16,-7 0-63-16,-8 0-171 15</inkml:trace>
  <inkml:trace contextRef="#ctx0" brushRef="#br0" timeOffset="8978.4357">20935 13643 56 0,'0'0'551'0,"0"0"-502"16,0 0-24-16,0 0 20 16,0 0-23-16,0 0 28 15,-9-2-40-15,9 2-1 16,0 0 4-16,4 0-12 15,11 0 3-15,11 0 39 16,5 0-22-16,10 0 1 16,1 0-22-16,0 0 4 15,0 2 1-15,-6 1-5 16,-5 2-19-16,-4 3-20 0,-7 1-81 16,-6-2-147-16</inkml:trace>
  <inkml:trace contextRef="#ctx0" brushRef="#br0" timeOffset="20381.7324">4564 7447 508 0,'0'0'57'0,"0"0"-26"16,0 0-23-16,0 0-16 16,0 0 5-16,0 0 3 15,-13 103-8-15,13-57 18 16,0 12 6-16,0 10 0 15,0 9-8-15,9 7 52 16,-3 11-58-16,3 1-2 0,-4-2 14 16,-1-12-4-1,2-18-15-15,-3-20 5 16,1-16 0-16,-1-11 0 0,-1-10 0 16,1-6-4-1,-3-1-1-15,0-16-1 0,3-24-47 16,-3-22-192-16</inkml:trace>
  <inkml:trace contextRef="#ctx0" brushRef="#br0" timeOffset="21298.639">4518 7487 494 0,'0'0'6'0,"0"0"1"16,0 0-14-16,0 0 1 16,0 0-9-16,0 0 11 15,117-17 4-15,-68 16-1 16,10-1 1-16,12-1 0 16,21-3 0-16,20-2 17 15,19-1-34-15,20-1 9 16,12-1-32-16,8 4 29 15,8 1-32-15,9-1 43 16,12 0-13-16,16-8 30 16,21-6-11-16,18-4 54 15,9-3-56-15,14 2 65 16,18 2-66-16,9 0 13 0,11 1-16 16,3-2 5-16,4 2 2 15,2-2-7-15,3 3 2 16,7-2-14-16,2 0 12 15,5 0 0-15,10-1-7 16,9 4 19-16,4-1-14 16,2 7 2-16,-1 3 0 15,-8 11 5-15,-15 1-5 16,-6 0-3-16,-12 13-2 16,-9 0 10-16,-4-2-5 15,-6 0 0-15,-8-1 8 16,-2-4-21-16,-3-1 13 15,-8-5 0-15,-6 0-2 0,-6 0 8 16,-7 0 9-16,2-4-15 16,-13-3 0-16,-7 1 28 15,-8-1-25-15,-9 0-3 16,-7 2 0-16,-17 2 6 16,-15 1-6-16,-15 2 0 15,-15 0 0-15,-8 0-7 16,-7 0 7-16,-8 0 0 15,-3 0-3-15,-9 0 13 16,-11 0-9-16,-13 0-1 16,-12 3 2-16,-18 3-14 0,-12 0 18 15,-10 3-9 1,-14-2 3-16,-12 1 0 0,-8 2-6 16,-10 0 0-16,-4-1 6 15,-1 2-15-15,-2 5 15 16,0 2 0-16,0 6 10 15,0 6-3-15,0 5 25 16,0 9-10-16,-5 5-20 16,1 3 26-16,-2 4-28 15,-1 2 0-15,-4 4 6 16,2-1 3-16,-1-1-3 16,1 2-6-16,4-5 1 0,2-2-10 15,3-5 9 1,0-3 0-16,0-6 4 0,0-5-4 15,0-6-4-15,-1-9-77 16,-12-4-65-16,-9-7-103 16</inkml:trace>
  <inkml:trace contextRef="#ctx0" brushRef="#br0" timeOffset="23487.1064">4636 8431 60 0,'0'0'334'0,"0"0"-315"16,0 0-13-16,0 0 33 15,0 0-39-15,0 0 4 16,-6-28-16-16,17 28 12 15,6 9 0-15,3 4-3 16,5 1 10-16,5 3-11 16,9-3 4-16,6-2 0 15,10 0 9-15,9-6-9 16,12 0 0-16,15-5-4 16,6 0 15-16,12-1-11 15,12 0 0-15,3 3 0 0,7 2-13 16,-3 2 13-1,2 1-7-15,5-3 4 0,10-1 6 16,16-4-2-16,15 0-1 16,15 0 0-16,3 0 16 15,4 0-16-15,1 0 0 16,8-3-1-16,8-6 18 16,10-1-10-16,-2 0-7 15,0 3 3-15,4 3 4 16,-2-3-7-16,6 3 0 15,6 1-1-15,-8 1 8 16,-1 0-7-16,-1 1 26 16,1 1-23-16,5 0 45 15,1 0-48-15,-6 0 2 0,-3 1-6 16,-1 3 27-16,1 0-26 16,3-1 3-16,-4-1 0 15,-2 0 9-15,-5-1-9 16,-4-1 0-16,9 0 1 15,0 2 10-15,-4-2-16 16,0 4 5-16,-4 1 0 16,2 0 7-16,1-2-7 15,1 3-4-15,-9 2 3 16,-6-3 2-16,-7-1-2 16,-3-1 1-16,0-3 0 15,-1 0 5-15,-7 0-5 16,-8 0 0-16,-8 0-13 0,-7 0 23 15,-7 0-10-15,1 0 0 16,-5 0 11-16,-1 0-25 16,-3 0 14-16,-5-3 0 15,-3 3 7-15,-6 0-3 16,-1-1 3-16,-6-2-7 16,2-2 3-16,-3-2-11 15,-2 2 8-15,1-3-3 16,-5 4-5-16,-4 1 16 15,-6 1-4-15,-4 0-4 16,0-1 11-16,1-4-13 16,-2 2 2-16,2 0 0 0,-3-2-6 15,-3 2 12-15,0 1 1 16,0 0-7-16,-3 3 4 16,-6-2-15-16,-5 1 12 15,-8 0-1-15,-7 2 5 16,-5 0 3-16,0 0-2 15,-2 0-6-15,0 0 1 16,-7 0 12-16,-5 0-13 16,-5 0 0-16,-8 2-13 15,-4-2 25-15,-7 0-12 16,-9 0 0-16,-6 0 9 16,-3 0-21-16,-6 0 12 15,-1 0 0-15,-3 0 25 16,0 0-20-16,0 0 21 15,0 0-26-15,0 0 3 0,0 0 38 16,2 0-29-16,0 0-3 16,2 0-9-16,-1-2 6 15,-3 0-6-15,1-1 0 16,-1 1 2-16,0-1 13 16,0 0-15-16,0-2-5 15,2-2 1-15,-1-5 8 16,2 2-6-16,-1-4 2 15,1-2 0-15,2-3-6 16,-2-2 6-16,-1-4-6 0,-2-3 3 16,0-2 0-16,0-5-10 15,0-1 13-15,-5-3 0 16,-3-5 5-16,-3-1-5 16,1-2 0-16,-2 0-2 15,3-1 10-15,3 7-6 16,0 1-2-16,2-1 7 15,4 4-6-15,0 6-1 16,0 1 0-16,0 6-5 16,0 3 1-16,0 5 2 15,0 4-1-15,0 7-38 16,0 2 36-16,0 3-62 16,0 0-141-16,-5 7-8 0,-5 10 115 15</inkml:trace>
  <inkml:trace contextRef="#ctx0" brushRef="#br0" timeOffset="25347.0301">5452 7652 330 0,'0'0'6'16,"0"0"59"-16,0 0-4 0,-27-80-15 15,23 61 6-15,-2 5-9 16,1 4-31-16,2 5 44 16,-1 3-45-16,4 2-1 15,0 3-10-15,0 21-5 16,4 16-2-16,5 16 7 15,2 12 0-15,0 11 0 16,3 10 0-16,4 8 19 16,0 6-19-16,3-7 3 15,4-4-20-15,5-16 17 16,1-19-70-16,5-18-96 16,-2-21-107-16</inkml:trace>
  <inkml:trace contextRef="#ctx0" brushRef="#br0" timeOffset="25633.722">6290 7616 324 0,'0'0'25'0,"2"90"-15"0,4-21 27 16,0 14 55-1,0 15-52-15,1 10-1 0,1 2-39 16,10 1 15-16,4-7-15 16,8-11 0-16,9-7-14 15,11-7-1-15,11-8-98 16,8-12-33-16</inkml:trace>
  <inkml:trace contextRef="#ctx0" brushRef="#br0" timeOffset="25916.8223">8710 7674 384 0,'10'128'0'16,"-4"22"0"-16,-6 12 39 15,0 3-29-15,-16-2 3 16,-1-15-13-16,4-14 17 15,7-10-28-15,6-16 11 16,6-13-80-16,29-17-75 16</inkml:trace>
  <inkml:trace contextRef="#ctx0" brushRef="#br0" timeOffset="26163.5417">10169 7607 331 0,'19'74'8'15,"3"23"-8"-15,2 31 6 0,-8 27-2 16,-6 8 30-16,-2 5-34 15,1-9-11-15,3-15-65 16,9-14-136-16</inkml:trace>
  <inkml:trace contextRef="#ctx0" brushRef="#br0" timeOffset="29804.5458">4848 7979 747 0,'0'0'24'0,"0"0"-22"16,0 0-4-16,0 0 6 15,0 0-4-15,0 0 0 0,0 0 5 16,-9 78 25-16,9-42-18 16,0 2 11-16,0-1 10 15,0-6-33-15,4-4 0 16,1-6-6-16,3-3 18 15,2-4-28-15,0 0 9 16,8 0-76-16,6-3-46 16,0-6-297-16</inkml:trace>
  <inkml:trace contextRef="#ctx0" brushRef="#br0" timeOffset="30529.0128">5976 7758 730 0,'0'0'10'0,"0"0"21"16,0 0-11-16,0 0 8 15,0 0 10-15,0 0-4 16,-20-18 5-16,20 16-39 15,0 2 0-15,3 0-2 0,11 0 2 16,5 0-6-16,-2 4 5 16,-3 14-8-16,-3 3 5 15,-8 5 4-15,-3 3 0 16,-5 5 0-16,-23 2 2 16,-3 0-4-16,-7-1 0 15,2-4-10-15,7-8 7 16,5-7 5-16,6-7-11 15,6-7 6-15,6-2 2 16,1 0 3-16,5 0 0 16,0 0-9-16,0 0 1 15,0-4-9-15,11 1 17 0,8 1 4 16,2 2-4-16,5 0-5 16,-3 0 4-16,1 1 0 15,3 7-4-15,0 2 10 16,4 0-10-16,2 0 1 15,7 2-84-15,1-5-205 16</inkml:trace>
  <inkml:trace contextRef="#ctx0" brushRef="#br0" timeOffset="31617.7368">6556 7942 439 0,'0'0'126'0,"0"0"-57"16,0 0-37-16,0 0 17 16,0 0-37-16,0 0 10 15,19-26-22-15,-3 21 8 16,-2 5-16-16,4 0 8 16,-3 0 0-16,-2 3-5 15,-4 8 5-15,-3 4-8 16,-6 2 2-16,0 3 6 0,-3 1 11 15,-14-4-8-15,7 0 0 16,0-7 3-16,7-5-2 16,0-2 1-16,-1-3-5 15,4 0 0-15,0 0 22 16,0 0-22-16,0 0 0 16,8 0-4-16,6 0 4 15,2 0 0-15,1 6-4 16,-1 6-7-16,-2 7 2 15,-7 5 15-15,-1 3-6 16,-6 5 14-16,0 4 10 16,-8-4-6-16,-7-1-5 0,0-7-1 15,5-4 15 1,0-3-27-16,0-6 0 0,8-3-7 16,2-2-31-16,0-6-66 15,7 0-159-15</inkml:trace>
  <inkml:trace contextRef="#ctx0" brushRef="#br0" timeOffset="32135.9819">7007 7570 551 0,'0'0'16'0,"-2"81"-13"16,0-21 35-16,2 12 28 15,0 12-17-15,0 10 6 16,0 12-8-16,4 0-38 16,5-3 43-16,-1-11-46 15,1-12-2-15,0-11 8 16,3-11-9-16,-3-10-5 16,4-12 2-16,-5-14-35 15,1-8-18-15,0-10-30 16,1-4-109-16,-2-16-224 15</inkml:trace>
  <inkml:trace contextRef="#ctx0" brushRef="#br0" timeOffset="32600.0751">7306 8087 749 0,'0'0'0'16,"0"0"0"-16,0 0 34 16,0 0-29-16,0 0 17 15,0 0 28-15,-7-26-40 16,7 26-10-16,0 0-1 0,0 2-6 16,0 16 2-16,0 3 5 15,0 6 0-15,0 0 21 16,0-5-20-16,6-4 2 15,0-7-3-15,-2-7 0 16,2-4-3-16,0 0 5 16,4-4-2-16,8-21 8 15,2-6 3-15,1-5-22 16,-4-1-3-16,-3 4 13 16,-5 1-4-16,-3 8 5 15,-3 7 0-15,-3 7 1 16,0 9 3-16,0 1 11 15,0 0-15-15,0 0-17 0,0 14 11 16,1 7 11 0,-1 3-5-16,3 1 0 0,2 1 8 15,2 0-16-15,2-1 5 16,3-4-64-16,6-1-13 16,4-6-180-16</inkml:trace>
  <inkml:trace contextRef="#ctx0" brushRef="#br0" timeOffset="33207.8964">7949 7347 576 0,'0'0'11'0,"0"80"-5"16,0-18 19-16,0 11 15 0,0 10 14 16,7 9-30-16,-2 4 35 15,-2-1-24-15,-3-1-8 16,0-9 29-16,1-13-45 15,2-13-7-15,2-14-4 16,-2-15 10-16,1-11-15 16,-1-10 5-16,1-6-52 15,3-3-10-15,-1-8-43 16,3-18-133-16</inkml:trace>
  <inkml:trace contextRef="#ctx0" brushRef="#br0" timeOffset="33619.208">8207 7768 570 0,'0'0'45'16,"0"0"-45"-16,0 0 0 15,0 0 19-15,-106 46 0 16,78-27 28-16,5 1-9 16,7-3-31-16,7-4 20 15,6 1-27-15,3-3 0 0,0 4-11 16,10-3 14-16,13 0-3 16,4-2 0-16,8-2 7 15,0 1-7-15,-5 0 2 16,-2 3-2-16,-7 1 0 15,-9 2 3-15,-3 4-3 16,-9 2 0-16,0 4 0 16,0 7 32-16,-9-1-4 15,-10 6-26-15,2-2 12 16,1-8-6-16,5-1-16 16,5-6 8-16,6-2-105 15,0-7-67-15,3-9-267 16</inkml:trace>
  <inkml:trace contextRef="#ctx0" brushRef="#br0" timeOffset="34363.3409">9190 7775 690 0,'0'0'28'0,"0"0"-6"15,-88 41 3-15,55-16 10 16,-3 6 21-16,3 2-10 15,5 2-27-15,4 0 29 16,11-1-27-16,3-3-7 16,10-1-6-16,0-3 0 15,16-3-14-15,3-5 6 0,9-2-10 16,2-6 0-16,1-2 10 16,-1-8-34-16,-5-1 25 15,-8 0-31-15,-6-2 32 16,-4-9-7-16,-7-3 15 15,0 2 0-15,0-3 0 16,-15 5-9-16,0 3 8 16,-1 2 2-16,4 5 0 15,2 0-1-15,5 0-15 16,4 5 11-16,1 9-66 16,0-3-6-16,19-3-52 15,6-7-133-15</inkml:trace>
  <inkml:trace contextRef="#ctx0" brushRef="#br0" timeOffset="34717.0145">9566 7450 596 0,'0'0'32'16,"0"109"3"-16,-6-36 19 0,1 10 4 16,-2 9 0-16,4 1 9 15,-2 5-22-15,3-1-24 16,2-14 31-16,0-9-38 15,0-16-11-15,5-17 5 16,3-16-8-16,1-8 0 16,-2-10-8-16,2-7-67 15,0 0 16-15,7-11-34 16,1-20-19-16,1-12-427 16</inkml:trace>
  <inkml:trace contextRef="#ctx0" brushRef="#br0" timeOffset="35113.3423">9819 7792 614 0,'0'0'132'16,"0"0"-109"-16,0 0-23 16,0 0 0-16,0 0 2 15,0 0-2-15,15 3 1 0,3-2 13 16,6 2 4-16,3-2 3 16,1 1-21-16,-2 0 0 15,-4 4 9-15,-1 1-9 16,-8 3-4-16,-1 6 1 15,-7 4 6-15,-2 6 10 16,-3 8-1-16,0 3-10 16,-6 2 30-16,-8-2-21 15,2 0-9-15,1-3 13 16,3-5-14-16,4-4-1 16,4-4-40-16,0-9-84 15,12-9-117-15</inkml:trace>
  <inkml:trace contextRef="#ctx0" brushRef="#br0" timeOffset="35720.0962">10886 7857 174 0,'0'0'567'0,"0"0"-563"16,0 0 16-16,0 0-14 15,-82 78 21-15,70-48 14 0,7 3-8 16,5-3-14-1,0-4-19-15,5-2-2 0,13-7-4 16,3-10 6-16,3-7-20 16,-2 0 16-16,-3-7-29 15,-2-14 26-15,-7-6-4 16,-3-5-11-16,-5-2 19 16,-2-4-15-16,0-2-13 15,-15 0 23-15,-4-2-26 16,4 6 27-16,3 3 7 15,2 6 0-15,10 9-7 16,0 4 7-16,0 6-86 16,17 2-24-16,1 6 69 15,3 0 17-15,0 11 17 0,-4 14-28 16,-3 12-10-16,-5 3-88 16</inkml:trace>
  <inkml:trace contextRef="#ctx0" brushRef="#br0" timeOffset="40511.1305">22113 11154 606 0,'0'0'4'0,"0"0"22"16,0 0-13-16,0 0 38 15,0 0-12-15,0 0-21 0,0 0 9 16,-37-33-27-16,35 30 5 15,-1 0-3-15,-3 0-2 16,2 1 0-16,-2-3 0 16,-3 3 3-16,-3-1-1 15,-2 0-2-15,-2-1 0 16,-3 1 7-16,-2 0-7 16,-1 1 0-16,0 2-2 15,0 0 6-15,3 0 3 16,1 0-7-16,0 0 0 15,3 0-2-15,-1 5 2 16,2 5 0-16,1-3-4 16,1 3 8-16,0 0-8 0,2 3 4 15,0 0 0-15,-3 2-2 16,3-3 2-16,-5 0 0 16,3 0-2-16,0 1 6 15,-2-1-6-15,4-1 2 16,-2 2 0-16,3-1-6 15,-1 0 12-15,1 4-10 16,3 1 4-16,0 0 0 16,3 0 0-16,1 0 0 15,1 0 0-15,1 1-7 16,0 3 8-16,0 4-1 16,0 0 0-16,3 2 2 0,3 5-4 15,3-3 2 1,-2 1 0-16,-1-3-10 15,1-4 18-15,1-3-8 0,-2 1 0 16,2-1 4-16,-2-2-6 16,-2 0 2-16,5-2 0 15,-3-1-1-15,1-1 1 16,1 0 0-16,4 0-4 16,-2 0 8-16,5 0 8 15,2 2-12-15,2-4 1 16,-1 3-5-16,3-2 8 15,1 2-5-15,-1-3 1 16,1 2 0-16,-1-5 7 0,-3-1-7 16,5 0 5-1,-1-4-11-15,3-1 9 0,-2-3-5 16,5 0 2-16,-1 0 0 16,0 0-6-16,-1-3 4 15,0-4 2-15,-1-2 0 16,-4-1 5-16,0 0-10 15,-2 1 1-15,-1-1 4 16,0 0 4-16,0 0-4 16,1-2 0-16,0 0-2 15,3-2 4-15,-1-3-2 16,-1-1 0-16,-1-3-2 16,-3-4-7-16,-4 3 9 15,-2 0 0-15,-1 0 1 16,-3 4-1-16,-1 1 0 0,-1 3-2 15,0-1 7-15,-1 2-7 16,0-1 2-16,-1-4 0 16,-1 0-1-16,-1 0 1 15,0-3 0-15,0-2-2 16,0-2 13-16,0 1-12 16,0-2 1-16,-4 4 0 15,-5-1 1-15,0 4-1 16,0 0 13-16,0 4 27 15,-3-1-35-15,2 0 27 16,0 4-24-16,2-2-7 16,-1 0 26-16,0-1-26 0,-1 0-1 15,1-1 0-15,3 1 3 16,-2 1-1-16,1 1-2 16,-1 4 0-16,-1-2 6 15,-1 1-6-15,-1 2 0 16,0 0 0-16,-3-1 6 15,2 2-10-15,0-1 4 16,2 4 0-16,-1-3 3 16,-2 1-3-16,2-1-3 15,1 2 1-15,-2 1 4 16,3 0 0-16,2 1-1 16,-1 0 2-16,4 3-6 15,-1 0-2-15,1-3 5 16,-2 2 0-16,-2 0 6 0,-2-1-11 15,-1 2 5-15,-2-1 0 16,3 1-2-16,-4 0-30 16,1 0 31-16,-1 0-16 15,1 0-4-15,1 0 11 16,0 0-11-16,0 0-1 16,3 0 15-16,0 0-17 15,0 0-1-15,0 3-29 16,2 2-127-16,-3-2-137 15</inkml:trace>
  <inkml:trace contextRef="#ctx0" brushRef="#br0" timeOffset="42723.0926">21913 11937 168 0,'0'0'60'0,"0"0"-60"16,0 0 5-16,0 0-5 15,0 0 21-15,0 0 27 16,0 0 6-16,13-11-4 0,-13 11-15 16,0 0 11-16,0-1-13 15,0 1 24-15,0 0-37 16,0 0 7-16,0 0-10 16,0-2-13-16,0 2 9 15,0 0-13-15,0 0 4 16,0 0 11-16,0 0 4 15,0 0-9-15,0 0 24 16,0 0-17-16,0 0-3 16,0 0-6-16,0 0-2 15,-6 0 3-15,-2 0-9 16,2 0 0-16,4 0 1 0,-1 0 2 16,-2 0 2-16,1 0 8 15,-3 0-12-15,1 0 25 16,0 2-26-16,-2 1 4 15,-2-1 6-15,-3 1-10 16,-1 4 2-16,-1 0-2 16,-3 3 3-16,2 0-4 15,-2-1 1-15,-2 5 0 16,3-3 8-16,-1 2-6 16,1-2 2-16,1 1-4 15,1-1 15-15,0 2-12 16,0-2-3-16,2 2 7 15,-1-1-6-15,2 1-1 16,1-2 0-16,0-1-4 16,-1 0 16-16,3 0-11 0,0-1-1 15,0 2 0-15,-5-2 3 16,4 1 2-16,0-2-5 16,-2 3 0-16,1-2 4 15,0-1-4-15,0 1 0 16,-1-3 0-16,2 0 2 15,2-2-2-15,3 2 0 16,1-2-2-16,0 0 5 16,1 0 1-16,-3 0-4 15,3 1 0-15,2 0-4 16,-4 0 4-16,1 0 0 16,1-1-1-16,-2 2 4 0,2 1-6 15,-4-2 3 1,4 2 0-16,-3 0 0 0,1-1 0 15,2-2 0-15,0-2-2 16,1 1 7-16,2 0-15 16,0-2 10-16,0 1-40 15,0-1 19-15,0-1-27 16,0 0-31-16,-1 0-77 16,-3 0-210-16</inkml:trace>
  <inkml:trace contextRef="#ctx0" brushRef="#br0" timeOffset="43363.3878">21358 12087 466 0,'0'0'152'0,"0"0"-135"15,0 0 12 1,0 0 24-16,0 0 1 0,0 0-9 15,0 0-43-15,0 0 27 16,0 0-29-16,0 0-5 16,0 0-2-16,0 6 7 15,0 10 0-15,0 1-6 16,0 7 15-16,-6-2 0 16,-3 2 0-16,-3 1-8 15,3-2 24-15,1-2-18 16,2 0 7-16,1-2-8 15,4 1 2-15,1-4 1 16,0-1-9-16,0 2 2 16,0 1 2-16,0-3-4 0,0 1 0 15,0-4-1-15,0 0 5 16,0-3-4-16,0 0 0 16,0-1 0-16,0-3-2 15,0-1 2-15,0-3 0 16,0 1 0-16,0-1-2 15,0-1 2-15,0 0 0 16,0 0 0-16,4 0 0 16,8 0 0-16,0 0-2 15,4 0-6-15,-1 0-19 16,3 0 25-16,0 0-59 16,6 0-16-16,-1 0-2 0,1 0-180 15</inkml:trace>
  <inkml:trace contextRef="#ctx0" brushRef="#br0" timeOffset="47816.2486">22438 11869 163 0,'0'0'66'0,"0"0"-51"16,0 0 1-16,0 0 13 16,0 0 31-16,0 0-1 15,0 0-19-15,-12-39 61 16,12 37-60-16,0-1 5 15,0 3-4-15,0 0-26 16,0-2 9-16,0 2-25 16,0 0 7-16,0 0-8 15,0 0 1-15,0 0 0 16,0 0-2-16,0 0 9 0,0 0 0 16,0 0 1-16,0 0-6 15,0 0 14-15,2 0-12 16,2 0-4-16,5 7 19 15,-2 3-8-15,6 1-3 16,0 4-8-16,1 2 0 16,2 1 14-16,0 3-14 15,4 0 2-15,2 3 11 16,1-1-12-16,2-1 21 16,-3 0-22-16,2-1 2 15,-1-1 1-15,-4-2-3 16,2-1 0-16,-2-1 8 15,-6-1 0-15,1 1-9 16,-1-2 1-16,-2 0 0 16,0-2 11-16,0 4-11 0,-3-2-4 15,1 2-3-15,-1-1 14 16,0-1 11-16,-3-1-18 16,0-2 0-16,-1-7 5 15,-2 1-5-15,0-5 0 16,-2 0 5-16,0 0-4 15,0 0 7-15,0 0-8 16,0 0-20-16,0 0-17 16,0-3-25-16,0-13-68 15,-6-1-275-15</inkml:trace>
  <inkml:trace contextRef="#ctx0" brushRef="#br0" timeOffset="48303.3126">22869 12046 565 0,'0'0'31'16,"0"0"18"-16,0 0-10 15,0 0-1-15,0 0 0 16,0 0-22-16,-18-15 18 15,18 15-33-15,0 0 5 16,0 3-12-16,12 8 11 0,5 5-5 16,2 1 0-1,-1 1 10-15,3 0 0 0,-3 0-10 16,-6 2 0-16,-2 1-5 16,0 2 5-16,-5 4 0 15,-5 1-1-15,0 1 10 16,0 3-3-16,-9-5-1 15,-5 2 0-15,3-2 12 16,-8-5-7-16,-2 0-4 16,1-6 4-16,-4-3-2 15,-3-4-3-15,2-6 12 16,1-3-13-16,0 0 34 0,2 0-38 16,3-8 3-16,2-4-3 15,1-2 4-15,8 1-15 16,1 1-13-16,4 2-2 15,3 4 2-15,0 2-41 16,0 0 5-16,6 4-71 16,3 0-167-16</inkml:trace>
  <inkml:trace contextRef="#ctx0" brushRef="#br0" timeOffset="56098.643">7275 9811 298 0,'0'0'10'0,"0"0"0"15,0 0 46-15,0 0-28 16,-38-71 7-16,30 55-18 16,0 1-5-16,2 0 40 15,-3 3-46-15,2 0 43 16,-2 5-5-16,3 3-40 15,0 2 26-15,1 2-25 16,1 0 28-16,-2 0-33 16,-3 8 0-16,-2 14-3 0,-4 10 3 15,-1 9 0-15,-3 7-15 16,-2 5 33-16,0 5-18 16,-3 4 0-16,0 4 8 15,-7 2 12-15,-2 5-18 16,-6 0 5-16,-1-4-1 15,4-5 0-15,2-11-6 16,7-7 0-16,0-11 4 16,-1-7-20-16,-2-2 12 15,-3-8-32-15,1-7-15 16,-3-8 1-16,1-3-103 16,-2-12-46-16</inkml:trace>
  <inkml:trace contextRef="#ctx0" brushRef="#br0" timeOffset="56431.319">6235 10212 409 0,'0'0'69'16,"0"0"-5"-16,0 0-18 15,0 0-46-15,0 0 0 16,0 0-11-16,-8 23-10 15,8 13 21-15,5 17 18 16,6 12 1-16,1 7 6 0,2 3-15 16,4-1 11-1,-1-8-1-15,4-7-20 0,2-9 13 16,0-11-13 0,4-10 6-16,-2-10-5 0,-2-5-1 15,5-7 1-15,0-6-10 16,5-1 21-16,6-8-12 15,8-18 0-15,4-8-9 16,4-6-10-16,-3 0-135 16,-10-3-176-16</inkml:trace>
  <inkml:trace contextRef="#ctx0" brushRef="#br0" timeOffset="57791.1996">20789 16298 704 0,'0'0'34'15,"0"0"-31"-15,0 0-6 16,0 0 2-16,0 0 1 16,0 0 2-16,-17 15-2 15,17-13 2-15,0-2 21 16,0 0-16-16,0 0 24 16,0 0 1-16,0 0 3 15,0-13 48-15,0-15-51 0,0-11-30 16,0-14 10-16,0-8-3 15,-5-9-2-15,-6-9 9 16,-1-2-14-16,-6-2 12 16,0 7-14-16,-1 9 0 15,1 9-5-15,3 10 7 16,-2 13-2-16,4 8 0 16,1 5 7-16,-1 5-17 15,5 4 10-15,2 4-33 16,-1 3 27-16,5 3-60 15,1 3-16-15,1 0-29 16,0 2-158-16,-3 13-104 0</inkml:trace>
  <inkml:trace contextRef="#ctx0" brushRef="#br0" timeOffset="58250.6348">20260 15751 233 0,'0'0'27'0,"0"0"19"16,0 0-7-16,0 0-31 0,0 0 21 15,0 0 80-15,-17 14 36 16,15-30-71-16,0-4-53 15,2-8 4-15,0-4 5 16,0-7-2-16,0-3-13 16,0-9 11-16,8-9-26 15,5-10 4-15,3-7-9 16,1 4 7-16,9 10-6 16,2 17 4-16,3 15 0 15,1 12-4-15,2 11 4 16,-1 8-2-16,0 0 2 15,1 13-25-15,-1 13 22 16,-3 7-1-16,-2 5-2 16,-3 6 0-16,-4 3 6 0,3 2 0 15,-5 2-1-15,2-1 5 16,1 3 0-16,-3 1-4 16,0-3-52-16,-1 4 18 15,1-9-102-15,1-8-243 16</inkml:trace>
  <inkml:trace contextRef="#ctx0" brushRef="#br0" timeOffset="60419.098">16746 16752 568 0,'0'0'0'16,"0"0"-9"-16,0 0 3 0,0 0-3 15,0 0 9-15,0 0 64 16,0 0-36-16,-30 92 21 16,30-67-26-16,0 0-10 15,0-4 15-15,7-6-28 16,6-4 0-16,0-6-5 16,0-4 14-16,3-1-9 15,0 0 0-15,2-6 3 16,0-11 1-16,-8-4-2 15,-4 1-2-15,-6-1 0 16,0 3 7-16,-4 6-16 16,-13 2 9-16,-4 3 0 15,1 7-8-15,0 0 8 0,-1 0 0 16,2 5 0 0,5 3 6-16,5 1-6 0,3-4 0 15,6 0-5-15,0 0 2 16,0-2-2-16,11-1-18 15,11-1 17-15,9-1-29 16,5 0-53-16,-1-11-154 16</inkml:trace>
  <inkml:trace contextRef="#ctx0" brushRef="#br0" timeOffset="62393.107">16772 16888 138 0,'0'0'85'15,"0"0"-73"-15,0 0-6 16,0 0 7-16,0 0 4 16,0 0 4-16,0 0 15 15,0 0-32-15,0-2 7 16,0 2 20-16,0 0-11 16,1 0 6-16,-1 0-17 0,3 0-6 15,0-3 19-15,0 3-22 16,2-2 0-16,-1-1-11 15,0 2 20-15,2-2-15 16,-1-2 6-16,1 5 0 16,-1-3 0-16,0 1 0 15,-3 2 0-15,-2-2 2 16,0 2 5-16,0 0-14 16,0 0 4-16,0 0 3 15,0 0 8-15,0 0-8 16,0 0 0-16,0 0 3 15,-2 0-3-15,-3 0 11 16,0 7-6-16,-1-1 12 16,6 2 0-16,0-3-9 0,0 1-8 15,0-2 0-15,0-2 0 16,0 0-2-16,8-1 4 16,2-1 3-16,-1 0 22 15,-2 0-27-15,2-11 3 16,-3 2-12-16,-3-2 16 15,-3 5-7-15,0 1 1 16,0 1 4-16,-2 4 39 16,-4 0-31-16,-2 0-7 15,-1 0 10-15,1 0-16 16,0 7 0-16,3 1-2 16,2 1 4-16,3-2-10 15,0 0-36-15,0-2-37 0,6 0 17 16,5-5-110-16,-1 0-87 15</inkml:trace>
  <inkml:trace contextRef="#ctx0" brushRef="#br0" timeOffset="63815.102">13010 11123 420 0,'0'0'27'16,"0"0"4"-16,0 0 17 16,0 0 28-16,0 0-44 15,0 0 6-15,0 0 2 16,0 0-21-16,0 0-4 16,0 0-15-16,0 0 12 15,0 0-32-15,0 4 16 16,0 3 2-16,3 2 1 15,3 1 0-15,1 0 1 16,1-2 0-16,-2-5 8 16,0 0-14-16,-2-1 6 0,-1-2-6 15,4 0 4-15,-1-5 2 16,1-9 13-16,-3-2-13 16,-4 3 0-16,0 0-11 15,0 5 11-15,0 3 0 16,-6 3-4-16,0 2 0 15,0 0-2-15,-2 0-14 16,1 7-19-16,0 8 31 16,2 4-58-16,5 5-64 15,0-2 1-15</inkml:trace>
  <inkml:trace contextRef="#ctx0" brushRef="#br0" timeOffset="70703.4448">17426 16414 41 0,'0'0'376'0,"0"0"-295"16,0 0-13-16,0 0 2 16,0 0-13-16,0 0-24 15,0 0-22-15,-41-8-4 16,17 4 40-16,-2-1-44 15,-2-1 6-15,-5 1 27 16,-2-1-27-16,0-1 18 0,-2 1-27 16,4 0 5-16,-1 0-10 15,-2-2 7-15,-2 0-2 16,3-1 0-16,-4-2 12 16,0-1-12-16,1-4 0 15,-1-2 3-15,3-3-7 16,0-4 4-16,2 0 0 15,2-3 12-15,2-1-5 16,1-4 12-16,0 0-19 16,1-1 3-16,1-1-10 15,0 1 7-15,2 0 0 16,1 3 2-16,8-3 0 16,4 1-4-16,5 2-3 0,7 1 5 15,0 2-11-15,0 0 11 16,0-1-5-16,9 2 2 15,1 5 6-15,-1 1-6 16,-2 1 3-16,4 3 0 16,-4-1-9-16,1-1 9 15,-1 4 0-15,0-2 0 16,-2 3 9-16,1 0-10 16,-1 0 1-16,4 1 0 15,1-1-3-15,0-3 3 16,2 1 0-16,2-2-4 15,-1-1 11-15,2-3-9 16,0-1 2-16,3-2 0 0,-1-3-6 16,0-2 6-1,1-1 0-15,-1-6-2 0,-3 1 6 16,0-3 0-16,-1-3-4 16,-4 3 0-16,-1-4-1 15,-2 0 1-15,-1 0 0 16,-2-4-4-16,-1 0 11 15,-2-4-10-15,0 1 3 16,0 0 0-16,0 6-6 16,0 6 12-16,0 6-6 15,0 6 0-15,0 4 5 16,0-1 2-16,0 2-7 16,0-2 8-16,0 0-6 0,0 0-2 15,0-5 0-15,2-5-3 16,5-2 8-16,-1-5-12 15,2 3 6-15,-1 5 1 16,-5 6-12-16,2 9 12 16,-4 3 0-16,0 4-1 15,0 4-7-15,0-2 6 16,-8 1-7-16,-5-3 9 16,0 1-10-16,-1-2 10 15,1-1 0-15,-2-1 3 16,0 2 4-16,-1-1-7 15,-1-2 0-15,-1-1 0 16,0-2-3-16,-4 2 3 16,-2-2 0-16,-3 1-3 15,0 3 7-15,-1-2-7 0,-2 0 3 16,3 0 0-16,-3 0-10 16,0 0 10-16,4-1-10 15,-1-1 9-15,-2-3-8 16,0-1 3-16,-4-1 6 15,-2-2 0-15,-3-1-8 16,-2 3 8-16,-4 0-6 16,-2-1 5-16,1-2 1 15,-1-2-6-15,2-4 6 16,2 0 0-16,-2-3 15 0,-2-5-15 16,-3-2 0-1,-2-4-6-15,-2 1 10 0,-4-2-4 16,1-3 9-16,-2 1-7 15,-1-3 21-15,-3 2-23 16,1-1 0-16,-5 1 8 16,-4-1 1-16,2-4-18 15,-4-4 8-15,2-5 1 16,2 1-3-16,-3 0 4 16,-1 3-1-16,0 0 1 15,0-1-1-15,1 1 0 16,1 0-1-16,2 1 12 15,3 1-4-15,-2 2-2 16,0 0-5-16,2 1 3 16,3-4 2-16,-4 1 5 0,0-1-10 15,-2 1 0-15,1-1 8 16,1-2-8-16,7 0-3 16,3-1-1-16,4 2 5 15,6 4-2-15,0 7-3 16,4 4 4-16,2 3 1 15,0 3 11-15,1 1-12 16,1 4 1-16,2 5 6 16,4 2 5-16,3 5-12 15,2 1 1-15,5 5 2 16,4 3-3-16,8 2 0 16,1 2 6-16,4 2-4 0,2 3 5 15,-1 1-7-15,2 0 0 16,2 1-8-16,0 1 8 15,0 0-17-15,0 0 12 16,0 0-45-16,0 0-2 16,0 0-43-16,0 0-151 15,8 5 57-15,-5 5-52 16</inkml:trace>
  <inkml:trace contextRef="#ctx0" brushRef="#br0" timeOffset="71100.027">12980 11487 394 0,'0'0'28'0,"0"0"-1"16,0 0 19-16,0 0-12 16,0 0 40-16,0 0 15 15,-5-44-89-15,5 14 0 16,0-4 11-16,2-1-2 0,7 2 0 16,3 2-9-16,1 1 6 15,1 6-7-15,1 8 1 16,4 3 0-16,1 6-5 15,5 7 6-15,8 0-6 16,4 4 3-16,6 17 2 16,1 10-13-16,2 5 13 15,-1 9-32-15,5 13-9 16,1 11-119-16,1 6 99 16,-1 0-218-16</inkml:trace>
  <inkml:trace contextRef="#ctx0" brushRef="#br0" timeOffset="78202.7652">11817 11410 496 0,'0'0'9'0,"0"0"-15"0,0 0 6 16,0 0 0-16,0 0 43 16,-84 0-15-16,73 1 11 15,1-1 0-15,3 0-34 16,-2 2 6-16,-1-1-11 15,-1 4 8-15,-4 4-11 16,-3 5 8-16,-4-1-5 16,-3 3 4-16,2-1-2 15,-6 3-4-15,1 1-2 16,-2 1 4-16,-1-1 10 16,-2 3-10-16,2-2-3 15,-2-1-5-15,5-2 16 16,1 2-1-16,2 1-7 15,-1 0 0-15,3 2-16 0,0-1 16 16,-2 2 0 0,1 3-3-16,0 2 9 0,-1-1-1 15,2-1-5-15,-1 5 2 16,-1-1-12-16,-3 3 10 16,-1 2 0-16,0 1-8 15,-3-1 16-15,2-2-15 16,1 0 7-16,0-1 0 15,-1-4-21-15,1 2 18 16,-3-1 0-16,1 0-3 16,0 1 12-16,-1 0-7 15,0-1 1-15,0 1 0 0,-1 1-15 16,-3-2 18-16,3 0-3 16,2-2 0-16,1-1 0 15,2 1 5-15,3 0-5 16,1-2 0-16,0 3 1 15,4-2-1-15,-3 3-4 16,-3-3 1-16,-1 1 3 16,-3 2 6-16,0 1-6 15,0 1 0-15,0-2-21 16,-3 1 19-16,3 1-16 16,-1 3 16-16,-2 2 2 15,-1 0-8-15,-1 0-16 16,0-2 24-16,3-4 3 15,-5 3-3-15,3-2-7 16,-2 0 3-16,3 0 4 0,4-1 12 16,1-1-12-16,2 1-1 15,-1-2 1-15,4-3 0 16,1-1 2-16,1-2-7 16,4-5 13-16,0 0-8 15,5-2 0-15,-2-1 3 16,1 3-13-16,-2-1 10 15,3-3 0-15,-2 1 0 16,4-2 3-16,0-2-3 16,-2 0 0-16,3-1 0 0,0-4 0 15,0 1 7 1,3-3-7-16,3-2 0 0,0 1 2 16,-3-2 15-1,-2 0-17-15,-5 0 4 0,1 3-5 16,1-1 1-16,0 3 0 15,0-1-2-15,0 1 5 16,0 1-9-16,0-1 6 16,3 1 0-16,1-1-14 15,2 1 14-15,-1 0-7 16,1-1 3-16,0 0 7 16,-2 2-8-16,3 1 5 15,-2 1 0-15,0 7-9 16,0 0 9-16,2 7-2 15,4 2-7-15,0 2 5 0,0 2-2 16,3 2 6 0,8 2 0-16,-1 1 0 0,-1 0 2 15,1 2-2-15,-3 4 0 16,2 6 7-16,3 9 9 16,-3 1-5-16,0 2-6 15,0-2 9-15,-2-1-13 16,-2 0-1-16,-1-4 0 15,1-2 8-15,-5-3-6 16,3-2-2-16,-1 2 0 16,-2-3 0-16,0 0 0 15,0-3 0-15,5 1 2 16,-3 1-1-16,2-1 6 16,2 1-7-16,3-5 0 0,4-3 6 15,1-2-6-15,4-6 0 16,0 0-5-16,1-2 17 15,4 1-12-15,-1-3 0 16,3 2 10-16,2-2-13 16,3 2 3-16,-3 0-1 15,1 2 1-15,-1-1 1 16,-2-2 6-16,-2 0-7 16,1-3 1-16,-4 1-7 15,1-1 6-15,-1 0 0 16,-1 0 0-16,1-3 6 15,-1 1-6-15,0 0 0 16,1 1 0-16,1-1-8 0,1 0 8 16,-2-2 0-16,2-1-1 15,-1-1 7-15,0 1-6 16,-2-3 0-16,2 2 0 16,-1-2 8-16,-1 2-8 15,4 3 0-15,0 1-1 16,-2 1 6-16,0 1-6 15,-1 1 1-15,0 3 0 16,-2-1-4-16,-3 0 4 16,4-1 0-16,-4 0 1 15,-3-2 5-15,2-1-2 16,-1 0-4-16,0 0 0 0,2 0 3 16,-1-1 5-16,-1-3-8 15,-1 1 3-15,-2-4 7 16,1 3-7-16,1-1-3 15,-1 1 1-15,-4-1 0 16,3 3 2-16,-2-4-3 16,0 2 0-16,-2-1 2 15,-1-3 1-15,-4 1-3 16,-1 1 0-16,0 1 10 16,0-2-5-16,0 1-5 15,0 1 12-15,0 0-7 16,-8-1 4-16,1 3-9 15,-1 0 0-15,0-1 2 0,0 1-2 16,-2 0 0-16,1-1 0 16,-1 0 5-16,2 1-6 15,-4 1 1-15,0 0 0 16,-2-1 2-16,-3 1-2 16,4-1 0-16,-2-2-4 15,-3 1 11-15,6-1-8 16,-4 1 1-16,-1-1 0 15,0-2 8-15,-2 2-8 16,-2-3 0-16,1 0-3 16,-3-3 6-16,4-1 2 15,3 0-5-15,2-1 0 0,2 0-1 16,3 2 1 0,-1-2 0-16,-1-3-3 0,1 4 7 15,2-1-3-15,-1-2-1 16,1 1 0-16,0 1-1 15,2-2 1-15,3-2 0 16,-1 1-4-16,3-3 11 16,-3 2-9-16,4 1 2 15,-1-1 0-15,1 0-2 16,-2 1 2-16,2-2 0 16,-1-1 12-16,1 2-12 15,0-2 21-15,0 0-21 16,0 0 6-16,0 0 8 15,0 0-12-15,0 0-2 16,0 0 1-16,0 0 7 0,0 0-16 16,-2 0 2-16,-4 0-26 15,-6-10-29-15,-7-7-292 16</inkml:trace>
  <inkml:trace contextRef="#ctx0" brushRef="#br0" timeOffset="78630.5508">9697 16365 673 0,'0'0'20'0,"0"0"-13"0,0 0-6 16,0 0-2-16,0 0-17 15,0 0 13-15,-5-9-10 16,5 14 20-16,0 7-5 15,0 2 23-15,5 4-18 16,4 2 9-16,-1 0-5 16,2 4-3-16,-1 0 22 15,0 1-23-15,6 2-5 16,0 4 14-16,2-1-13 16,3 1 13-16,1 0-14 15,3-3 0-15,1-3 14 16,5-2-14-16,0-5 0 15,-2-3 0-15,2-3 6 0,-5-3 4 16,-1-5-10-16,-3-4 0 16,1 0 6-16,-1 0-3 15,2-4-3-15,2-8 0 16,-1-5-5-16,1-1-2 16,-2 0-29-16,-1 1-51 15,-1 0-4-15,-5 3-89 16,-2 2-101-16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02:57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7851 5869 93 0,'0'0'0'0,"0"0"0"16,0 0 0-16,-33-90-5 16,31 65-7-16,2 0 12 15,0-4 4-15,0 0 0 16,-3 1 13-16,-1 0-14 15,-5 1 17-15,0 6 59 16,1 2-59-16,-2 6-12 0,0 3 54 16,2 1-53-16,3 4 15 15,1 0-17-15,1 2 37 16,-1 0 19-16,1 1-57 16,0-1 48-16,-2 2-22 15,4-1-30-15,-2 1 54 16,3-1-56-16,-3 0 7 15,3 2 13-15,0 0-20 16,0 0 0-16,0 0-6 16,0 0-5-16,0 0 6 15,0 0-3-15,0 0 8 16,9 5 1-16,7 4 0 0,2 4-1 16,6 1 1-16,3 0 15 15,-2-2-16-15,2-4 0 16,-3 1 4-16,4-6-1 15,-1-1-2-15,-2 0-1 16,1-2 4-16,-1 0 12 16,-1 0-15-16,1 0-1 15,5-4-56-15,0-2 4 16,1-1-59-16,-4-2-171 16</inkml:trace>
  <inkml:trace contextRef="#ctx0" brushRef="#br0" timeOffset="876.8">11320 5821 632 0,'0'0'23'15,"0"0"28"-15,0 0-51 16,0 0 0-16,0 0-29 16,0 0 29-16,18-3 0 15,9-2 10-15,11 0-7 16,1-1 11-16,1 0-14 16,1-2 3-16,-2-1-4 15,1 0 1-15,0-1 0 16,-1 0 8-16,-1-2 4 0,-2 4-19 15,-6-1 7 1,-5 4 0-16,-3-1-20 0,-3 3 20 16,-4 0-24-16,3 1 20 15,-6 2-80-15,5 0-40 16,0 0-43-16,0 0-128 16</inkml:trace>
  <inkml:trace contextRef="#ctx0" brushRef="#br0" timeOffset="1844.693">16020 5757 581 0,'0'0'0'16,"0"0"20"-16,0 0-3 16,0 0-15-16,0 0 28 15,0 0-30-15,0 0 0 16,16 0 21-16,9 0-15 15,8 0 5-15,0-2 5 16,1 0-10-16,1 2-1 16,-2-1-5-16,0 1 0 15,-4 0 6-15,1 0-6 16,-5 0 0-16,-2 0-6 16,-5 0 15-16,-2 2-15 0,-5-1 6 15,-5-1 0 1,-2 0-8-16,-4 0 8 0,0 2-6 15,0-2-6-15,0 0-5 16,0 0-10-16,0 1-53 16,0 3-71-16,-12-1-132 15</inkml:trace>
  <inkml:trace contextRef="#ctx0" brushRef="#br0" timeOffset="3270.3745">3980 7215 450 0,'0'0'8'16,"0"0"47"-16,0 0-9 15,0 0 6-15,0 0-26 16,0 0-22-16,-17-28 44 0,17 28-48 15,0 0 3 1,0 0-17-16,0 0 14 0,0 0-13 16,5 3 12-16,13 7 1 15,7 3-5-15,5 3 5 16,7 0 0-16,10 2 1 16,8-2-1-16,6-3 0 15,0-3-4-15,-1-4 13 16,-2-6-17-16,-6 0 8 15,-4 0 0-15,-2 0-1 16,-4-9 4-16,-1-5-3 16,-5 0 0-16,-6 1-27 15,-2 0 17-15,-6 1-19 16,-3 0-62-16,-3 6 77 16,-1 3-72-16,-3 3-53 0,-2 0-42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4:31:54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8872 5484 61 0,'0'0'42'15,"0"0"35"-15,0 0 23 16,0 0-76-16,0 0 3 16,0 0 7-16,0 0-24 15,-52-56-3-15,47 48-5 16,-5-1 31-16,3 4 35 16,-4 1-67-16,-1 1 0 15,1 1-1-15,0 2-20 16,2 0 7-16,-1 0-1 15,5 0 8-15,2 0-11 16,1 0 17-16,2 0-36 16,0 0 17-16,0 0 12 0,0 0 4 15,0 0 3-15,0 0 0 16,0 0 23-16,0 0-3 16,0 0 18-16,0 0-4 15,0 0-34-15,0 0 27 16,0 0-27-16,0 0 6 15,0 0 7-15,0 0 1 16,0 0-5-16,0 0-1 16,0 0 1-16,0 0 0 15,0 0-9-15,0 0 0 16,0 0-11-16,2 0 11 0,1 0 0 16,6 0-16-16,3 0 30 15,1 2-22-15,7 1 8 16,5-1 0-16,1 1 5 15,3-1 1-15,5-2-6 16,-2 0 8-16,-1 0-7 16,3 0 14-16,-2-6-15 15,1-2 18-15,-1 0-5 16,3-4-13-16</inkml:trace>
  <inkml:trace contextRef="#ctx0" brushRef="#br0" timeOffset="4.12853E7">12291 5571 241 0,'0'0'3'0,"0"0"21"15,0 0 4-15,0 0 13 16,0 0 4-16,0 0-40 16,-1 0 24-16,1 0 29 15,0 0-49-15,0 0 11 16,0 0-20-16,-2 0 0 16,2 0-2-16,0 0 8 15,0 0-6-15,0 0 0 16,0 0-4-16,0 0-1 15,0 0 5-15,0 0 0 16,0 0-2-16,0 0 2 0,0 0 0 16,0 0-5-16,0 0 15 15,0 0-12-15,0 0 2 16,0 0 0-16,0 0 3 16,0 0-3-16,0 0-2 15,0 0 0-15,0 0 2 16,0 0-7-16,0 0 7 15,0 0 0-15,0 0-12 16,0 0 11-16,0 0-5 16,0 3 1-16,0 2 10 15,0 0-11-15,0 0 6 16,0-3 0-16,3 2 6 0,0 1-6 16,0-5 0-16,-2 3-10 15,2 0-22-15,0-2 23 16,0 2-70-16,-3-3-207 15</inkml:trace>
  <inkml:trace contextRef="#ctx0" brushRef="#br0" timeOffset="4.12853E7">12280 5499 6 0,'0'0'356'0,"0"0"-275"16,0 0-70-16,0 0 88 0,0 0-48 15,0 0-49-15,0 0 38 16,-12 0-40-16,12 0 0 16,0 0 7-16,0 0-3 15,0 0-8-15,0 0-3 16,0 9 7-16,14 4-11 15,5 8 12-15,2 1-1 16,5 3 0-16,3 1 12 16,3-2-18-16,2-4 6 15,8-4 0-15,1-3-6 16,5-5 13-16,-2-4-7 16,-1-2 8-16,-3-2-2 0,-5 0-3 15,0 0-3 1,-6-6 0-16,-7-2 2 0,-4-1-2 15,-8 5 0-15,-5 3-2 16,-4 0 17-16,-3 1-19 16,0 0 4-16,0 0-56 15,0 0 2-15,3 0-107 16,3 0-55-16,3 0 125 16</inkml:trace>
  <inkml:trace contextRef="#ctx0" brushRef="#br0" timeOffset="4.12853E7">16350 5525 467 0,'0'0'78'0,"0"0"-78"16,0 0 0-16,0 0 24 15,0 0-14-15,0 0-17 16,-7-5 7-16,7 5-33 16,8 5 28-16,15 4-4 15,9 2 9-15,4 1 7 16,4-5-1-16,5 0-6 15,-2-4 0-15,2-1 1 16,-5 0 15-16,-2-2-16 0,-6 0 0 16,1 0 1-16,-6 0 3 15,-1 0-4-15,-3-2 0 16,-2-3-4-16,-4 1-34 16,-3 1 32-16,-6-2-32 15,-2 5 33-15,-1 0-28 16,0-2-6-16,1 2-35 15,2 0 36-15,2 0-10 16,5 0-73-16,2 0 85 16</inkml:trace>
  <inkml:trace contextRef="#ctx0" brushRef="#br0" timeOffset="4.12853E7">18260 5678 128 0,'0'0'0'15,"0"0"-21"-15,0 0 12 16,0 0-16-16,0 0-43 15</inkml:trace>
  <inkml:trace contextRef="#ctx0" brushRef="#br0" timeOffset="4.12853E7">2564 8081 482 0,'0'0'0'0,"0"0"36"16,0 0 49-16,0 0-77 15,0 0 20-15,0 0-25 16,-25-23 1-16,25 23 38 16,0-1-42-16,0 1 2 15,0 0 2-15,0 0-4 16,0 0-6-16,15 0 2 15,6 10 4-15,9 5-14 0,5 3 15 16,6-1-1 0,5-3 8-16,8-6-3 15,1-7-10-15,0-1 0 0,-3 0 5 16,-3-5 3-16,-5-6-3 16,-3-2 0-16,-6-1 12 15,1-1-12-15,-8 0 0 16,-3 2-3-16,-6 2 17 15,-6 0-13-15,2 7-1 16,-4-1-12-16,1 5 8 16,6 0-70-16,6 0-42 15,7 5 54-15,10 6-67 16,8 1-3-16,10 2-37 0</inkml:trace>
  <inkml:trace contextRef="#ctx0" brushRef="#br0" timeOffset="4.12853E7">5340 8101 103 0,'0'0'363'16,"0"0"-351"-16,0 0-8 15,120 0-4-15,-74 0 0 16,-1 0 1-16,4 0-1 16,3 1 0-16,3 8 0 0,5 4-69 15,10 4-17-15,-2-2-170 16</inkml:trace>
  <inkml:trace contextRef="#ctx0" brushRef="#br0" timeOffset="4.12853E7">4723 8173 475 0,'0'0'44'0,"0"0"-14"16,0 0-23-16,0 0-7 0,0 0-3 16,0 0-18-16,0 0 21 15,-11-5-6-15,14 5-2 16,12 0 16-16,6 5-7 15,7-1-1-15,2-2 0 16,3 1-13-16,1 0 11 16,-1-3-41-16,3 0 4 15,4 0-34-15,2 0-34 16,0 0-58-16</inkml:trace>
  <inkml:trace contextRef="#ctx0" brushRef="#br0" timeOffset="4.12853E7">7573 7850 197 0,'0'0'334'0,"0"0"-272"16,0 0-47-16,0 0-15 15,0 0 0-15,0 0 6 16,12 0-25-16,7 0 28 16,7 0-9-16,11 3 0 15,5 4 17-15,7-2-13 16,0 0-4-16,-5 3 0 15,8-1 0-15,-4-3 0 16,1 1 0-16,-2-5-4 16,-3 1-2-16,-4-1-2 15,-6 0-29-15,-8 0-79 0,-6 0 62 16,-12 2-199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03:29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5506 6906 126 0,'-127'14'17'0,"9"0"25"15,14-3-38-15,7 0 2 16,15-6 2-16,13-4 9 16,11-1-34-16,10 0 8 0,2 0-43 15,7 0 48-15,0-1-122 16</inkml:trace>
  <inkml:trace contextRef="#ctx0" brushRef="#br0" timeOffset="840.0543">3504 5687 219 0,'0'0'200'0,"0"0"-154"16,0 0-35-16,0 0-8 15,0 0-6-15,0 0 15 16,-2 0-13-16,2 0 1 15,0 0 0-15,12 1-1 16,8 6 1-16,8 2 0 16,4 0 17-16,8 4-11 15,7-1 7-15,3 2-13 16,2-3 2-16,0-2 25 16,5 1-19-16,-5-6-8 0,5 1 6 15,1-2 6-15,-1-1 3 16,-4-2-15-16,-6 3 9 15,-4-1-15-15,-12-1 14 16,-3-1-8-16,-9 2 0 16,-2 0 14-16,-4 0-29 15,1 1-1-15,2 2-75 16,2-2 44-16,-4 0-219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03:47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17278 3037 463 0,'0'0'5'0,"0"0"54"15,0 0 14-15,0 0-48 16,0 0 47-16,0 0-60 16,0 0 5-16,0 0 15 15,-30-19-23-15,30 19 15 16,0 0-24-16,0 0-4 0,0 0-14 16,0 0 18-16,0 0-1 15,4 0-9-15,14 0 10 16,13 0-1-16,11 5 1 15,3 2 0-15,8 0 3 16,-5-4 2-16,3 2-5 16,-5 0 0-16,-1-5 0 15,-2 2-4-15,-4-1 4 16,-6 1-23-16,-7-1 19 16,-6 3-28-16,-7 0-22 15,-2 5-75-15,-8-1-54 16</inkml:trace>
  <inkml:trace contextRef="#ctx0" brushRef="#br0" timeOffset="1446.0337">7349 5782 331 0,'0'0'93'15,"0"0"-93"-15,0 0-14 16,0 0-45-16,0 0 59 16,0 0 8-16,20 0 1 15,-4 0-9-15,-2-3 42 16,0 3-26-16,1 0 13 15,0 0-29-15,1 0 0 16,7 0-6-16,2 0 6 16,8 0 0-16,6 0 18 15,4 0-11-15,-1 0 11 16,-6 0-18-16,0-4 7 16,-3 0 16-16,-5-1-21 0,-4 1-2 15,-2-3 12-15,-8 4-6 16,-3 0-3-16,-5 1-3 15,-4 2 4-15,-1 0-25 16,2 0-6-16,0 0-35 16,3 5-25-16,3 5-43 15,3 0 24-15</inkml:trace>
  <inkml:trace contextRef="#ctx0" brushRef="#br0" timeOffset="3464.8833">18474 5685 125 0,'0'0'221'0,"0"0"-216"16,0 0 22-16,0 0 40 15,0 0-52-15,0 0 33 16,-8-7 5-16,8 7-37 15,0-1 36-15,0 1-52 16,0 0 3-16,0 0 9 16,0 0-6-16,0 0-12 15,0 0 4-15,0 0 2 0,0 0-11 16,0 0 8 0,0 2 3-16,0 9-4 0,0 3 10 15,6 1-7-15,3-1 1 16,3 0 0-16,3-1 22 15,0-3-10-15,3-1-8 16,2-3 32-16,4 0-33 16,2-1 15-16,-2-5-18 15,0 0 16-15,-2 0-6 16,-2 0-10-16,-1 0 0 16,-5 0 7-16,-3 0-3 15,-5-2 8-15,-4 0-12 16,2 1 0-16,-4-1 16 15,0 2-14-15,0 0 5 0,0 0-14 16,0 0 13-16,0 0-14 16,0 0-12-16,0 0-35 15,0 0 6-15,0 0-150 16,0 0-74-16</inkml:trace>
  <inkml:trace contextRef="#ctx0" brushRef="#br0" timeOffset="5407.2807">12547 7185 620 0,'0'0'36'0,"0"0"-36"16,0 0 0-16,0 0-3 15,0 0 20-15,0 0-1 16,0 0-7-16,0-8 0 0,0 8 3 15,0-2-12-15,14 2 0 16,8-2 8-16,7-1-5 16,-1 1 17-16,-3 2-20 15,-2 0 0-15,-5 0-14 16,-1 0 14-16,-3 0 0 16,-5 0-7-16,0 0-10 15,-5 0 11-15,-1 0-34 16,-1 5-62-16,-2 1 10 15,0 3-64-15,-2 2-54 16</inkml:trace>
  <inkml:trace contextRef="#ctx0" brushRef="#br0" timeOffset="11423.5735">20384 8053 502 0,'0'0'26'15,"0"0"-6"-15,0 0-12 16,0 0 25-16,0 0 8 16,0 0-11-16,0 0 20 15,0 0-35-15,3 0-15 16,6 0 16-16,3 0-11 15,-1 0 17-15,5 0-22 0,-1 0 1 16,10 4 31-16,4 0-22 16,2 2-7-16,2-2 10 15,0-1-6-15,1 1 3 16,-1-4-10-16,0 0 3 16,1 0-12-16,-6 0 14 15,-1 0-5-15,-3 0 0 16,0 0-4-16,-8 0-4 15,-4 0-29-15,-11 0-23 16,-1 0 36-16,-22 0-207 16</inkml:trace>
  <inkml:trace contextRef="#ctx0" brushRef="#br0" timeOffset="12831.989">4687 9550 611 0,'0'0'66'0,"0"0"-66"15,0 0-17-15,0 0 15 16,0 0 4-16,0 0 22 0,0 0-24 16,0 0 0-1,0 0-24-15,7 1 24 0,11 2 0 16,0 2 2-16,3 0 15 15,0-2-16-15,0 1-1 16,0-1 0-16,1 1-7 16,-7-1 7-16,3-1 0 15,-5-1 4-15,-5-1 6 16,-1 1-13-16,-2-1 3 16,-4 2 0-16,-1-2 22 15,0 0-22-15,0 0 9 16,0 0 18-16,0 0-22 15,0 0 1-15,0 0-6 0,0 0 0 16,0 0-24-16,0 1-23 16,2 1-101-16,8 3-9 15,5 1 61-15,7 0-100 16</inkml:trace>
  <inkml:trace contextRef="#ctx0" brushRef="#br0" timeOffset="13942.977">10699 9282 417 0,'0'0'57'15,"0"0"-10"-15,0 0-47 16,0 0 0-16,0 0 5 16,0 0 0-16,12 0 47 0,0 0-14 15,2 0-17 1,5 3 3-16,5 2-24 0,1 1 0 15,7 3 8-15,3-1 0 16,3 1 4-16,1 0-12 16,1-1 0-16,1 0-2 15,-2 1 2-15,-3-5 0 16,-6 0-4-16,-5-1 16 16,-7-3-19-16,-9 1 7 15,-3-1 0-15,-5 0 0 16,-1 0 0-16,0 0 0 15,0 0 9-15,0 0-1 0,0 0-16 16,0 0-7-16,-4 0-50 16,-3 0-37-1,-8 0-173-15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46:46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5064 5634 244 0,'0'0'199'0,"0"0"-160"0,0 0-34 16,0 0 78-16,0 0-66 15,0 0 5-15,0 0 34 16,-40-38-52-16,34 30-2 15,1 1 14-15,0 2-13 16,3 3 43-16,-1-1-28 16,2 3-10-16,1 0 8 15,-2 0-6-15,2 0-6 16,0 0-4-16,0 0 11 16,0 0-14-16,0 0 3 15,0 0-7-15,0 0 1 0,0 0 5 16,2 0-6-16,11 0-3 15,5 8 10-15,6 1-5 16,6-1 5-16,3 0 0 16,7-2 11-16,1-1-6 15,4-3-10-15,6-2-2 16,2 0 7-16,4 0 11 16,-1 0-11-16,-3 0 0 15,-2-2-4-15,-6-1 0 16,-5-2-2-16,-4-2-4 15,-7 2 10-15,-3-2-2 16,-7 0 2-16,-8 0 0 16,-1 4 15-16,-7 3-8 15,-3 0 18-15,0 0 8 0,0 0-27 16,0 0 24-16,0 0-17 16,0 0-7-16,0 0 0 15,0 0 1-15,0 0-10 16,0 0 3-16,0 0-5 15,0 0-7-15,0 0-22 16,2 0-25-16,5 0-14 16,5 0 40-16,0 5-45 15,1 0-60-15</inkml:trace>
  <inkml:trace contextRef="#ctx0" brushRef="#br0" timeOffset="2079.7891">11633 5554 616 0,'0'0'35'15,"0"0"2"-15,0 0-10 16,0 0-23-16,0 0 42 15,0 0-11-15,-13 0-34 16,10 0 38-16,3 0-31 0,0 0 6 16,0 0-14-16,0 0 0 15,0 0 3-15,-2 0-3 16,2 0 0-16,0 0-10 16,0 0 18-16,0 0-9 15,0 0 1-15,0 0-23 16,0 0 21-16,0 5-15 15,3 0 17-15,7 2-2 16,4 3 11-16,1-2-16 16,3 1 7-16,1-1 0 15,1-1-10-15,2 0 12 16,-1-1-2-16,3 0 0 16,3 2 9-16,4-2-11 15,7-3 2-15,5 2 0 16,4 1 3-16,3-3-3 0,3 4 0 15,1-2-1 1,0 0 13-16,-1 3-19 0,1-3 9 16,-2 4-2-16,-1-1 9 15,0 1-9-15,5-1-1 16,8-2-2-16,5-1 1 16,3-2 2-16,1-3 0 15,-3 0 7-15,-5 0-20 16,-2 0 13-16,0 0-8 15,-5 0 8-15,-3 0 0 16,-1 0 2-16,1 0-2 16,0 0 0-16,0 0 0 0,2 5 0 15,-2-2 3 1,2 1-3-16,-3 0 0 0,-1 1 2 16,-1 0-2-16,-2 0 0 15,-1 0 6-15,0-3-6 16,3 1-4-16,-3-3 3 15,-1 0 2-15,0 0 11 16,-6 0-11-16,1-5 4 16,-3-4 6-16,1 1-11 15,-1-2 0-15,-1 1 10 16,0 1-10-16,-6 1-5 16,2 2 4-16,-8-1 1 15,0 1 15-15,0 2-14 0,-4-2 7 16,3 3 7-1,-3-1-14-15,0 2 16 0,1 0-17 16,-2-1 3-16,0 1-2 16,0 0-1-16,-3 1 0 15,-1 0 1-15,-6 0-1 16,-5 0 0-16,-4 0-2 16,-1 0 7-16,-2 0-14 15,1 0 4-15,-1-1-23 16,3-2-6-16,3-4-68 15,-1 0-128-15</inkml:trace>
  <inkml:trace contextRef="#ctx0" brushRef="#br0" timeOffset="8124.0311">11591 5617 242 0,'0'0'50'0,"0"0"-36"0,0 0 10 15,0 0-8-15,0 0 53 16,0 0-43-16,0 0 3 16,0-4 20-16,0 3-44 15,0-2 7-15,0 1 22 16,0 2-16-16,0 0 19 16,0 0-16-16,0 0-19 15,0 0 15-15,0 0-16 16,0 0-1-16,0-1 0 15,0 1 3-15,0 0-2 16,0 0-1-16,0 0 0 16,0 0-3-16,0 0 3 0,0 0 0 15,0 0 7-15,0 0-1 16,0 0-6-16,0 0 0 16,0 0 6-16,0 0-5 15,0 0 1-15,0 0-3 16,0 0 1-16,0 0 0 15,0 0 0-15,4 0 0 16,6 0 0-16,-3 0 1 16,2 0 7-16,0 0-8 15,0 0 2-15,0 1 0 16,4 2 0-16,2 0-2 16,3 1 9-16,3-4 4 0,3 0-8 15,0 3-4 1,0-3 8-16,-1 0-4 0,0 0 2 15,-1 0-7-15,-1 0 10 16,-1 0-8-16,-1 0-2 16,-1 0 0-16,-5 0 1 15,1 0 5-15,-1 1-12 16,-1 2 6-16,3 2 0 16,0-2 0-16,1 2 0 15,2-2 0-15,2 1-2 16,2-2 12-16,-2 1-14 15,2 1 8-15,-1-3 6 16,-2 1 10-16,0-1-19 16,-3 2-1-16,-3-2 0 15,1 4 2-15,-1-1-3 0,2-1 2 16,2 1 3-16,0-1 8 16,-2 4-12-16,1-1-8 15,-2 0 8-15,2 2 5 16,0-5 7-16,2 2-12 15,0-1 0-15,3 1 19 16,3-3-16-16,3-1-2 16,1-1 1-16,2 2 11 15,0-2-17-15,2 0 4 16,4 0 0-16,-4 0 5 0,5 0-5 16,-6 0 3-1,-1 0-13-15,-1 0 10 16,-6 0 0-16,0 0 0 0,-6 0 8 15,1 0-14-15,-4 0 6 16,4 0 0-16,-2 0 0 16,2 0 0-16,0 0 0 15,3 0 0-15,-3 0 5 16,1 0-7-16,2 0 2 16,1 0 0-16,2 0-2 15,3 0 2-15,3 0 0 16,6 0-3-16,-5 0 6 15,0 0-3-15,-5 0 0 16,-5 0 0-16,-3 0-2 16,-3 0 2-16,1 0-2 0,1 0 0 15,6 0 1-15,2 0-2 16,4 0 3-16,2 0 0 16,2 0 10-16,0 0-10 15,1 0 0-15,1 0-6 16,-1 0 12-16,-6 0-6 15,1 0 0-15,-4 0 2 16,-1 0-15-16,-2 0 13 16,-1 0 0-16,2 0-3 15,3 0 8-15,4 0-6 16,1 0 1-16,1 0 0 16,4-2 8-16,-4-1-8 0,5 3 0 15,-2-3-11-15,-1-1 12 16,-1 3-1-16,0 0 0 15,-2-1 3-15,1 1-3 16,-4-2 0-16,-1 1 0 16,-2-1-9-16,0 1 20 15,-4 0-13-15,2 1 2 16,-4-1 0-16,-2 1-3 16,2-2 3-16,-3 3 0 15,1-1 0-15,-2 1 8 16,-1 0-14-16,0 0 6 15,1 0 0-15,-3 0-1 16,1 0 1-16,-2 0 0 16,1 0 5-16,-1-1 3 15,-2 0-8-15,1-1 4 0,-2 1 4 16,1-1 3-16,0 0-11 16,4 1 0-16,-2-2 6 15,0 2-3-15,-1 0 6 16,0 1-9-16,0-2 2 15,1 1 9-15,0-2-11 16,-1 0 0-16,4 1 0 16,-4-1 5-16,2 3-5 15,1-2 0-15,2 2 8 16,0 0-10-16,3-2 2 0,-1 0 0 16,2-1-1-1,-2 0 9-15,0 1-6 16,1-1-2-16,-3 3 0 0,2-2-2 15,0 1 2 1,0-1 0-16,-1 1 0 0,3 0 5 16,1 1-10-16,-1 0 5 15,1 0 0-15,2 0-1 16,-2 0 1-16,0 0-3 16,1-2 3-16,-3 1 1 15,-2-1 2-15,-2 0-3 16,1 2 0-16,-3-3-1 15,-2 3 1-15,2 0 0 16,-4-2-1-16,-1 1 1 16,2-1-2-16,-2 2-1 0,-1-1 3 15,2-1 6-15,1 1-6 16,-2 1 0-16,1-3 10 16,-2 3-5-16,-2-2-5 15,-1 2 0-15,2 0 6 16,-2 0-6-16,-2-2 0 15,1 2-6-15,-2 0 3 16,0 0 6-16,0 0-3 16,0 0 0-16,0 0-1 15,0 0-3-15,0 0 4 16,0 0 0-16,0 0-3 16,3 0 3-16,-2 0 0 15,2 0-1-15,-1 0 7 0,-2 0-10 16,0 0 4-1,0 0 0-15,0 0-4 0,1 0 4 16,-1 0 0-16,2 0-1 16,-2 0 9-16,0 0-9 15,1 0 1-15,-1 0-2 16,0 0-9-16,0 0 3 16,0 0 2-16,0 0 1 15,0 0-20-15,0 0 3 16,0 0-1-16,3 0-8 15,0 0 28-15,1 0-30 16,-1 4-32-16,2-1 49 16,-2 0-68-16,0 1-9 15,-3-2-78-15</inkml:trace>
  <inkml:trace contextRef="#ctx0" brushRef="#br0" timeOffset="11370.4147">11320 4025 346 0,'0'0'115'16,"0"0"-97"-16,0 0 12 0,0 0 34 15,0 0 7-15,0 0-14 16,0 0-35-16,21-41 44 16,-20 38-25-16,1 0-24 15,-2 0 46-15,0 3-23 16,0-2-26-16,0 1 48 16,-3 0-55-16,-6-3 4 15,-9 4-11-15,1 0-1 16,-8 0-1-16,-3 8 2 15,2 8-14-15,1 3-3 16,5 2 10-16,6-1-3 16,6 0 6-16,4-3-23 15,4 0 24-15,0-4 1 0,0 3-16 16,10-4 14-16,6-1-11 16,5-1 15-16,3-3-2 15,2 1 3-15,1-2-1 16,-4 1 0-16,-3 2 1 15,1-3-5-15,-5 5 8 16,-2 0-4-16,-4 0 0 16,-4 4 6-16,-2 1-6 15,-4 2 0-15,0 1 0 16,0-2 12-16,0-3-12 16,-2-3 0-16,-4-1-2 15,1-3 14-15,-4 0-12 0,-1-1 0 16,-4-1 1-16,-2-1 11 15,-1-1-12-15,0-1-12 16,3-2-31-16,3 0-58 16,9-2-2-16,2-10-93 15</inkml:trace>
  <inkml:trace contextRef="#ctx0" brushRef="#br0" timeOffset="12473.2911">11588 4291 631 0,'0'0'65'15,"0"0"-22"1,0 0-40-16,0 0 22 0,0 0 36 16,0 0-33-16,-80 10 23 15,73-3-51-15,1 1 14 16,5 1-26-16,1 1 12 15,0 0-1-15,5 0 0 16,10-2 2-16,0-3-1 16,1 0 5-16,1-4-1 15,-1-1 10-15,1 0-14 0,2 0 0 16,0-10 11 0,-4-2-10-16,-3-2-2 0,-6-1-14 15,-6 1-9 1,0 1 18-16,-3 1-49 0,-12 5 31 15,0 1 23-15,-1 5 1 16,4 1-7-16,2 0 2 16,3 0 5-16,4 0 0 15,0 7 0-15,3 2-1 16,0 4-11-16,0-3 12 16,13 2-1-16,6-5 1 15,1-3 0-15,3-4 36 16,4 0-26-16,1 0-3 15,-1-7 26-15,-2-7-13 16,-2-1 1-16,-7-1-12 16,-3 0-4-16,-3 2 19 15,-6-1-18-15,1 4 2 0,-2 2 12 16,-2-1-17-16,3 1 0 16,0 1-3-16,1 0 0 15,1-1-4-15,2-2 4 16,5 4 0-16,-1-3 2 15,4 1-2-15,0 4-2 16,-2 0 0-16,-2 4-4 16,1 1 2-16,0 0-2 15,-1 0 2-15,-1 11-7 16,-2 1 19-16,-1 8-9 16,-3 1 1-16,-5 2 0 15,0 2 8-15,0-3 0 0,0-4-8 16,0-5 12-16,-3-5-12 15,3-5 0-15,-2-3-4 16,2 0 9-16,0 0 9 16,0 0-4-16,0-14 16 15,0-4-26-15,0-3 0 16,10 4-19-16,1 3 12 16,0 4-26-16,0 4 30 15,-2 3-7-15,-1 3-14 16,-1 0 23-16,-1 0-7 15,4 1-11-15,-2 11 18 16,2-3-8-16,-1 3 9 16,-1 0 0-16,-1-4 4 0,1-1-9 15,-1-1 5 1,-1-2 0-16,0-1-1 0,3-1 14 16,0 0-11-16,2-2 9 15,1 0-6-15,4 0 15 16,0-3-19-16,-2-6 0 15,2-1-2-15,-4 0 7 16,-1 0-11-16,-5 4 5 16,-4 4-4-16,0-1 0 15,-2 3 4-15,0 0-13 16,0 0 10-16,0 13-4 16,-2 5 5-16,0 1 2 0,2 1 0 15,0-3-1 1,0-2 5-16,7-3-4 0,5-5 0 15,9-7-46-15,2 0-44 16,0-14-187-16</inkml:trace>
  <inkml:trace contextRef="#ctx0" brushRef="#br0" timeOffset="12735.7947">12776 4199 436 0,'0'0'175'0,"0"0"-119"15,0 0-24-15,0 0 8 16,0 0 2-16,0 0-11 15,-28 0-16-15,26 0-15 16,-1-3-18-16,3-5-47 16,0-2-275-16</inkml:trace>
  <inkml:trace contextRef="#ctx0" brushRef="#br0" timeOffset="14071.951">12703 4355 755 0,'0'0'75'16,"0"0"-37"-16,0 0-22 15,0 0 21-15,0 0 27 16,52-91-31-16,-34 69-29 16,-1-4 29-16,2-2-28 15,-3-2 3-15,-3-2 8 16,-2-1-15-16,-7 2 9 15,-4 0-10-15,0 8 0 16,0 7 34-16,0 5-7 16,0 8-17-16,0 1 12 0,0 2-21 15,0 0-2-15,0 0-5 16,0 0-19-16,0 17 21 16,0 6 1-16,0 6 3 15,0 0-4-15,0-1 8 16,6-1-4-16,5-3 0 15,7-6-12-15,1-4 6 16,2-4-12-16,4-6-3 16,5-4 13-16,1 0-2 15,-1-3-11-15,-6-6 0 16,-9 2 10-16,-6 2 5 16,-6 4 6-16,-3 1 0 0,0 0-9 15,0 0 7-15,0 0 2 16,-8 0 0-16,-2 6 1 15,1 3-3-15,4 2-5 16,4-1 7-16,1-3-6 16,0 0-6-16,0-4 12 15,0 0-6-15,11-1-4 16,3-2 10-16,4 0 1 16,2-3 7-16,-1-9-16 15,-1 2 8-15,-6-1-14 16,-5 4 1-16,-4 3 13 15,-1 1 8-15,-2 3-5 16,0 0 0-16,0 0 5 0,0 0-3 16,0 0-1-1,0 0-4-15,0 0-8 0,0 10 7 16,-4 5 1-16,0 2-2 16,0 6-16-16,1 2 10 15,0 5-2-15,-3 0 9 16,0-2 0-16,-2 0-3 15,-2-5 0-15,4-3-4 16,0-6 3-16,2-6 5 16,1-3 0-16,1-4-2 15,2-1-2-15,0 0 0 16,0-5 4-16,0-8-59 0,5-3 48 16,8-1-4-16,-1 1 10 15,0 3-9-15,-1 2 10 16,-3 2 2-1,0 0 4-15,-2 1 5 0,3 1 35 16,0-3-38-16,-2 1-2 16,2-5 19-16,3-2-17 15,-3 0 2-15,2-5 2 16,0-2 1-16,0-3 15 16,-2 0-11-16,-2 2 9 15,1 3-12-15,-5 6 9 16,-2 7 5-16,-1 5 16 15,0 2-24-15,0 1 31 16,0 0-47-16,0 0-2 16,0 4-9-16,0 14 7 0,0 11 2 15,-3 5 2-15,-6 0 0 16,2 2-1-16,-1-4 1 16,2-5 0-16,2-5-5 15,1-8 16-15,0-6-15 16,3-4 4-16,0-2 0 15,0-2-11-15,0 0 11 16,0-7 0-16,0-14-1 16,6-9-3-16,3-6-12 15,0-1-15-15,-2-1 10 16,4-1 11-16,-2 1 6 16,0 5-12-16,2 5 10 15,-3 4 12-15,0 10-10 16,-1 5 4-16,-3 3 0 0,-1 3-4 15,0 3-3-15,2 0-7 16,1 0 13-16,0 10-11 16,3 11 10-16,-5 4 2 15,-4 4 0-15,0 3 25 16,-3-1-8-16,-13-2-9 16,-4-2 14-16,-2-2-20 15,1-5-2-15,0-4-9 16,6-7-100-16,5-9-116 15</inkml:trace>
  <inkml:trace contextRef="#ctx0" brushRef="#br0" timeOffset="14785.0625">13772 4267 726 0,'0'0'61'0,"0"0"-51"15,0 0 40-15,0 0 11 16,0 0-28-16,0 0 16 16,-70 32-48-16,64-20 12 15,3-4 2-15,0-2-8 0,3 1 10 16,0-6-17-16,0 1 0 15,0-2-11-15,16 0 11 16,7-10-2-16,5-10 2 16,-4-3-62-16,-5-2 16 15,-8 2-20-15,-7 5 43 16,-4 6 6-16,0 5 5 16,-1 6 12-16,-11 1 4 15,1 0-1-15,-2 9-3 16,4 3 5-16,4 1 6 15,4-1 10-15,1-4-13 0,0-1-8 16,8-2 14 0,11-5-12-16,9 0 38 0,8-9-11 15,4-11-22-15,-2-3 8 16,-6 2-6-16,-8 0-9 16,-7 4 30-16,-4 3-26 15,-7 1 32-15,-2 6-16 16,-4 4-4-16,0 2 35 15,0 1-36-15,0 0-15 16,-1 5-2-16,-11 18-22 16,0 9 24-16,-1 4 0 15,4 2 3-15,7-1-19 16,2 0 16-16,0-3 0 16,0-5-1-16,11-6-17 0,4-5 12 15,1-9-20-15,4-4 14 16,0-5 0-16,0 0-6 15,-2-5 8-15,-6-8-8 16,-4-3-28-16,-8 0 15 16,0 2-21-16,-1 5-1 15,-18 4 31-15,-7 5-35 16,0 0 4-16,0 2-49 16,5 6-79-16</inkml:trace>
  <inkml:trace contextRef="#ctx0" brushRef="#br0" timeOffset="16660.0687">14795 4134 618 0,'0'0'96'0,"0"0"-53"0,0 0-2 15,0 0-6-15,0 0-24 16,0 0 10-16,-94 12 12 16,76 2-25-16,6 4 17 15,2-1-23-15,6 1 3 16,2-2 10-16,2-1-15 15,0-1 0-15,12-4 13 16,8-3-8-16,8-5 38 16,6-2 1-16,3-2-27 15,-1-15 22-15,-5-3-39 16,-2-6 4-16,-10-3-3 16,-1 0 9-16,-7-1-6 0,-4-1-4 15,-6 3 6 1,-1 1-5-16,0 6-1 0,0 2-2 15,0 5-1-15,0 1 3 16,0 1 3-16,0 3-3 16,0-3 0-16,0 2-17 15,0 5 16-15,0 0 1 16,0 5 0-16,0 0-4 16,0 0 3-16,0 0-40 15,0 17-27-15,0 12 63 16,0 6-4-16,1 1 9 15,4 0-3-15,3-4 9 16,1-1 4-16,3-7-10 16,-2-4 1-16,2-5-15 15,5-6 26-15,2-4-12 0,5-5 8 16,7 0-5-16,5 0-5 16,-2-12 2-16,-3-1-28 15,-8 4 24-15,-8 2-15 16,-10 1 13-16,-3 6 3 15,-2 0 0-15,0 0-1 16,0 0 3-16,-3 0 2 16,-10 6-7-16,-3 6 6 15,0 5 0-15,6 0 0 16,5 0 3-16,5 0-5 16,0 0 2-16,4-3 0 0,7-2 4 15,6-2-4-15,1-6 0 16,1-4 7-16,3 0 5 15,-2-2-13-15,1-13 1 16,-8-1-18-16,-7-2-2 16,-4-1-71-16,-2 2 38 15,-5 5 24-15,-10 3-9 16,-3 6 38-16,1 3 0 16,2 0 0-16,1 1-8 15,4 10 8-15,4-2-2 16,6 2 2-16,0-1 0 15,0-1 8-15,15-2-8 16,6-2 0-16,5-5 11 16,3 0-11-16,1 0 0 0,-1-14 23 15,0-3-23 1,-1-7 0-16,-1 1 0 0,-6-4 0 16,0-3 49-16,-8-2-27 15,1-1 3-15,-5-1 6 16,-3 1-16-16,-1 4 19 15,-3 4-11-15,-2 8-21 16,0 6 31-16,0 7-33 16,0 1 0-16,0 3 2 15,0 0-2-15,0 0-7 16,-3 14-18-16,-10 7 17 16,7 7-5-16,0 2 13 0,2 1 0 15,4-2-4-15,0 0 5 16,0-4-1-16,0-4 0 15,5-2 4-15,9-5-3 16,5-1-1-16,5-6 0 16,4-4 9-16,3-3-7 15,2 0 4-15,-2-1-6 16,-4-8 5-16,-5-1-2 16,-5 1-3-16,-5 1 0 15,-2-1 5-15,-3 1-5 16,-4 2 0-16,-3 3-1 15,0 0-2-15,0 3 3 16,-10 0 0-16,-6 0-3 16,-1 1 0-16,1 11-13 15,4 1 6-15,4 4 9 0,1 3-18 16,5-1 13-16,2 3 6 16,0-2 0-16,0-4-9 15,0-1 9-15,0-2 0 16,7-6-4-16,3-3 8 15,-1-1-1-15,2-3 7 16,4 0-4-16,0 0 18 16,-1-13-18-16,0-1-6 15,-2-1 0-15,-5-4 2 16,-4 2-12-16,-3-2 4 16,0 5-20-16,0 3 19 15,-6 7-7-15,-5 4 5 0,2 0 9 16,-1 7-15-16,6 9 15 15,0 4-3-15,4-2 3 16,0 0 0-16,5-6 0 16,8-4 0-16,0-3-5 15,3-5 19-15,4 0-14 16,-4-6 0-16,-1-12-84 16,-7-8-138-16</inkml:trace>
  <inkml:trace contextRef="#ctx0" brushRef="#br0" timeOffset="16861.6991">15379 4008 761 0,'0'0'113'0,"0"0"-113"15,0 0-5-15,0 0-14 16,0 0 19-16,117-15-65 16,-65-2-91-16</inkml:trace>
  <inkml:trace contextRef="#ctx0" brushRef="#br0" timeOffset="24265.7522">10952 427 176 0,'0'0'21'0,"0"0"39"16,0 0-46-16,0 0-3 15,0 0 33-15,0 0-44 16,0 0 0-16,-2 12 8 15,2-12 7-15,0 0 26 16,2 0 23-16,2 0-64 16,3 0 7-16,-1 0-7 15,0 0-18-15,2 0-97 16,2 0 4-16</inkml:trace>
  <inkml:trace contextRef="#ctx0" brushRef="#br0" timeOffset="24803.6741">10952 427 226 0,'113'-49'68'0,"-113"35"64"16,1-1-97-16,-1 4 24 15,0-1 37-15,0 0-27 16,0 4 27-16,0 0-15 16,0 2-28-16,0 3 6 15,0 0-19-15,-4 2-20 16,-4 1-20-16,0 0 8 15,-3 0-9-15,-3 0 1 16,-4 6 0-16,-5 9-7 16,-1 6 13-16,-2 4-8 0,4 0 2 15,1-1 0-15,7-2-13 16,5-1 13-16,6-5-19 16,3 0 14-16,0-2-27 15,8-3 22-15,13 0 3 16,8-3 7-16,7 0 10 15,5 0-10-15,-4-1 0 16,-2 2-2-16,-7 2 2 16,-10 2 0-16,-5 2-8 15,-6 3-3-15,-6-1 11 16,-1 0 0-16,0 3 8 16,-3-2 4-16,-11 3-10 15,-3 1 14-15,-2-2-8 0,0-5 17 16,5-1-31-16,3-2 6 15,3-6 0-15,5-3-5 16,3-2 5-16,0-1-32 16,0 0-2-16,0-7-73 15,13-10-17-15,7-3-171 16,2 1-73-16</inkml:trace>
  <inkml:trace contextRef="#ctx0" brushRef="#br0" timeOffset="25105.352">11137 710 260 0,'0'0'188'0,"0"0"-60"0,0 0-31 15,0 0-33-15,0 0 24 16,11-8-51-16,0 2 30 16,8-7 19-16,9-7-45 15,4-3 7-15,2-5-43 0,2-4 3 16,-2 0 18-16,-2-4-26 16,-6 2 0-16,-3 1-1 15,-8 4 14-15,-5-3-18 16,-6 3 5-16,-2 5 0 15,-2 6-2-15,0 10 2 16,0 6 0-16,0 2 0 16,0 0-16-16,-5 5-3 15,-11 14-7-15,0 13 26 16,-6 7-28-16,5 2 28 16,10-2-2-16,5-7 1 15,2-8-7-15,2-4 0 16,12-9 8-16,3-3 0 0,5-7-14 15,3-1-33 1,4-6-25-16,-6-14-108 0,-7-9-440 16</inkml:trace>
  <inkml:trace contextRef="#ctx0" brushRef="#br0" timeOffset="25265.0473">11314 459 708 0,'0'0'60'16,"0"0"-32"-16,0 0-28 16,0 0-2-16,0 0-8 0,113-28-70 15,-69 20-30-15,-4 1-331 16</inkml:trace>
  <inkml:trace contextRef="#ctx0" brushRef="#br0" timeOffset="26629.4742">11560 640 615 0,'0'0'86'0,"0"0"-85"0,0 0-1 15,0 0 0-15,0 0 35 16,0 0-26-1,95 5-6-15,-84-5 24 0,-1 0-20 16,-2 0 29-16,-2-5 2 16,-3-3-24-16,0-5 20 15,-3-3-34-15,0-2 3 16,3-2-2-16,-2-1 10 16,4 1-20-16,2 2 9 15,5 2 0-15,0 2-12 16,4 1 12-16,-2 1 0 15,1 5-22-15,-3 3 24 16,-3 3-11-16,-1 1 9 16,-2 0-9-16,2 3-7 15,-2 11 4-15,0 6 12 0,-4 1 3 16,-2 1 5-16,0 1-8 16,0 0 7-16,0-3-1 15,0-3 8-15,0-4-13 16,0-2-1-16,0-7 20 15,8 1-14-15,4-5-5 16,5 0 36-16,1 0-20 16,2-5 31-16,1-7-44 15,-4-4-2-15,-2 1 28 16,-2 0-28-16,-2 0 2 0,-3 1 12 16,-3-1 0-1,-4 1 3-15,-1 1-19 16,0 2 6-16,0 2 12 0,0 4-16 15,0 2-2-15,0 3 0 16,0 0 13-16,0 0-34 16,0 0 21-16,0 0-41 15,0 11 32-15,0 7-19 16,0 3 28-16,0 0-6 16,2 0 19-16,3-5-16 15,1-2 3-15,5-3 0 16,-2-5-4-16,1-3 4 15,6-3 0-15,0 0 7 16,7-6-1-16,2-11 14 16,-4 1-20-16,1-4 1 0,-6 3-11 15,-5 1 18 1,-1 3-8-16,-7 4 7 0,0 3-1 16,-3 4 17-16,0 2-23 15,0 0 9-15,0 0-11 16,0 0 8-16,0 0-6 15,0 0 0-15,0 0-34 16,0 2 26-16,0 8 0 16,-1 2 8-16,1-1-26 15,0 0 26-15,0-2-12 16,0-4-5-16,4-2-13 16,7-2 29-16,5-1-15 0,4 0 16 15,4-3 0 1,-1-8 0-16,3-4 0 0,-7 4-11 15,-3-1 2-15,-5 4 5 16,-2 3 3-16,-6 3-6 16,-3 2-7-16,0 0-33 15,0 0 1-15,0 0 38 16,-18 15 2-16,0 3 6 16,-3 2 0-16,0 2 2 15,8 0 24-15,3 0-26 16,7 1 0-16,3-3 6 15,0 2 2-15,0-2-5 16,14-4-3-16,4-2 5 16,3-4-1-16,3-8-3 15,1-2-1-15,2-1 12 0,3-17 2 16,1-6-13-16,-1-4-1 16,-3-4 1-16,0 0-12 15,-3-2 11-15,-7 1 0 16,-4 1 26-16,-4 0-19 15,-2 2-4-15,-6 3-3 16,1 6 9-16,-2 4 23 16,0 6-19-16,0 5-13 15,0 3 38-15,0 3-35 16,0 0-1-16,0 0-2 16,-7 17-10-16,-1 9-10 15,1 4 20-15,5 2-6 16,2-2-4-16,0-5 20 0,0-4-10 15,0-6 0-15,8-7 0 16,6-2-22-16,0-6 17 16,7 0-45-16,5-8-10 15,-9-15-227-15</inkml:trace>
  <inkml:trace contextRef="#ctx0" brushRef="#br0" timeOffset="26780.141">12555 470 568 0,'0'0'19'0,"0"0"-19"0,0 0 0 16,0 0-63-16,107-11-197 16</inkml:trace>
  <inkml:trace contextRef="#ctx0" brushRef="#br0" timeOffset="27295.4459">13229 640 586 0,'0'0'150'16,"0"0"-147"-16,0 0 45 16,0 0 0-16,0 0 41 15,0 0-22-15,0 0-52 16,12-7 27-16,8-5-42 16,5-3 7-16,3-2-2 15,-3 0-5-15,-4-1-17 16,-7 3 17-16,-7-1-38 15,-7 0 28-15,0 2-33 16,-4 4-1-16,-14 0 33 0,-3 4-18 16,-1 2 7-1,6 1 19-15,8 3 3 0,6-1 14 16,2 1-14-16,0 0-4 16,2 0-10-16,16 0 18 15,4 0-4-15,1 14 7 16,2 3-6-16,-3 2 25 15,-7 3-3-15,-3 1-21 16,-6 3 45-16,-6-3-27 16,0 3-17-16,0 1 17 15,-5-5-9-15,-8 1-6 16,1-2-5-16,-3-1-21 0,-3-1 4 16,-2-6-152-1,4-10-196-15</inkml:trace>
  <inkml:trace contextRef="#ctx0" brushRef="#br0" timeOffset="28182.0611">13897 785 421 0,'0'0'34'15,"0"0"-34"-15,0 0-287 16</inkml:trace>
  <inkml:trace contextRef="#ctx0" brushRef="#br0" timeOffset="28477.0613">13897 785 648 0</inkml:trace>
  <inkml:trace contextRef="#ctx0" brushRef="#br0" timeOffset="29411.5037">13897 785 648 0,'3'17'83'0,"-3"-17"-80"0,0 0 76 0,0 0-8 16,0-4 22-16,12-13-24 16,8-5-48-16,5-7-27 15,3-5 6-15,-1 0 0 16,-5-2-1-16,-3 2 6 15,-7 2-5-15,-5 3 0 16,-7 1 9-16,0 2-23 16,0 2 14-16,-14 1-21 15,-2 5-1-15,4 4 14 0,2 4 8 16,4 3-7-16,4 4 13 16,-1 3-6-16,3-3 0 15,0 0-1-15,0 3-31 16,-1 2 25-16,1 16-44 15,0 8 45-15,0 1 10 16,0 4-11-16,0 0 7 16,0 4 0-16,0-1 33 15,1 2-25-15,1 0 2 16,-2-6 13-16,0-3-16 0,0-7 8 16,1-6-15-1,2-7 0-15,-3-2-1 0,3-5 1 16,-1 0 0-1,-1 0 17-15,6 0-9 0,6-15-8 16,6-4-11-16,2-2-38 16,6 1 37-16,0 6-66 15,-2 4 29-15,-1 6 24 16,-6 2-14-16,-2 2 36 16,-4 0-1-16,0 0 4 15,0 6 9-15,0 4-3 16,1 0-6-16,1 3 32 15,-1 0-31-15,-1-1 30 16,1-4-31-16,-1-4 0 16,-1-1 7-16,4-3 9 0,0 0-14 15,4-7 14 1,2-10-12-16,-2-3-8 0,-2 1-10 16,-5-1 4-16,-2 4-5 15,-6 5 12-15,-1 5 3 16,-3 6-5-16,0 0 9 15,0 0-8-15,0 0-17 16,0 10 5-16,0 6 9 16,0 4 7-16,0-3 0 15,0 0 17-15,0-1-16 16,6-6 10-16,5-3-11 16,0-2 0-16,2-5 35 0,1 0-30 15,5-5 7-15,1-10 6 16,3-5-10-16,-4-2-10 15,2-8 2-15,-3 4-21 16,0-6 11-16,-2 3-17 16,-4 0-16-16,-3 3 27 15,-3 6 10-15,-5 10 6 16,-1 3 11-16,0 7 0 16,0 0 31-16,0 0-42 15,-11 9 3-15,-1 10-15 16,0 2 26-16,4 2-10 15,5 1-4-15,3-2 0 16,0-1 44-16,0-4-42 16,10-3 8-16,4-2 19 15,4-8-27-15,8-3 6 0,3-1-2 16,6-3-6-16,-1-16-45 16,-4-6-136-16</inkml:trace>
  <inkml:trace contextRef="#ctx0" brushRef="#br0" timeOffset="29577.4514">14597 514 740 0,'0'0'84'15,"0"0"-84"-15,0 0-71 0,0 0 68 16,101-11-26-16,-62 3-183 15</inkml:trace>
  <inkml:trace contextRef="#ctx0" brushRef="#br0" timeOffset="31991.0581">14882 626 711 0,'0'0'64'16,"0"0"-23"-16,0 0 0 15,0 0-2-15,0 0-3 16,0 0 29-16,-15-7-65 16,15 7-7-16,0 0 2 15,12 7 10-15,6 2 0 16,4-4-5-16,2-2 3 16,-3-3 24-16,-2 0-20 0,-3-1-7 15,-6-9 10 1,-1-1 6-16,-5-1-6 0,-1-2-10 15,-3 0-18-15,0-2-3 16,0 2 8-16,0-3-5 16,0 0 10-16,0 5-46 15,4-1 42-15,6 5-34 16,6 2-11-16,2 1 49 16,-1 5-43-16,2 0 25 15,-2 0 22-15,-2 11-5 16,-1 2 5-16,-4 2 0 15,-4 0 4-15,0-2 8 16,0 1 3-16,-3-3-11 16,1-3 34-16,1 0-33 15,1-4 19-15,0 0-20 0,6-2 0 16,-2-2 12-16,0 0-12 16,4 0 0-16,-7 0-12 15,-2 0 39-15,-5 0-39 16,0 0 12-16,0 1 0 15,0 3-10-15,0 3 10 16,-7 3 0-16,-1 5 34 16,2-1-28-16,6 0 22 15,0-1-28-15,0 1 7 16,5-3 18-16,8-4-25 0,5-3 0 16,-1-4 37-1,5 0-36-15,-1-1 17 0,-5-10-18 16,-1-2-9-1,-7-1 4-15,-8 0-22 0,0 0-18 16,0 2 41-16,-19 1-54 16,-1 5 31-16,2 3-11 15,1 3 31-15,4 0-1 16,7 0 8-16,3 3-6 16,3 4-3-16,0 0 10 15,0 0-2-15,5-2 1 16,14 0 0-16,2-2 18 15,7-3-18-15,4 0 0 16,3 0 6-16,1-11-3 16,-2-3-6-16,-1-1-13 0,-5 3 16 15,-5 1 8-15,-10 1-8 16,-4 5 0-16,-7 0 24 16,-2 4-8-16,0 1 27 15,0 0-21-15,0 0-13 16,-5 1-3-16,-8 12-6 15,-3 5-5-15,5 4 0 16,3 0 5-16,7 2 0 16,1-6 0-16,0-6 0 15,1-3-13-15,10-8 13 16,5-1 0-16,2 0 24 16,2-5-24-16,-2-9 0 0,-2-3-8 15,-5 0 17-15,-1 1-15 16,-6 2 7-16,-2 4-1 15,-1 3 33-15,-1 4-7 16,0 3 4-16,0 0-30 16,0 0 9-16,0 13-20 15,-3 13 9-15,-8 8 2 16,1 5 0-16,-3 0 7 16,-4-1-7-16,2-4 0 15,-2-5 11-15,-1-8-8 16,4-3-3-16,2-8 0 15,4-4-15-15,2-6 10 16,6 0-28-16,0-9 29 16,0-15-136-16,17-2 75 15,9 1-12-15,1 3-8 0,3 5 54 16,-3 6-12-16,-5 1 43 16,-5 3 83-16,-3 2-25 15,-2 2 32-15,1 3-66 16,0 0-12-16,0 0 48 15,0-2-46-15,2-1 11 16,2-4 26-16,3-1-30 16,3-6 38-16,-2-3-59 15,0 0 8-15,-2 0 6 16,-4 3-14-16,-4 4 0 0,-6 1 1 16,-4 6 9-1,-1 1-10-15,0 2 0 0,0 0-9 16,-8 0-9-16,-4 5-12 15,-2 9 8-15,-3 6 20 16,3 1-7-16,1 2 2 16,2 0 0-16,3-3 7 15,3 2-18-15,5-3 18 16,0-5-20-16,0-6 1 16,0-1-2-16,12-5 16 15,0-2 5-15,5 0 0 16,0-5-12-16,4-7 12 15,-2 0 0-15,-5 0-10 16,3 3 14-16,-4 1-8 16,-3 5-4-16,0 1 8 0,-1 2 2 15,-3 0-2 1,2 0 0-16,1 8-1 0,-5 8 11 16,-1 4 3-16,-3 2-10 15,0 0 7-15,0-3-4 16,-4-2 3-16,-4-3-9 15,3-8 8-15,5-3-8 16,0-3-13-16,0 0-30 16,11-7 0-16,10-12 39 15,5-2-154-15,-1 1-12 16,-4 5 6-16,-2 4 164 16,-2 1 28-16,-4 3 23 0,-3 2 31 15,-5 2 11-15,-4 3-33 16,-1 0-18-16,0 0 33 15,0 0-66-15,0 0 18 16,0 0-17-16,0 0-3 16,0 0-2-16,-7 0-5 15,-2 8 0-15,2 7-4 16,1 1 15-16,2-1 4 16,3-1-15-16,1-2 0 15,0-5 19-15,0-2-19 16,0-5 0-16,8 0 38 15,8 0-11-15,0-12 6 16,2-5-33-16,-4-3-24 16,-2 0 20-16,-4 2-21 15,-4 1-37-15,-4 5 47 0,0 4-28 16,0 6 13-16,-7 2 27 16,-3 0-13-16,3 0 8 15,-1 12 8-15,4 2 0 16,1 2 13-16,0-2-11 15,3-2 8-15,0-3-10 16,0-2 11-16,0-4-12 16,9-3 1-16,0 0 0 15,2 0 27-15,2 0-27 16,0-10 11-16,0-1-11 0,1-1 2 16,1-3-1-1,-2-1-1-15,7-3-10 0,1-1-5 16,4-2-22-16,3-2-43 15,-2 4-6-15,2 6-22 16,-6 4 108-16,-7 5 50 16,-3 0-5-16,-8 5 27 15,-1 0-56-15,-3 5 33 16,0 10 12-16,0 6-28 16,0 1 13-16,0-2-18 15,0-3-11-15,0-3 8 16,0-3-21-16,2-3 11 15,10-5-4-15,7-3 1 16,5 0-16-16,3 0 4 16,-4-12-127-16,2-3-330 0</inkml:trace>
  <inkml:trace contextRef="#ctx0" brushRef="#br0" timeOffset="33679.0662">17318 635 712 0,'0'0'2'16,"0"0"79"-16,0 0-52 16,0 0 27-16,0 0 16 15,0 0-57-15,-30-9 11 16,16 18-26-16,-2 4 4 15,4 2 11-15,-1 0-15 16,5 3 0-16,1-1 10 16,5-3 0-16,2 3-12 15,0-5 2-15,0-4 0 16,1-1-4-16,9-4 4 16,0-3 0-16,6 0 13 0,3 0-5 15,3-13 9-15,0-7-17 16,0-8 0-16,-2-8 9 15,-1-1-9-15,-8-2 0 16,-1 3 10-16,-6 5-5 16,-1 6-6-16,-1 6 1 15,-2 9 0-15,0 3-1 16,0 2 1-16,0 5 0 16,0 0-7-16,0 0 6 15,0 0-9-15,0 0-15 16,0 10 22-16,0 10-12 15,-5 4 15-15,4 2 0 16,1 3-5-16,0 0 5 16,4-6 0-16,9-3-3 15,9-2 8-15,2-8 3 0,4-4-8 16,2-6 3-16,3 0 18 16,-4 0-16-16,-2-12-5 15,-6 1 0-15,-7 3 0 16,-8 5 3-16,-5 3-3 15,-1 0 0-15,0 0-8 16,0 0 8-16,-1 0-11 16,-5 10 8-16,-3 2-9 15,4 2 11-15,4-1 1 16,1-1-8-16,0-4 5 16,1-1 3-16,14-5-2 15,5 1 2-15,2-3 1 0,-1 0 10 16,-5 0-11-1,-2-9-29-15,-5 1 26 0,-3-3-20 16,-5 3 2-16,-1 1-10 16,0 1-27-16,-4 5 45 15,-8 1-1-15,-2 0 10 16,5 0-16-16,2 5 21 16,7 3-2-16,0-2-9 15,0 2 3-15,0-5 5 16,20 2 4-16,3-5-2 15,9 0 43-15,2-13-39 0,0-5 0 16,-7-3 5 0,1-2 2-16,-6-2 6 0,-2-1-17 15,-3-4 7-15,-6-1 23 16,-5 1-29-16,-3 2 30 16,-3 3-23-16,0 8-4 15,0 6 16-15,0 9-6 16,0 0-13-16,0 2 6 15,-4 3-7-15,-2 15-8 16,-3 8 3-16,5 4 7 16,2-1-3-16,2-2 1 15,0-3 0-15,5-3-9 16,5-6 20-16,2-3-11 16,4-4 0-16,4-8-37 0,0 0-68 15,-3-10-108-15</inkml:trace>
  <inkml:trace contextRef="#ctx0" brushRef="#br0" timeOffset="33814.1765">17905 542 655 0,'0'0'131'16,"0"0"-131"-16,0 0-37 15,0 0 28-15,82-5-42 16,-34-1-235-16</inkml:trace>
  <inkml:trace contextRef="#ctx0" brushRef="#br0" timeOffset="34225.7908">18278 621 565 0,'0'0'282'16,"0"0"-245"-16,0 0 15 15,0 0-5-15,0 0-40 16,0 0-3-16,-30 11-4 16,23 9 0-16,1 2-8 15,1 2 8-15,4-5 0 16,1-4-5-16,0-5 17 16,0-5-15-16,0-5 3 0,0 0 0 15,6-3 20-15,10-14-20 16,1-5-14-16,-1-3-13 15,-8 0-68-15,-1 5 80 16,-7 3-80-16,0 8 95 16,0 6 17-16,0 3 7 15,0 0 15-15,-3 0-18 16,-6 4-11-16,3 9 14 16,1-1 9-16,5 2-28 15,0-1 49-15,2 1-51 16,12-2 0-16,3-1 13 15,4-2-10-15,8-4-12 16,-1-5-108-16,2 0-186 16</inkml:trace>
  <inkml:trace contextRef="#ctx0" brushRef="#br0" timeOffset="35141.6108">18679 430 729 0,'0'0'98'15,"0"0"-98"-15,0 0 0 0,0 0 4 16,0 0-1-16,0 0 31 16,-46 60-21-16,40-43-6 15,2 0 4-15,4-1-11 16,0-2 0-16,15 2-6 15,9 1 16-15,-1 2-13 16,4 5 3-16,0 3 0 16,-10 1-10-16,-6 2 10 15,-11-3 0-15,0 0-7 16,-10-5 17-16,-10-2-21 0,-2-6 8 16,0-6-24-1,11-7 15-15,2-1-30 0,8-12 8 16,1-12-79-16,6-3 7 15,19-2 101-15,8 2-7 16,0 6 12-16,-2 4 27 16,-1 3 22-16,-2 0 17 15,0 5-3-15,-2-1-43 16,-2 1 5-16,-3 0-10 16,-1-1 4-16,-3 0 38 15,4-2-44-15,-3-3-5 16,1-4 7-16,-1-1-3 15,0-5 4-15,-2 1-16 0,-2 0 0 16,-1 7 16 0,-7 5-6-16,-1 6 0 0,-5 4 10 15,0 2-17-15,0 0-2 16,0 0-1-16,0 6 0 16,-11 11-12-16,-5 7 13 15,1 5-1-15,2 3 25 16,5 0-18-16,4-3 21 15,4-4-26-15,0-2 2 16,3-7 14-16,9-2-18 16,8-8-1-16,5-6-2 15,2 0-72-15,2-10-88 16,-9-14-375-16</inkml:trace>
  <inkml:trace contextRef="#ctx0" brushRef="#br0" timeOffset="35283.6902">19021 565 0 0,'0'0'810'0,"0"0"-773"15,0 0-37-15,0 0-8 16,91-23-19-16,-51 15-10 16,-1 1-186-16</inkml:trace>
  <inkml:trace contextRef="#ctx0" brushRef="#br0" timeOffset="36223.1602">19264 688 663 0,'0'0'84'16,"0"0"-71"-16,0 0 71 16,0 0 39-16,0 0-38 15,0 0-73-15,28-4-1 16,-11-3-5-16,-1-1-6 0,2-1-9 16,-1-2-1-1,-1 0-9-15,-1-1 6 0,0-1-3 16,0 1 0-16,2-2 0 15,-1 0 14-15,0 0-29 16,0 3 21-16,1-1-33 16,-2 2 36-16,1 3-16 15,-4 2 18-15,3 1-9 16,-5 3 9-16,-2 1 5 16,-1 0-8-16,-2 0 8 15,-4 0 0-15,-1 10 10 16,0 2 6-16,0 5 37 15,0 0-15-15,-5-2-10 16,0 0 37-16,-1-1-57 16,6 0-6-16,0-2-2 0,0-7 16 15,21-2-5-15,5-3-11 16,8 0 3-16,4-5-2 16,-2-7-1-16,-10 2 0 15,-7 3 0-15,-12 1 3 16,-5 5-11-16,-2 1 8 15,0 0 0-15,0 0 8 16,0 0-8-16,0 0 0 16,-8 0-4-16,-1 4-1 15,-2 8-3-15,4 0 3 16,3 3 5-16,2-4-5 16,2 0 5-16,0-2 0 0,0-4-5 15,0-1 16 1,2-2-11-16,7-2 0 0,4 0 1 15,-1 0 7-15,3-9-8 16,-5-3 0-16,0-2 0 16,-6 0-29-16,-2-1 23 15,-2 2-32-15,0 4 13 16,0 2 14-16,-6 3-11 16,1 3 14-16,0 1 4 15,2 0-4-15,-1 0 2 16,4 0-2-16,0 1 8 15,0 4-9-15,0 1 15 16,0-1-6-16,0 1 2 16,9 0 7-16,3-5 28 15,1-1-31-15,-1 0-5 0,2 0 29 16,1 0-21-16,-2-4-9 16,-3-2 0-16,-2 3 5 15,0-2-15-15,0 0-15 16,0 3-29-16,-1-2 11 15,1 1-69-15,-2-2-23 16,1 0-239-16</inkml:trace>
  <inkml:trace contextRef="#ctx0" brushRef="#br0" timeOffset="37645.5858">19913 704 518 0,'0'0'70'0,"0"0"-5"16,0 0 32-16,0 0-16 15,0 0 3-15,0 0-39 16,24-38-36-16,-21 27 44 0,-2-2-53 16,2 1 0-1,1 1-3-15,1 2-50 0,0 1-73 16,1 0-211-16</inkml:trace>
  <inkml:trace contextRef="#ctx0" brushRef="#br0" timeOffset="38725.7205">19808 649 699 0,'0'0'140'0,"0"0"-89"16,0 0-19-16,0 0 26 15,42-71-35-15,-34 55 49 16,-1 0-72-16,1 1 0 16,-4-1 19-16,1-1-16 15,0 0 15-15,-4 0-18 16,1 1 0-16,-2 5 11 16,2 2-3-16,-2 8 2 15,0-2 0-15,0 3 1 16,0 0-22-16,0 0 7 15,0 0-16-15,0 10 11 16,0 12-7-16,0 5 16 16,0 2 0-16,0-1 12 0,0-5-15 15,6-5 3-15,2-7 0 16,-1-1-3-16,0-3 3 16,4-7 0-16,2 0 7 15,7 0-5-15,5-10 15 16,0-2-15-16,-1-3 10 15,-7-3-3-15,-4 4-9 16,-6 2 0-16,-4 7-3 16,-3 4 13-16,0 1-19 15,0 0 9-15,0 0 0 16,0 0-9-16,0 4 9 16,-9 10-13-16,-2 6 8 0,5 2 1 15,3-1-6 1,3 2 10-16,0-6-19 0,6-1 8 15,8-6-2-15,3-3-28 16,5-5 41-16,5-2-20 16,3 0 3-16,1-6 14 15,-3-6-26-15,-5 0 24 16,-4-1-13-16,-5-1 13 16,-1 2-15-16,-2 2 20 15,-5 3 0-15,1 0-5 16,-1 2 19-16,0-2-26 15,5-1 12-15,5 0-40 16,6-1 21-16,2 1-33 16,2 2 6-16,-1 3 14 15,-3 3-48-15,-7 0 65 0,-5 0-28 16,-5 0 25-16,-5 0 4 16,0 0 6-16,-15 11 8 15,-6 1 47-15,-6 4-26 16,-1-1 37-16,4 2-16 15,3-1-38-15,8-1 46 16,5-2-49-16,5 0 8 16,3-3-9-16,0-1 6 15,14-2 3-15,7-1-7 16,9-4 6-16,5-2 37 0,0 0-37 16,5-13-8-1,-1-5 15-15,-5-2-13 0,0-4 44 16,-2-2-26-16,-2-1-12 15,-4-4 46-15,-2-1-39 16,-6 0 4-16,-3 6 32 16,-4 4-24-16,-8 9 41 15,-2 7-46-15,-1 6 8 16,0 0-12-16,0 0-18 16,-1 19-14-16,-10 9 9 15,2 5 4-15,-1 1-15 16,7 1 12-16,3-7-37 15,0 1 16-15,16-10-117 16,12-12-49-16,5-7-185 16</inkml:trace>
  <inkml:trace contextRef="#ctx0" brushRef="#br0" timeOffset="38862.6351">21018 531 851 0,'0'0'119'15,"0"0"-119"-15,0 0-1 16,0 0-57-16,0 0-111 16,0 0-306-16</inkml:trace>
  <inkml:trace contextRef="#ctx0" brushRef="#br0" timeOffset="40783.2505">13593 2080 623 0,'0'0'2'0,"0"0"47"16,0 0-2-16,24-74-18 16,-23 63 77-16,-1 5-42 15,0 4-38-15,0 2 55 16,0 0-81-16,-7 0 3 15,-11 1-6-15,-7 17 7 16,-1 7-8-16,-1 7-7 0,8 1 11 16,10 2-22-1,9-4 21-15,0-5 1 0,9-4-3 16,15-8 17-16,4-8-14 16,5-6 0-16,1 0 0 15,-1-9-11-15,-4-8 11 16,-7 0-16-16,-9 0 12 15,-6 2 8-15,-7 3 2 16,0 0-6-16,0 2 6 16,-5 4 21-16,2 2-21 15,0 2-2-15,1 2 1 16,2 0 1-16,-2 0-12 0,1 6-4 16,0 12 10-1,1 6-17-15,0 0 17 0,2-3-3 16,14-2-1-16,3-5 8 15,5-5-8-15,3-4 2 16,4-5 2-16,2 0-8 16,-2-8 2-16,-2-9-6 15,-8-3-4-15,-8-2 16 16,-6 2 6-16,-5-4-6 16,-2 4 0-16,0-2 1 15,-6 2-1-15,-5 0 0 16,-2 3-1-16,4 3 9 15,2 3-9-15,4 2 1 0,3 4 0 16,0 2-19 0,0-1 15-16,0 1-33 15,12 3 22-15,13-1-13 0,5 1 17 16,6 0 5-16,1 0-16 16,3 0 11-16,-4 0-15 15,-6 0 20-15,-5 0 2 16,-10 11-16-16,-6-1 10 15,-9 3-13-15,0 3 23 16,0-1 30-16,-3 3-16 16,-4-1-7-16,0 0 23 15,6 0-9-15,1 0 9 16,0-2-30-16,9 0 0 16,12-4 3-16,7-4-3 0,5-4 0 15,4-3 30 1,1 0-26-16,-1-2 3 0,0-8-7 15,-7-3 3-15,-7-1-5 16,-4 2 2-16,0-2 0 16,-8 0 8-16,-4 0-1 15,-4 1-1-15,-1 2 2 16,-2 0-3-16,0 5 16 16,0 0-18-16,0 1-3 15,0 5 12-15,0 0-9 16,0 0-6-16,0 0-1 15,0 0-14-15,0 5 7 16,-3 9-16-16,-3 6 27 16,-2 1 7-16,2-1-1 15,3-4-12-15,2-3-1 0,1-1 7 16,0-7-21-16,0 0 17 16,9-5 4-16,4 0 8 15,5 0-5-15,-1-11 9 16,1-3-12-16,-1 2 0 15,-6 3 0-15,-4-1 0 16,-2 4 0-16,-1 2-1 16,0-1 1-16,-1 1-7 15,1 1-38-15,0 0-51 16,-1 2 24-16,-1-2-98 16,-2 0-160-16</inkml:trace>
  <inkml:trace contextRef="#ctx0" brushRef="#br0" timeOffset="41740.0483">14487 2142 704 0,'0'0'125'0,"0"0"-56"16,0 0-52-16,0 0 25 15,0-91-42-15,16 65 4 16,2-1 3-16,-2-3-7 16,-1 4 0-16,-7 4-6 0,-5 7 11 15,-3 5-9-15,0 4 4 16,0 3 0-16,-3 1 3 16,-11 2-3-16,-2 0-13 15,2 0 10-15,3 2-9 16,6 3 11-16,5 0-5 15,0 0-19-15,0 3 0 16,3 1 25-16,15 0 0 16,8-2 5-16,6-2-2 15,6-5 6-15,2 0-9 16,6 0 0-16,-6 0-6 16,-6 3 6-16,-5 3-2 0,-12 2-2 15,-6 2-22-15,-8 2 23 16,-3 3 3-16,0 6 0 15,-12-4 3-15,-3 3-3 16,8-6 0-16,1-1 6 16,6-4 1-16,0-2-7 15,0 0 0-15,9-2 8 16,7-2-1-16,4-3-3 16,3 2 6-16,1-2-2 15,-4 0-2-15,-5 0-12 16,-6 0 5-16,-5 0-19 15,-4 0 5-15,0 2-39 16,0 3 54-16,0 0-4 16,-4 3 23-16,-1-4-19 15,4 1 0-15,1-2 0 0,0 0 12 16,0 0-12-16,0-1 0 16,1-2 4-16,14 0 11 15,3 0 10-15,3-6-18 16,1-4 13-16,-5-2-19 15,-7 2-1-15,-6 3 0 16,-4-1 16-16,0 2-13 16,0 3 17-16,-7-1-20 15,-5 4 0-15,3 0 2 16,4 0-2-16,2 0-25 16,3 2 22-16,0 5-5 15,0 0-8-15,5 1 10 0,9-2 6 16,2-3-22-16,3-2 21 15,7-1-16-15,2 0 6 16,3-3-45-16,4-7 42 16,-4-4 11-16,-3-1-58 15,-8 3 39-15,-8 6 22 16,-8 1 5-16,-1 5 67 16,-3 0-11-16,0 0-41 15,0 3-20-15,0 13 0 16,-3 5 18-16,-3 1-11 15,2 0-7-15,2 2 0 16,2-2-9-16,0 1-89 16,8-6-119-16,8-3-106 0</inkml:trace>
  <inkml:trace contextRef="#ctx0" brushRef="#br0" timeOffset="42722.5136">13881 2655 624 0,'0'0'102'0,"0"0"8"16,0 0-62-16,0 0-12 15,0 0 28-15,0 0-63 16,-33 5-1-16,14 12 0 0,5 0 16 16,5 2-27-1,9-3 11-15,0 1 0 0,8-1-12 16,12-1 12-16,9 1 0 15,4-1 7-15,0 2 5 16,-5 0-8-16,-6 0-4 16,-8-1-11-16,-8-2-10 15,-6-1 21-15,0-1 0 16,-3-4-2-16,-14 1 9 16,1-6-7-16,3-3 0 15,2 0-24-15,5-3 11 16,5-14-50-16,1-5-11 15,10-1 31-15,18 1-3 16,7 2 37-16,2 6 7 16,-4 0 2-16,1 1 27 0,-5 1-21 15,-3 1 17 1,0 0 23-16,0-3-10 0,3 0-2 16,-1-3-27-16,2-2 3 15,-2-1 1-15,-3-4-11 16,0 1 0-16,-6 3-4 15,-5 3-17-15,-4 4 19 16,-7 7-1-16,-3 6 3 16,0 0-19-16,0 2-30 15,0 13 25-15,-9 9 10 16,-2 1 28-16,4-1-12 16,4 1 4-16,3-4 2 0,0-6 7 15,10-1-15-15,10-4 0 16,10-4 3-16,5-5-2 15,6-1-1-15,2 0-97 16,-4-5-236-16</inkml:trace>
  <inkml:trace contextRef="#ctx0" brushRef="#br0" timeOffset="43173.8733">14085 3231 289 0,'0'0'443'0,"0"0"-353"16,0 0-72-16,0 0-16 16,0 0 40-16,0 0-13 15,0 0-22-15,0 0-7 16,0 0 0-16,0 0-21 16,5 0 10-16,4 0-71 15,1-9-99-15</inkml:trace>
  <inkml:trace contextRef="#ctx0" brushRef="#br0" timeOffset="43766.7634">14139 3214 742 0,'0'0'36'15,"0"0"10"-15,0 0-17 16,-79 0-21-16,49 0 67 16,0 0-52-16,2 12 1 15,4 1-12-15,5 3-11 16,10-2 18-16,6 1-19 16,3-3 0-16,1-2-25 0,16-3 25 15,11-4 0-15,8-3 14 16,0 0-11-16,2-11 2 15,-6-6-5-15,-9 0 0 16,-7 1-20-16,-8 2 17 16,-5 3 3-16,-2 3-4 15,-1 7 13-15,0-1 4 16,0 2-13-16,0 0 6 16,0 0-27-16,0 12 9 15,0 6 12-15,0 8-9 16,0-2 15-16,-2 0-6 15,-4-3 0-15,-1-3 2 16,-1-3-7-16,1-8 5 16,5 0-5-16,0-7-28 15,2 0-12-15,0 0 45 0,0-11 0 16,6-9-54-16,8 1 36 16,2 1 18-16,-2 7 0 15,-1 3 3-15,-4 3 21 16,0 2 13-16,4 1-10 15,3 0-10-15,6-1 30 16,6-1-47-16,3-1 0 16,7-3 5-16,5-4-5 15,0 0-1-15,5-7-111 16,-3-5-174-16</inkml:trace>
  <inkml:trace contextRef="#ctx0" brushRef="#br0" timeOffset="44450.4635">15687 2285 714 0,'0'0'128'15,"0"0"-108"-15,0 0 31 16,0 0 15-16,0 0 16 16,0 0-68-16,-1 3-3 15,1-1-4-15,18 1-7 16,10 2 0-16,12-1 29 16,8 1-26-16,3-4 2 15,1-1-5-15,0 0 0 16,-4 0-13-16,-2 0 12 15,-7 0-20-15,-8 0 14 16,-9 3-3-16,-5 0 10 16,-5 0-12-16,-8 1-16 15,-1 3 22-15,-1 3-19 0,-2 4-3 16,0 4 27-16,0 6-8 16,-11 2 7-16,-4 5-56 15,-1 2-12-15,-8 0-20 16,-6-2-96-16,-6-3-151 15</inkml:trace>
  <inkml:trace contextRef="#ctx0" brushRef="#br0" timeOffset="44696.8087">15664 2975 744 0,'0'0'52'16,"0"0"-36"-16,0 0 27 16,108-41 53-16,-70 21-70 15,5 1-24-15,2-1 43 16,0 2-45-16,-1 3-4 16,-3 0 1-16,-6 6-31 15,-4 1 25-15,-10 6-76 16,-6 2-57-16,-10 0-40 15</inkml:trace>
  <inkml:trace contextRef="#ctx0" brushRef="#br0" timeOffset="45581.2518">16425 2989 270 0,'0'0'178'0,"0"0"-77"15,0 0-21-15,0 0 3 16,0 0-53-16,0 0-24 16,-17-11-4-16,17 11-2 15,9 0 0-15,13 5 27 16,4 7 2-16,8 5 18 0,-3 1-47 16,-1 4 0-1,-2 5 13-15,-3 4-13 0,-3 5 0 16,-3 3 6-1,-3 0 1-15,-4 3 3 0,-1 4-10 16,-6 2 0-16,-2 2 47 16,-3 2-44-16,0-4-2 15,0 5 13-15,0 0 11 16,-8 1-2-16,0-3-23 16,-2-5 0-16,-4-3 49 15,1-4-49-15,-3 1 4 16,-1 5-5-16,-4 0 13 0,-3 1-4 15,2-4-8 1,-2-4 12-16,2-3-4 16,1-4-8-16,1-3 0 0,-2-3 0 15,0-3 7-15,5-1-14 16,1-3 1-16,4-1 4 16,2-3-6-16,5-7-14 15,1 0-38-15,4-5 17 16,0-2-73-16,0 0 25 15,0-19-38-15</inkml:trace>
  <inkml:trace contextRef="#ctx0" brushRef="#br0" timeOffset="45971.1844">16369 3863 699 0,'0'0'127'15,"0"0"-83"-15,0 0-44 16,0 0-15-16,0 0 4 16,0 0 12-16,0 71-1 15,4-29 46-15,-1 5-17 16,-3 1-1-16,0 2 8 15,0 0-34-15,0-4 45 0,0-3-40 16,0-7-3 0,0-7 23-16,0-5-24 0,5-9-3 15,5-5 0-15,7-7 9 16,8-3-1-16,7-3 15 16,11-15-10-16,4-6 7 15,0-3-20-15,0 2-20 16,-3 0-16-16,-1 4-51 15,-3 2 18-15,-5 1-97 16,-10 1-247-16</inkml:trace>
  <inkml:trace contextRef="#ctx0" brushRef="#br0" timeOffset="51387.3551">15128 5663 319 0,'0'0'169'0,"0"0"-149"0,0 0-15 15,0 0 68-15,0 0-28 16,0 0-1-16,0 0 8 15,-3 0-42-15,3 0 41 16,0 0 0-16,0 0-44 16,0 0 72-16,0 0-67 15,0 0 7-15,0 0-2 16,0 0-10-16,0 0 16 16,0 0-23-16,0 0 0 15,0 0-12-15,0 0 12 16,0 0-6-16,10 0 1 15,10 0 5-15,8 0 6 0,2 0-6 16,0 0 0-16,4 0 4 16,2 0-4-16,1 0 0 15,6 0 3-15,1-6 9 16,-1-2-8-16,0-1-4 16,-1 1 0-16,-2-1 11 15,-6 3-1-15,1-2-9 16,-4 1 2-16,0 1-2 15,-1 1-1-15,-1-1 0 16,-3-1 0-16,-1 0 16 16,-2 0-16-16,0-3 0 15,2 3 1-15,0-5 2 16,-2 2 11-16,1-2-14 16,-2 0 0-16,0 3-5 15,-4-1 5-15,-6 3 0 0,-3 2 7 16,-4 2-4-1,-4 3-3-15,1 0 0 0,-2-2-10 16,0-2-7-16,0-1-33 16,0-1-38-16,0 0 1 15,0-2-104-15,-13-2-440 16</inkml:trace>
  <inkml:trace contextRef="#ctx0" brushRef="#br0" timeOffset="62493.7873">11019 1035 256 0,'0'0'0'0,"0"0"-2"16,0 0 2-16,0 0 2 16,0 0 8-16,0 0-14 15,0 0 4-15,0 0 0 16,22-45-1-16,-20 45-8 15,1 0 9-15,-3 0 0 16,1 0 10-16,-1 0-2 16,0 0-7-16,0 0-1 15,0 0 25-15,0 0-20 16,2 0 19-16,-2 0 30 16,1 0-36-16,-1 0 50 15,0 0-44-15,0 0 1 0,0 0 31 16,0 0-26-16,0 0 21 15,0 0-40-15,0 0-2 16,0 0 27-16,0 0-36 16,0 0 0-16,0 0-1 15,0 0 6-15,0 0-5 16,0 0 0-16,0 0 0 16,0 0-17-16,0 0 12 15,0 0 5-15,0 0-4 16,0 0 4-16,0 0-3 0,0 0-1 15,3 0 8 1,0 5-14-16,0 1 7 0,1-2 3 16,-1-1-5-16,2-1 13 15,-1 0-10-15,3 1 2 16,0 0 0-16,2 2 7 16,1 0-7-16,3-1 0 15,1 4-7-15,2-3 15 16,-3 4-17-16,4 1 9 15,-4-1 0-15,4 0 8 16,-2 1-8-16,3 0 0 16,5 0 2-16,0-2 8 15,1 1-10-15,6-3 0 16,3 2 0-16,1-3-1 16,3 2 1-16,-3-2 0 0,2 3 7 15,-1-2 8-15,-1-3-15 16,2 0 0-16,-2-1 1 15,3 0-4-15,-3-1 3 16,-1-1 0-16,0 0 0 16,-1 0 7-16,2 0-4 15,-3 0-3-15,1-1 0 16,-3-3 0-16,0 1 0 16,-3-2 0-16,1 3-4 15,-1-1 12-15,-1-1-14 16,-3-1 6-16,-1 0 0 15,-1 0 2-15,-4 0-2 16,-3 0 0-16,-2 1 8 16,-2 4 8-16,-3-3-5 0,3-1-11 15,-3 3 10-15,0-2-10 16,-2 0 0-16,1 2-6 16,-1-2 6-16,-1 2 6 15,0-2-6-15,-1 0-6 16,1 3 6-16,0-4 6 15,0 4-6-15,-2-2-19 16,-1 2 15-16,0 0-49 16,0 0-11-16,0 0-94 15</inkml:trace>
  <inkml:trace contextRef="#ctx0" brushRef="#br0" timeOffset="65514.7423">22237 2189 540 0,'0'0'11'0,"0"0"61"16,-106 38-71-16,79-21 4 16,6-4 31-16,11 1-34 15,5 0 4-15,5 1-6 16,0 1 0-16,8-2 4 15,10 0-4-15,7 0 2 16,3-2 7-16,-1 4-1 16,-4 0-4-16,-5 1-4 15,-7 2 1-15,-6 5-14 16,-5 4 17-16,0 2-4 16,-18-2 20-16,1-3-15 0,-2-6-1 15,9-6-4 1,2-6 2-16,5-5-8 0,3-2 6 15,0 0-7-15,20 0 4 16,8-12 0-16,8-3-2 16,3-4-16-16,-1 2-53 15,-2 0 59-15,-6 0 15 16,-3 1 0-16,-5-4 28 16,-1 1-23-16,-2-4 33 15,-3 1-9-15,1-3-17 16,-4 0 33-16,-2 2-30 15,-5-2-15-15,-1 3 41 16,-2 2-25-16,-2 3 2 16,1 6-3-16,-2 3-10 0,0 2 18 15,0 5-23-15,0 1 0 16,0 0-5-16,0 0 13 16,-5 10-16-16,-4 10 0 15,-1 4 7-15,5 4-2 16,4 0 3-16,1-5 0 15,0-1-5-15,1-2 5 16,11-6 0-16,5-4-1 16,5-8 1-16,5-2-9 15,4-4-24-15,-3-18-125 0,-3-7-286 16</inkml:trace>
  <inkml:trace contextRef="#ctx0" brushRef="#br0" timeOffset="65659.0474">22529 2283 649 0,'0'0'0'16,"0"0"-56"-16,0 0-16 16,114-34-170-16</inkml:trace>
  <inkml:trace contextRef="#ctx0" brushRef="#br0" timeOffset="66245.2561">22725 2527 363 0,'0'0'267'0,"0"0"-261"16,0 0 28-16,0 0-26 15,0 0 26-15,0 0 15 16,97-38-42-16,-74 20 64 16,0-1-68-16,-4-2-1 15,-2-1 35-15,-2-3-34 16,-4 1 18-16,-3-2-13 16,-2 3 0-16,-5 2-9 15,-1 2 1-15,0 8 0 0,0 5-3 16,0 1 3-16,0 5-8 15,0 0-1-15,0 2-30 16,0 15 11-16,0 9 28 16,0 6 0-16,0-2-3 15,0 0 13-15,4-7-10 16,7-6 14-16,3-6-14 16,5-9 18-16,3-2-18 15,2 0 10-15,5-13 2 16,-4-4-12-16,-3-3-10 15,-4 1 8-15,-6 9 0 0,-6 5-4 16,-1 3 6 0,-5 2-9-16,0 0-9 0,0 0-19 15,0 5 14-15,0 6 20 16,0-3 0-16,0 1 3 16,0-6 0-16,0 0 5 15,0 1 31-15,0-4-30 16,1 1-6-16,9-1 15 15,6 0-12-15,2 0-6 16,5 0-16-16,-2 0-69 16,1 0-4-16,-2 0-243 15</inkml:trace>
  <inkml:trace contextRef="#ctx0" brushRef="#br0" timeOffset="67234.7224">23371 2438 327 0,'0'0'86'16,"0"0"-33"-16,0 0-31 16,59-78-8-16,-47 59 32 15,-3 4-39-15,-1 2 62 16,-4 5-55-16,0 3 3 16,-4 3 49-16,0 2-66 15,0 0-10-15,0 4 1 16,-5 11 3-16,-2 2-1 15,1 4 7-15,5-3-30 16,1 1 30-16,0-2-167 0,1-5-163 16</inkml:trace>
  <inkml:trace contextRef="#ctx0" brushRef="#br0" timeOffset="72084.8913">14313 993 282 0,'0'0'55'0,"0"0"23"0,0 0-30 16,0 0-4-16,0 0-4 16,0 0-21-16,0 0 73 15,0 0-78-15,0 0 9 16,0 0 5-16,0 0-20 15,0 0 13-15,0 0-21 16,0 0 0-16,-1 0 29 16,-1 0-29-16,2 0 2 15,0 0-1-15,-4 0 3 16,4 0-1-16,0 0-3 16,0 0 5-16,0 0-6 15,0 0 1-15,0 0 0 16,0 0-7-16,0 0 7 15,0 0-8-15,0 0 4 16,0 0 4-16,0 0-28 0,6 0 28 16,3 3 0-16,3 2-1 15,-2-3 8-15,2 1-11 16,2 0 4-16,-2 0 0 16,2-2 5-16,2 1-5 15,0-2 0-15,2 2 5 16,0-2 11-16,2 1-20 15,0 3 4-15,2-3 0 16,2 2 14-16,0-2-14 16,-1 0 0-16,-2 1-11 15,5-1 22-15,-4-1-12 16,0 0 1-16,-2 0 0 0,-1 0-7 16,-3 0 15-16,-3 0-8 15,-4 0 14-15,-2 0-10 16,-4 0 3-16,0 0-5 15,-2 0 5-15,2 0 11 16,-2-1-18-16,3 1 0 16,-2 0 17-16,1-2-17 15,0 2 0-15,-3 0-7 16,0 0 7-16,0 0-2 16,0 0 2-16,0 0 0 15,0 0-3-15,0 0 3 16,0 0-58-16,0 0-64 15,0 4-14-15,-2-1-123 16</inkml:trace>
  <inkml:trace contextRef="#ctx0" brushRef="#br0" timeOffset="75965.7201">7076 473 330 0,'0'0'120'0,"0"0"-120"15,0 0 5-15,0 0 42 16,0 0-14-16,0 0 18 15,0 0-24-15,0 0-23 16,20-33 11-16,-20 33-6 16,0 0-8-16,0 0 47 15,0 0-23-15,0 0 7 0,0 0 18 16,0 0-19-16,0 0 19 16,0 0 10-16,0 0-45 15,0 0 38-15,0 0-37 16,0 0-7-16,0 2-9 15,0 7-10-15,0 8 7 16,0 7 2-16,6 6 1 16,0 7 5-16,4 2-3 15,-1 3 5-15,4-1-3 16,-2-7 2-16,1-5-4 16,3-9-2-16,1-4 2 15,2-8 5-15,-1-3-6 16,2-5-1-16,2 0 6 0,4-5-3 15,0-15 0 1,-2-4-3-16,-1-5 0 0,-4-2-10 16,-6-4 10-16,-3 2 0 15,-2 2-5-15,-4 2 7 16,-1 4-2-16,-2 3 0 16,0 3 1-16,0-1 12 15,0 9-6-15,-3 2 7 16,0 3 6-16,0 6-11 15,3 0 14-15,-1 0-23 16,1 3-14-16,-2 14-11 16,2 7 15-16,0 2 10 15,0-1 1-15,0-1 10 16,0-3-22-16,0-3 10 0,10-1-4 16,-2-1-11-16,2-2 3 15,4-3-26-15,-2-2 3 16,7-2-16-16,2-6 7 15,6-1-38-15,4-8-61 16</inkml:trace>
  <inkml:trace contextRef="#ctx0" brushRef="#br0" timeOffset="77165.5036">7676 771 672 0,'0'0'3'16,"0"0"-6"0,0 0 2-16,0 0 1 0,0 0 50 15,0 0-29-15,60 5 16 16,-43-10-35-16,-3-5 4 15,-2 1 9-15,-2-5-8 16,-2-2-4-16,-1-1 15 16,-7-4-17-16,3-1 4 15,-1-5-5-15,-1-5 10 16,2 3-5-16,3 3-5 16,2 0-4-16,3 9 4 15,2 4 1-15,4 4-1 16,-2 4-4-16,0 5-15 0,2 0 10 15,0 0-7 1,0 14 13-16,1 6-8 0,-5 5 12 16,-1 3-1-16,-4 2 0 15,-4 1 2-15,-1-8 22 16,0-3-6-16,3-5-18 16,-2-5 33-16,1-5-32 15,-2-5 0-15,3 0 8 16,7 0-4-16,5-15 47 15,6-9-25-15,4-4-23 16,-3-1-6-16,-5 6 2 16,-3 8-4-16,-7 4 0 15,-4 8 7-15,-2 3-13 16,-4 0 10-16,2 0-20 0,-1 0 13 16,4 6-4-16,2 9 11 15,1 0 4-15,2 1-1 16,1-3 14-16,1-3-17 15,1-3 6-15,1-5 8 16,5-2-8-16,2 0 7 16,3-6 0-16,3-11-11 15,-1-3 16-15,0 1-18 16,-7 2 1-16,-4 1 0 16,-3 4 8-16,-6 4-9 15,-3 5 24-15,-2 0-18 16,-1 3 29-16,0 0-35 15,0 0 8-15,0 0-20 0,-1 0 12 16,-8 12-9 0,-1 6 6-16,-1 3-4 0,5 1 3 15,0 0 4-15,6-3 0 16,0-2-14-16,0-6 14 16,3-2 0-16,6-5-2 15,6-4 5-15,3 0 8 16,3 0-11-16,1-6 5 15,1-5 6-15,-4-1-11 16,-7 5 0-16,-5 2-3 16,-5 3 10-16,-2 2-14 15,0 0 0-15,0 0 7 16,0 0-17-16,0 3 16 16,-8 8 1-16,1 1-1 0,-1 2 0 15,4-2-3-15,1 1 4 16,3-2 0-16,0-3-14 15,0 0 9-15,0-2 5 16,5-3 0-16,5-3 3 16,3 0 0-16,4 0-3 15,-4 0 6-15,2-8-23 16,-3-3-12-16,-2-1-63 16,-4-6-58-16,-4-3-230 15</inkml:trace>
  <inkml:trace contextRef="#ctx0" brushRef="#br0" timeOffset="78206.9859">8778 633 754 0,'0'0'74'0,"0"0"-14"16,0 0-28-16,0 0-2 16,0 0 14-16,-80-7-25 15,67 9-10-15,2 8 16 0,1 1-22 16,5 5 9-16,2 0-12 16,3 1 0-16,0 2 0 15,1-5 0-15,13-3 0 16,4-2 20-16,4-8-20 15,5-1 27-15,1 0-5 16,2-8-16-16,-3-6 21 16,-3-6-24-16,-7 4 1 15,-1-1-8-15,-11-1-3 16,-3 1-7-16,-2-2-10 16,-2 5-11-16,-11 1 27 15,-4 7-11-15,4 3-8 16,2 3 26-16,3 0-29 0,2 0 8 15,0 7 9 1,0 5-8-16,3 3 11 0,2-1 5 16,1 3 5-16,0 0-11 15,4-2 11-15,8-3-9 16,5-7 8-16,6-4 2 16,4-1 5-16,0-3-6 15,1-12-4-15,-2-4-7 16,-6-1 9-16,0-2 2 15,-1 2-2-15,-7 6 11 16,0 3-15-16,-4 5 6 16,-2 4 0-16,-2 2-11 15,4 0 11-15,0 0-25 0,1 8 25 16,1 9-6-16,0 3 4 16,0-2 4-1,-1-2-2-15,3-3 9 0,0-6-9 16,6-2-12-16,3-5-33 15,4 0-113-15</inkml:trace>
  <inkml:trace contextRef="#ctx0" brushRef="#br0" timeOffset="79026.1972">9858 612 546 0,'0'0'280'16,"0"0"-261"-16,0 0 1 16,0 0 5-16,0 0-13 15,0 0 34-15,-21 37-4 16,2-23-20-16,-5 0 32 0,-2-2-48 15,6-2 5 1,2-4-8-16,7-3 1 0,8-3-4 16,-1 0 21-1,0-3-9-15,2-14-7 0,-1-5-5 16,3-6 0-16,0-4-17 16,0-6 9-16,3-2-9 15,5 0-11-15,0-1-9 16,0 2 35-16,-1 0-20 15,4-2 14-15,-4 7 2 16,1 3 6-16,1 7 0 16,-2 12-6-16,-4 4 13 15,0 2-11-15,-2 3 4 16,-1 2 0-16,0 1 1 16,0 0-1-16,0 0 0 0,0 4-13 15,-7 14 22-15,-8 11-16 16,0 9 7-16,0 4-7 15,6 2 7-15,5-4 0 16,4-3 6-16,0-5-7 16,10-5 5-16,11-1-8 15,4-5-11-15,7-3-87 16,-2-7-32-16,-3-4-268 16</inkml:trace>
  <inkml:trace contextRef="#ctx0" brushRef="#br0" timeOffset="79617.509">7885 1210 677 0,'0'0'22'16,"0"0"-10"-16,0 0 7 16,0 0 26-16,110 3 10 15,-58-3-19-15,11 0-8 16,12-3-22-16,8-3 0 15,8-2-5-15,8 3-1 16,5 1-53-16,2 2-26 16,7-3-95-16,2 0-249 15</inkml:trace>
  <inkml:trace contextRef="#ctx0" brushRef="#br0" timeOffset="80195.0003">10738 1064 542 0,'0'0'37'0,"0"0"-19"15,0 0 33-15,0 0 9 16,0 0 8-16,0 0-47 16,0 0-15-16,6 0 18 15,12 2-12-15,1 1-11 16,1 4 13-16,4-5-12 16,2 2 6-16,6-1-8 15,2-3-17-15,7 5 6 16,0-5-76-16,-2 0-136 0</inkml:trace>
  <inkml:trace contextRef="#ctx0" brushRef="#br0" timeOffset="86786.5924">14461 1093 383 0,'0'0'83'15,"0"0"-80"-15,0 0 6 0,0 0 6 16,0 0 23-16,0 0 21 16,0 0-36-16,-4-20-6 15,4 20 32-15,0-2-43 16,0 2 4-16,0 0 14 15,-2-2-16-15,2 2 18 16,0 0-17-16,0 0-6 16,0 0 28-16,0-1-29 15,-2-1-2-15,2 0 19 16,0-3-14-16,0 2-3 16,-1-2-2-16,-2 0 0 15,0 1-5-15,2 1 11 16,-2-1-6-16,1 1 0 15,-1 1 0-15,2 0-3 16,-2 1 3-16,1-3 0 0,1 1-10 16,-2 0 9-16,3 1 1 15,-2 0-3-15,2 2 3 16,0 0 0-16,0 0-6 16,0 0 13-16,0 0-14 15,0 0 7-15,0 0-2 16,0 0-1-16,0 0-5 15,0 0 3-15,0 0 1 16,0 0 4-16,0 0-5 16,0 0 5-16,0 0 0 15,0 0-4-15,0 0 0 16,0 0 2-16,0 0 2 0,5 0 0 16,2 2-2-16,2 1 2 15,0 4 0-15,-1-2-3 16,-1 0 8-16,5 2-7 15,-2-3 2-15,3 2 0 16,1-2-9-16,1-1 18 16,5-3-9-16,2 0 4 15,6 0 8-15,2 0-24 16,1 0 9-16,-1-5 3 16,0 2-8-16,0 1-2 15,-3 2 10-15,-1 0-6 16,0 0 6-16,-4 0 0 15,-1 2-2-15,-4 3 8 16,-2-2-9-16,0 2 3 16,-1-1 0-16,0 1-2 0,3-2 2 15,2-3 0-15,1 2-2 16,3-2 5-16,-1 0-9 16,4 0 6-16,-1 0 0 15,0-2-3-15,2-1 9 16,-3-4-4-16,0 2-2 15,1-4 0-15,-1 1 1 16,-2-2-1-16,4 1 0 16,-5-1-2-16,1 0 2 15,-1 0-1-15,-4 1-19 0,-1 2-5 16,-4 0-29-16,-2 2-31 16,-1-2-90-16</inkml:trace>
  <inkml:trace contextRef="#ctx0" brushRef="#br0" timeOffset="92035.7954">6610 369 479 0,'0'0'48'0,"0"0"-16"16,0 0 26-16,0 0-17 15,0 0-5-15,0 0-16 16,-60-75 10-16,49 67 9 16,-3 2 9-16,3 3-48 0,-1 0 0 15,-6 3 6 1,-7 20-6-16,-9 19 0 0,-8 17-10 16,-4 11 18-16,4 13-10 15,12 2 2-15,12 1-8 16,18 1 0-16,0-4 8 15,28-5 0-15,15-3 0 16,13-8 4-16,18-6-4 16,22-5 0-16,28-9-32 15,25-9 12-15,39-10-34 16,38-14-87-16,37-11 34 16,32-9-2-16</inkml:trace>
  <inkml:trace contextRef="#ctx0" brushRef="#br0" timeOffset="93254.4613">21227 90 544 0,'0'0'102'15,"0"0"-45"-15,0 0-3 0,0 0-30 16,0 0 3-16,0 0-10 16,13-37-14-16,7 31 34 15,4-1-36-15,8 7 11 16,6 0 1-16,4 4-4 15,5 16-18-15,-3 4 9 16,-4 8 0-16,-6 3 3 16,-7 7-3-16,-3 6 0 15,-3 5 14-15,-7 1-6 16,-6 2-5-16,-6-3-3 16,-2 3 0-16,-8-3-1 15,-20 3 1-15,-17-2 0 0,-15-4-11 16,-16-4 11-16,-13-5-21 15,-14-5 8-15,-6-2-38 16,-4-2 33 0,1-6-45-16,12-2 18 0,15-8-48 15,19-9-73-15</inkml:trace>
  <inkml:trace contextRef="#ctx0" brushRef="#br0" timeOffset="94027.825">22227 173 651 0,'0'0'30'15,"0"0"-12"-15,0 0-18 16,0 0 4-16,0 0 55 16,0 0-52-16,10-9 3 15,-10 30 4-15,0 13-12 0,-18 10 41 16,-6 3-10-16,-8 1-20 16,-5-4 21-16,2-4-23 15,-1-6-11-15,3-7 16 16,2-4-7-16,1-7-10 15,3-5 1-15,3-5-2 16,-1-6-16-16,5 0-6 16,0-11-10-16,3-14 13 15,4-5-62-15,7 0 54 16,6 0 17-16,0 6 12 16,3 7 19-16,10 9-15 15,5 8 3-15,3 0-7 0,6 8 7 16,5 13 20-16,3 10-10 15,3 1-16-15,2 2 51 16,4 4-50-16,1-1-2 16,4 4 8-16,6 0-2 15,3 0-12-15,7 0-13 16,0-5-78-16,-2-8-55 16</inkml:trace>
  <inkml:trace contextRef="#ctx0" brushRef="#br0" timeOffset="102238.3021">15302 4811 659 0,'0'0'30'0,"0"0"25"16,0 0-42-16,0 0 13 16,0 0-26-16,0 0 0 15,0 0 10-15,-52-79-10 16,49 69-18-16,3 4 15 15,0 2-6-15,0 4 2 16,0-2 3-16,0 0 4 16,0 1-6-16,0-1 6 15,0-1 0-15,0 0 16 0,0 0-10 16,0 0 5-16,0-2-11 16,0 3 4-16,0 1 23 15,0-1-8-15,0 1-6 16,0 1-4-16,0 0 6 15,0 0-18-15,2 0 3 16,5-2 0-16,11-2-1 16,6-1 9-16,6 0-8 15,1-2 8-15,-1-1 7 16,-2-1-20-16,2-1 5 16,0 2 0-16,-3 0 11 15,-3 1-11-15,-8 2 0 16,-6 1-15-16,1 0 12 0,-2 4-1 15,-2 0-19-15,1 0-62 16,-1 0 39-16,2 0-139 16,-3-3-197-16</inkml:trace>
  <inkml:trace contextRef="#ctx0" brushRef="#br0" timeOffset="144535.246">5046 5596 230 0,'0'0'0'16,"0"0"0"-16,0 0-2 15,0 0 2-15,0 0 0 16,57-73 59-16,-54 67-33 16,-2 3 44-16,-1 0-33 0,0 3 10 15,0 0 27-15,0 0-23 16,0 0-36-16,0 0 22 15,0-2-22-15,0 2-10 16,0 0 20-16,0 0-18 16,0 0 9-16,0 0-6 15,0 0-1-15,0 0-8 16,0 0-1-16,0 0 0 16,0 0-2-16,0 0 6 15,0 0-6-15,0 0 2 16,0 0 0-16,0 0-7 15,0 0 7-15,3 0 0 0,2 0-1 16,0 0 6 0,2 0-3-16,6 0-2 0,-3 0 1 15,0 0-8-15,0 0 7 16,0 0 0-16,0 2-3 16,0 0 12-16,-3 1-16 15,1-2 7-15,-3 0 0 16,0-1-1-16,-2 0 1 15,0 2 0-15,-1-2-4 16,-1 0 9-16,2 0-5 16,-1 0 0-16,0 3 6 15,0-1-14-15,1-2 8 16,1 3 0-16,2 0 0 0,2 0 1 16,1 1 0-1,3 0-1-15,1-1 0 0,0 2 5 16,4-3-2-16,-2 0-5 15,3 3 2-15,0-3 0 16,-2 2 8-16,5-1-8 16,3 0 2-16,0 0 5 15,6 1 1-15,1-3 1 16,3 1 0-16,1-2-7 16,-1 0 3-16,0 0-5 15,2 0 8-15,3 0-1 16,3 0-7-16,-2 0 0 0,-1 0 0 15,-3 0 0 1,-2 0 0-16,-6 0 0 0,0 0 0 16,-5 0-12-16,-1 0-2 15,-4 0-11-15,-4 0 7 16,-7 0-28-16,-7 0-105 16,-4-3-178-16</inkml:trace>
  <inkml:trace contextRef="#ctx0" brushRef="#br0" timeOffset="146061.063">4990 5570 374 0,'0'0'86'16,"0"0"-86"-16,0 0 0 15,0 0-4-15,0 0 0 16,0 0 4-16,15-2 6 16,-4 2 22-16,0 0 12 15,-2 0-30-15,1 0-5 16,-2 0 31-16,-2 0-34 16,3 2 42-16,-2-1-10 15,2-1-19-15,0 0 9 0,0 3-19 16,1-3 10-16,1 2-15 15,1 0 6-15,0-1 1 16,-2 1-7-16,2-1 0 16,0 1-12-16,0-2 17 15,0 1-5-15,0 0 0 16,6 1 9-16,-2-1-4 16,3-1-3-16,1 0 5 15,0 0-6-15,3 0 1 16,-2 0-2-16,4 0 0 15,-5 0 5-15,1 0-3 16,4 2-2-16,-1-2 0 0,0 0 9 16,3 0-8-16,1 0 6 15,2 0-2-15,0 0 5 16,3 0 0-16,1 0-10 16,0 0 6-16,-1-3 5 15,-5 1-6-15,-2 2-4 16,-4 0-2-16,-3 0 4 15,-1 0-4-15,-1 0 1 16,2 0 0-16,-4 0-8 16,4 0 14-16,1 0-11 15,1 0 10-15,1 0-4 16,2 0 3-16,0 0-4 16,1 0 0-16,2 0 13 0,3 0-13 15,0 0 0-15,2 0-3 16,3 0 3-16,2 0 0 15,5 0 0-15,-2-2 1 16,3-1 1-16,-4 0 0 16,-1-1-2-16,0 1 0 15,-1 0 5-15,1 0-13 16,2 0 8-16,3 0 0 16,5 3-5-16,0 0 9 15,-8 0-4-15,-1 0 0 16,-5 0 3-16,0 0-4 15,-4 0 1-15,-3 6 0 16,-1-1-3-16,-1-4 3 16,0 2 0-16,0-3-1 0,1 0 4 15,-1 2-3-15,2-2 0 16,3 0 0-16,0 0 4 16,3 2-4-16,-2 1-6 15,0 0 6-15,-1-2 1 16,-3 2 4-16,3-2-10 15,0 1 14-15,1-2-18 16,0 0 18-16,1 0-9 16,-4 0 0-16,0 0 10 15,-1 0-10-15,-2 0 0 16,1-2 0-16,-1 1 2 16,-4-1-2-16,1 2 0 15,1 0 1-15,0 0 2 0,-1 0-6 16,0 0-1-16,-1 0 4 15,-3 0 8-15,-1 0-8 16,-1 0 3-16,-2 0-1 16,-2 0 0-16,0 0-1 15,1 0-1-15,1 0 0 16,-1 0 0-16,4 0 0 16,-4 0 0-16,2 0-6 15,2 0 13-15,-6 0-11 16,0 0 4-16,-2 0 0 15,-6 0-2-15,3 0 2 16,-3 0 0-16,1 0 1 0,-2-1 9 16,-1 1-20-1,-1 0 14-15,0 0-4 0,0 0 0 16,0 0-3-16,0 0-8 16,0 0-6-16,2 0-57 15,-2-3-13-15,0-3-142 16</inkml:trace>
  <inkml:trace contextRef="#ctx0" brushRef="#br0" timeOffset="153685.037">8316 5656 304 0,'0'0'112'15,"0"0"-107"-15,0 0 10 16,0 0-11-16,0 0 12 16,0 0 33-16,0 0-42 15,-6 0 10-15,6 0-6 16,0 0 1-16,0 0 22 15,0 0-20-15,0 0 6 0,0 0 2 16,0 0 0-16,0 0 22 16,0 0-16-16,-3 0-18 15,1 0 41-15,-2-2-51 16,2 1 21-16,1 1-12 16,1-2-3-16,0 2 8 15,0 0-11-15,0 0-3 16,0 0 6-16,0 0-6 15,0 0 0-15,0 0-14 16,0 0 6-16,0 0 5 16,0 0-16-16,0 0 17 15,4 0-13-15,6 2 15 0,3 4 0 16,-1-2 0-16,1 3 3 16,2-2-3-16,3 0 0 15,2 0 11-15,3 0 2 16,1-2-13-16,3 1 0 15,0-2 12-15,2-1-12 16,1-1 10-16,0 0-10 16,-3 0 1-16,0 0-4 15,0 0 8-15,0 0-5 16,1-1 0-16,5-1 10 16,3 0-14-16,0 0 4 15,4 0 0-15,0-1 2 16,-1-3-1-16,2-2-2 15,6 0 2-15,2-4 4 16,3-1-3-16,9 1-2 0,-1 0 0 16,1-3-10-16,-1 4 10 15,-5-1 0-15,-4 1 0 16,-3 2 3-16,-8 0-6 16,-3 1 3-16,-7-2 0 15,-8 6-6-15,-1-4 6 16,-7 2 0-16,-2 1-1 15,-1-1 12-15,-3 3-22 16,-4 1 11-16,1-1 0 16,1 2-13-16,-2-2 7 15,2 3-20-15,0-2 11 16,-3 2-29-16,-2 0 4 0,1 0-16 16,-2 0-48-16,0 0 27 15,0 0-127-15,0 0 32 16</inkml:trace>
  <inkml:trace contextRef="#ctx0" brushRef="#br0" timeOffset="164224.9903">495 8039 267 0,'0'0'31'15,"0"0"39"-15,0 0-5 16,0 0-12-16,0 0-17 16,0 0-19-16,0 0 38 15,-23-30-20-15,23 30 2 16,0 0-17-16,0 0-16 15,0 0 25-15,0 0-25 16,0 0 4-16,0 0 1 16,0 0-3-16,0 0 0 15,0 0-6-15,0 6-7 0,17 10 0 16,3 4 7-16,8 3 0 16,2 3-5-16,0-2 14 15,4 3-4-15,1 0-3 16,2 1-1-16,3-5 11 15,-1-3-12-15,3-4 0 16,-2-4 23-16,3-3-22 16,-1-2 13-16,-5-4-14 15,-7-2 1-15,0-1 15 16,-8 0-13-16,-6 0 2 16,-1 0 3-16,-7 0-4 15,-5 0 4-15,0 0-8 0,-3 0 0 16,0 0-17-1,0 0 7-15,0-3-43 0,1-6 12 16,1-9-134-16</inkml:trace>
  <inkml:trace contextRef="#ctx0" brushRef="#br0" timeOffset="164734.4012">859 7954 594 0,'0'0'70'16,"0"0"-52"-16,0 0 21 0,0 0-11 16,0 0 12-16,0 0-40 15,-10-2 3-15,15 2-1 16,14 0-2-16,11 0 0 15,6 5-1-15,2 5 5 16,1 1-4-16,3 2 4 16,-1 2-4-16,1 4 9 15,-1 1-9-15,0 3-2 16,-5-1-6-16,-3 5 16 16,-5 0-7-16,-7 3-1 15,-7 3 1-15,-1 3 2 16,-7 0 2-16,-5 0 14 15,-1 1-2-15,0-1-11 0,0-2 14 16,-11-3-16-16,0 1-4 16,-4-3 37-16,-1-3-30 15,-2 1-5-15,-2-5 36 16,0-2-33-16,1-5 4 16,3-2-9-16,4-4 0 15,-1-4 11-15,1 0-11 16,3-5-2-16,-1 0-2 15,1 0-22-15,0 0-14 16,0 0-45-16,0 0-95 16,-3-7-251-16</inkml:trace>
  <inkml:trace contextRef="#ctx0" brushRef="#br0" timeOffset="168652.6332">9809 7833 577 0,'0'0'73'16,"0"0"-42"-16,0 0-13 16,0 0 2-16,0 0 0 15,0 0 71-15,0 0-61 16,0 0-9-16,-21-14-5 16,21 14-15-16,0 0-2 15,0 0-7-15,0 0 8 16,0 0-7-16,6 0 0 15,13 0 7-15,5 0-1 16,7 0 7-16,5 0-6 0,3 0 0 16,7-2-11-16,4 1 2 15,3-1-29-15,5 1-42 16,2 1-18-16,-3-3-110 16</inkml:trace>
  <inkml:trace contextRef="#ctx0" brushRef="#br0" timeOffset="169746.7128">13362 7769 579 0,'0'0'91'0,"0"0"-89"16,0 0 4-16,0 0-6 0,0 0 17 16,0 0-10-1,79 0 33-15,-60 0-40 0,3 5 0 16,3 2 12-16,0 0 1 15,2 1-7-15,1 0-6 16,2-1 5-16,3 1 11 16,3 0-14-16,2-4 8 15,1 1 2-15,-2 2-3 16,-3-4-8-16,-2 0-1 16,-5-2 0-16,-8 2 0 15,-5 0 0-15,-8-3 0 16,-3 0-1-16,-1 0 1 15,1 0 0-15,2 0-1 16,7 0-32-16,4 2 20 0,1 3-71 16,5-3-60-16,1-2-185 15</inkml:trace>
  <inkml:trace contextRef="#ctx0" brushRef="#br0" timeOffset="172298.752">15934 7872 597 0,'0'0'143'0,"0"0"-82"16,0 0-32-16,0 0 39 15,0 0-9-15,0 0 4 16,0 3-15-16,0-3-20 16,0 0 23-16,0-10-44 15,0-5 5-15,0-2-12 16,5-5 11-16,4-4-8 16,3-4-3-16,4 0 0 0,0 7-10 15,-2 4 7-15,-3 7-2 16,-7 9 4-16,0 3-12 15,-1 0-6-15,4 3-21 16,-1 17 34-16,3 7-12 16,1 0 20-16,-4 0-2 15,0-3 0-15,-1-4-1 16,-1-5-10-16,-2-5-54 16,1-4-20-16,0-6-4 15,-3-1-124-15</inkml:trace>
  <inkml:trace contextRef="#ctx0" brushRef="#br0" timeOffset="174027.4332">15626 6218 572 0,'0'0'67'0,"0"0"-67"0,0 0 5 15,-95 50 28-15,68-21-8 16,6 1-10-16,3 1 30 16,7-3-32-16,7-3 4 15,4-3-17-15,0-5 10 16,11-1-2-16,12-6-7 16,3 0 7-16,8-7 25 15,3-3-31-15,2 0 8 16,-1 0-9-16,-5-10 4 15,-7-3 9-15,-7 0-14 16,-8-3 0-16,-6 2 10 16,-5 0-10-16,0 1-12 15,-3 1 12-15,-10 2-4 16,0 0-2-16,1 4 6 16,0 1 0-16,0 5-6 0,5 0 6 15,-1 0-12-15,2 2 12 16,-1 13-11-16,1 1 11 15,3 4 0-15,1 2 0 16,2-5-4-16,0-1-5 16,0-1 9-16,11-2-1 15,2-2 2-15,2-3-1 16,3-4 0-16,-2-4 5 16,5 0 7-16,-1 0-11 15,2 0 3-15,-1-9-4 16,-2-3 3-16,-2 0 3 15,-5-1-6-15,-3-1 5 0,-3-1-8 16,-3-2 3 0,-2 0-1-16,-1-1-2 15,0 0 3-15,2-2 4 0,2 3-4 16,1 0 0-16,4 3 9 16,4 2-9-16,2 3-3 15,0 3-11-15,3 3 24 16,-1 3-23-16,3 0 7 15,-1 9 6-15,-3 12-4 16,-2 1 4-16,-5 5 0 16,-7 3 3-16,-2 1 8 15,0-3-1-15,-5-1-6 16,-4-3-4-16,-1-4 0 0,7-8 3 16,1-4-3-16,2-7 0 15,0-1-13-15,0 0 10 16,0 0 1-16,0-14-8 15,9-6 8-15,2-1-22 16,1 4 13-16,2 5-11 16,-3 9 20-16,-2 3-19 15,0 0-11-15,0 0 32 16,1 12-19-16,5-2 19 16,0-2 0-16,5-4 10 15,2-2-7-15,3-2 4 16,1-3-7-16,2-15 7 0,2-3-13 15,-2-4 12 1,-1-5-6-16,-2-1 2 16,-4-6 3-16,-4 1 1 0,-4-3-6 15,-5 3 1-15,1 2 8 16,-2 6 1-16,-1 4-9 16,-3 9 11-16,0 7-2 15,-3 7 26-15,0 1-36 16,0 0 0-16,0 7-12 15,0 10-10-15,-2 7 22 16,-6 2 9-16,-1 6-1 16,6-1 3-16,1 1-11 15,2 0 0-15,0-1 19 16,0-5-19-16,5-1 0 16,8-4-4-16,0-4 9 0,5-5-10 15,-1-5 4-15,3-7 1 16,-1 0 6-16,4-4-6 15,0-10-10-15,-4-1 9 16,-7 2-21-16,-4 4 18 16,-7 4-3-16,-1 3 14 15,0 2-4-15,0 0-3 16,-9 12-26-16,-7 9 26 16,4 4 0-16,4 1 4 15,5 1-4-15,3-5 0 16,0-5 6-16,6-5-6 15,8-5-8-15,6-7 8 16,3 0 1-16,2-3-1 16,3-13 0-16,-3-4-8 15,-2-2 3-15,-3 3 5 0,-8 7-2 16,-5 4-4-16,-1 3 12 16,-5 5 8-16,-1 0-14 15,0 0 0-15,0 16-3 16,0 5 3-16,0 4 0 15,0 2 7-15,-1-1-3 16,-3 0 10-16,-1-3-9 16,4-3 3-16,1-6-16 15,0-5 5-15,13-2-36 16,15-7-18-16,8 0-139 16</inkml:trace>
  <inkml:trace contextRef="#ctx0" brushRef="#br0" timeOffset="175034.8713">19734 7843 358 0,'0'0'302'15,"0"0"-248"-15,0 0-27 16,0 0-12-16,0 0 18 0,0 0-8 16,0 0-20-16,15-12 5 15,-2 12 0-15,10 5 3 16,4 5 40-16,5 0-45 15,4-1 29-15,3 0-36 16,6-1 0-16,5-1 31 16,11 1-29-16,10-3 18 15,6 1-4-15,4 0-16 16,5-4-1-16,4-2 0 16,2 0 0-16,2 0 8 15,-3 0-8-15,-9 0 0 16,-15 0 0-16,-12 0 6 0,-14 0-6 15,-11 0 0 1,-10 0 0-16,-10 0-13 16,-6 0 13-16,0 0-7 15,-4 1-9-15,0 2-40 0,0 2-23 16,-13 1-5-16,-14-1-7 16,-12-1-250-16</inkml:trace>
  <inkml:trace contextRef="#ctx0" brushRef="#br0" timeOffset="176766.9968">2317 8990 547 0,'0'0'70'0,"0"0"-69"15,0 0 45-15,0 0-29 16,0 0 8-16,0 0-6 16,0 0-6-16,1 0-11 15,10 0 4-15,5 0-2 16,-2 0 21-16,6 0-25 16,1-1 2-16,5-2 27 15,4 3-25-15,5-3 8 16,7 3-9-16,5-2-1 15,6 2 9-15,4 0-11 16,2-3 0-16,7-2-1 16,0-1 14-16,2 0-13 15,-5-2 0-15,-9 4 0 16,-8-1 2-16,-7 3-1 16,-11 0-1-16,-9 2 11 0,-10-1-9 15,-3 1 21-15,-4 0-12 16,-2 0 17-16,1 0 38 15,-1 0-38-15,0 0-9 16,0-2-12-16,0 1-7 16,0 0-5-16,0-2-44 15,2 3-75-15,2-1-15 16,-4 0-379-16</inkml:trace>
  <inkml:trace contextRef="#ctx0" brushRef="#br0" timeOffset="180990.5759">9045 8835 448 0,'0'0'114'0,"0"0"-13"16,0 0-101-16,0 0-8 15,0 0 8-15,0 0 7 16,0 0 46-16,-12 0-31 16,12 0-14-16,0 0 9 15,0 0-15-15,0 0-2 16,0 0 0-16,0 0 9 15,3 0-19-15,9 0 7 16,2 1 3-16,3-1-6 16,0 2 12-16,8-2-6 15,2 0 9-15,3 0-9 0,1 0-4 16,2 0 4-16,0 0 3 16,-3-2 0-16,1 2-3 15,0 0 0-15,1 0 16 16,1 0-16-16,-1 0 4 15,3 0-4-15,0 0 0 16,1 0 7-16,0 0 1 16,6 0 2-16,-1 0 17 15,-3 0-25-15,-1 0 19 16,-3 0-21-16,-5 0 0 16,-2 0-7-16,-4 0 7 15,-2 3-3-15,0 2-1 0,6 1 8 16,1 1 4-16,5-3-8 15,3 1-4-15,4-2 4 16,1-3 0-16,1 3 1 16,2-3 3-16,-2 2 0 15,1-2-7-15,-1 0 3 16,-2 3-9-16,3 0 9 16,1 1 0-16,2 1 3 15,2-1-8-15,1-2 13 16,1 3-9-16,0-2 1 15,0 2 0-15,3-2-10 16,-2 0 10-16,1-2-8 16,3-1 8-16,1 2 3 15,-2-1-3-15,0 0-12 16,-5 2-5-16,-2 2 12 0,-3-2-3 16,1 0 8-16,-1 0 5 15,-2 1-5-15,3 0 0 16,-6-1-4-16,3-3 9 15,-1 2-14-15,0-1 9 16,-2 2 0-16,-2 0-8 16,2-2 10-16,-1 1-2 15,3-2 9-15,-1 2-5 16,-3-2 20-16,2 0-23 16,-3 3 8-16,5-3 3 15,-2 0-11-15,0 2-1 16,-3-1 0-16,0 2 7 15,-1 0-7-15,-2 2 0 0,-1 0 0 16,2 1-8-16,-1 0 8 16,0 2 0-16,1-1-8 15,0 2-1-15,2-3 7 16,0 3-1-16,1-3-11 16,2 0-1-16,2 1 8 15,1-4-27-15,0-1 7 16,1 0-14-16,-5 1 23 15,1-1-25-15,-4 2-26 16,-2 0 25-16,0 1-17 16,0-1-40-16,-2-1-13 15</inkml:trace>
  <inkml:trace contextRef="#ctx0" brushRef="#br0" timeOffset="183730.185">6641 8952 474 0,'0'0'66'0,"0"0"-41"15,0 0-25-15,0 0 0 16,0 0 16-16,0 0 9 16,0 0 1-16,-90 45 31 15,55-25-43-15,-10 3 12 16,-6 2-17-16,-1 3-2 16,-6-3 6-16,3 1 4 15,4-2 14-15,6-2-15 16,9-1-13-16,7-2 5 15,9-5-8-15,5 2 0 16,3-7 9-16,3-3-9 16,3 0 0-16,3-6-3 15,2 1 11-15,1-1-10 16,0 0 4-16,0 1-2 0,0-1 15 16,0 0-15-16,0 0-6 15,0 0 6-15,-5 2 0 16,-2 3-17-16,-2-1-42 15,0 2 11-15,0-3 24 16,0-3-102-16,2 0-10 16</inkml:trace>
  <inkml:trace contextRef="#ctx0" brushRef="#br0" timeOffset="184164.7255">6086 9002 501 0,'0'0'89'0,"0"0"-64"15,0 0-25-15,0 0 0 16,0 0 10-16,0 0 21 16,0 20-10-16,0-3 13 15,-6 0-8-15,-3 5-10 16,2 2 7-16,-7 3-8 15,2 4 25-15,-2 2-40 16,-1 2 11-16,0 1 3 16,4 2-5-16,1-4 4 15,4 0-13-15,1-1 4 0,2-1 11 16,0-5-15 0,3 2 0-16,0-5 3 0,0-4 3 15,14-2 6-15,-1-6-12 16,2-3 9-16,6-5-1 15,4-1-3-15,8-3 16 16,6-3 21-16,10-16-41 16,9-5 22-16,2 1-23 15,-2 0-13-15,-6 6 11 16,-10 5-88-16,-6 7-14 16,-14 3-66-16,-9 2-254 15</inkml:trace>
  <inkml:trace contextRef="#ctx0" brushRef="#br0" timeOffset="191367.0013">2554 12172 524 0,'0'0'23'0,"0"0"-23"15,0 0 0-15,0 0 8 16,0 0 53-16,0 0 12 15,0 0-46-15,0 0-19 0,0 1-5 16,3-1 0-16,7 2-3 16,8-1 17-16,7 0-15 15,10-1 24-15,1 0-10 16,15 0-13-16,5 0 20 16,5 0-20-16,6 0 2 15,-1 0-1-15,-2 0-7 16,-7 0 6-16,-8 0-6 15,-8 0 17-15,-6 0-18 16,-4 0 12-16,-5 0-8 16,-5 0 28-16,-5-1-26 15,-5 0 10-15,-1-1-12 0,-9 2 4 16,1 0 16 0,-2 0-19-16,0 0 8 0,0 0-1 15,0 0-3-15,0 0-5 16,0 0 0-16,0-1 5 15,0 1-15-15,1 0-28 16,2 0-64-16,5 0-42 16,-3 0-51-16</inkml:trace>
  <inkml:trace contextRef="#ctx0" brushRef="#br0" timeOffset="192230.9539">5367 12059 473 0,'0'0'170'15,"0"0"-119"-15,0 0-30 0,0 0 27 16,0 0-19-16,0 0 6 16,0 3-14-16,2-3-19 15,11 0 22-15,8 0-23 16,16 0 17-16,8 0 25 15,7-6-42-15,8 1 7 16,-1 2-2-16,-2-1 1 16,-5 2-2-16,-4 2-5 15,-8 0 0-15,-4 0-4 16,-6 0 4-16,-6 4-2 16,-5 1-2-16,-8 0 4 15,0-2-10-15,-6-1 10 16,-4-2-14-16,1 0 13 0,0 0-30 15,5 0-3-15,8-5 1 16,-2-9-142-16,-1-3-260 16</inkml:trace>
  <inkml:trace contextRef="#ctx0" brushRef="#br0" timeOffset="193199.1207">8078 12044 629 0,'0'0'51'15,"0"0"-10"-15,0 0-31 16,0 0-10-16,0 0 0 16,0 0 7-16,-4-5 3 15,4 5-10-15,17 0 0 0,6 0 49 16,10 0-9-16,5 0-16 15,8 0-11-15,5 0-3 16,7 0 28-16,1 0-34 16,5 0-2-16,-1 0-1 15,-3 0 0-15,-5 0 16 16,-4 2-17-16,-9-1 2 16,-1 2-9-16,-11-2 7 15,-9 1 0-15,-6-2-1 16,-9 0 2-16,-3 3-1 15,-3-3 5-15,0 0-4 16,0 0 26-16,0 0-18 16,0 0 3-16,0 3 8 15,0-3-16-15,0 0-4 16,0 0 0-16,0 0-14 0,0 0 0 16,0 0-27-16,-3 1-57 15,0 3 31-15,-2 3-23 16,-3 2-70-16,-3-2-134 15</inkml:trace>
  <inkml:trace contextRef="#ctx0" brushRef="#br0" timeOffset="196820.735">16621 12446 186 0,'0'0'58'0,"0"0"-53"16,0 0 38-16,0 0 24 15,0 0-6-15,0 0-7 16,0 0-25-16,-18-44-18 16,18 34-1-16,0-2-10 15,0 0-8-15,7-2 6 0,1-1-4 16,1-2 12 0,-1 0-13-16,0 1 26 0,-2 0-3 15,-4 1 2-15,-1 1 46 16,-1 3-1-16,0-1-55 15,0 4 38-15,0 2 1 16,0 3-6-16,0 0 1 16,0 3-15-16,0 0-1 15,0 0-8-15,0 0-17 16,0 0-1-16,0 3-5 16,0 14-2-16,0 9-13 15,0 7 28-15,0 2-8 0,0-2 5 16,0-1 0-16,0-4 2 15,0-2-7-15,0-2 2 16,0 3-12-16,-6 0 20 16,-1-2-10-16,-3 2 1 15,-1-3 3-15,-2 0-7 16,5-2 3-16,1-5-15 16,-1 0 7-16,2-6-63 15,0-5 12-15,3-1-9 16,0-5-102-16,3-2-39 15</inkml:trace>
  <inkml:trace contextRef="#ctx0" brushRef="#br0" timeOffset="197229.489">16346 12403 333 0,'0'0'174'16,"0"0"-130"-16,0 0-37 16,0 0 16-16,0 0-15 15,0 0 5-15,0 5 31 16,4 9-20-16,2 3 39 16,-2 2-35-16,1 0-9 15,-1 2 18-15,-3 2-11 16,5 4 2-16,0 5-26 0,6-3 8 15,0 2 14-15,3-3-18 16,1-6-3-16,5-5 18 16,0-6-19-16,6-5 11 15,8-6 1-15,6 0-12 16,2-12 32-16,4-6-34 16,-4-3 1-16,-6-1-7 15,-4 1 4-15,-9 6-2 16,-8 4-9-16,-8 7-54 15,-7 4 21-15,-1 0-75 16,0 0-102-16,-9 9-53 16</inkml:trace>
  <inkml:trace contextRef="#ctx0" brushRef="#br0" timeOffset="199596.4055">14334 13375 452 0,'0'0'82'0,"0"0"-36"16,0 0-17-16,0 0 29 15,0 0-35-15,0 0-18 16,-8-23 16-16,8 21-18 0,0 1 3 16,0 1-6-16,0 0 4 15,0 0-18-15,0 0 9 16,0 11-4-16,0 6 4 15,0 0 8-15,4 2-3 16,2-2 0-16,0 0 1 16,1-2-1-16,2 4 18 15,0 0-14-15,-1-1 6 16,-2-2-10-16,-2 1 0 16,-3-2-1-16,-1 1 3 15,0-1 4-15,0 0-6 16,0-1 2-16,-2 1-1 0,-4-3-1 15,1-3-6 1,4-1 4-16,1-2 4 0,0 2-2 16,0 2 0-16,0 2 0 15,0 0-2-15,3 3 2 16,1-1-1-16,1 0-1 16,-1 1 4-16,0-2-2 15,-1 0 0-15,-1 0 0 16,2-1-3-16,-1 2 3 15,0-1 0-15,2 2 0 16,-2-1 3-16,3 3-3 16,-3 0 0-16,-2 2 0 15,1 0 5-15,-2 1-1 0,3 0 4 16,-3-3-3-16,0 1 3 16,0-1 12-16,0-2-20 15,1 2 4 1,1-3 9-16,-1 0-13 0,2-1 0 15,0-1 9-15,-1 2 0 16,1 0 7-16,-2 2-16 16,-1 1 0-16,0-1 25 15,0 4-25-15,0-1 0 16,0-4-6-16,0 1 10 16,0-4-5-16,0 1 2 15,0-1 2-15,0-1 5 0,0-1-8 16,0-2-4-16,0 1-5 15,-1 1 18-15,-1-2-12 16,1 0 5-16,-1 0-2 16,2-2 0-16,0 3-4 15,-1 1 4-15,1-1 9 16,0 3-2-16,0 0-8 16,0 0 1-16,0-1-4 15,0 0 4-15,0 1 0 16,0-1 0-16,-2-2-1 15,2 2 1-15,-1-1-5 16,1-3 3-16,0 1 2 16,0-1 6-16,-2 0-6 15,1 3 0-15,-1-1 2 16,-2-1-2-16,4 1 0 0,0 0-1 16,-2-1 4-16,2-3 3 15,-1 3-6-15,-1-3 0 16,1 2-4-16,-2 1 8 15,3 1-3-15,-2 1-1 16,2 2 0-16,0-2-2 16,0 2 2-16,0-1 0 15,0 0 0-15,0 0 2 16,0 2-4-16,0 0-5 16,0 0 7-16,0-3 9 0,0 2-9 15,0 0-6 1,0-4 6-16,0 2 5 15,0 1-1-15,0 0-4 0,0 0 2 16,0 3 13-16,0-2-15 16,0 0 0-16,2 1 16 15,2 0-7-15,1 3-3 16,-2-1-6-16,1-2 6 16,1 0 0-16,-2 1-3 15,0-2 4-15,0 1-8 16,1 0 1-16,-3-3-5 15,3 0 5-15,0 2 0 16,-2 0 5-16,1-1-5 16,0 0 2-16,-2-1-2 15,1 0 0-15,-1-2-1 0,-1 0 0 16,0-3 1-16,0 1 0 16,0 1 0-16,0-1-21 15,0-1 0-15,2 3-28 16,-2-3 2-16,1 2-29 15,1 1-48-15,-2-4-39 16,0-2-230-16</inkml:trace>
  <inkml:trace contextRef="#ctx0" brushRef="#br0" timeOffset="200301.0508">14248 14846 525 0,'0'0'160'0,"0"0"-151"15,0 0-6-15,0 0 9 16,0 0 8-16,0 0 12 15,3 4-32-15,-2 0 0 16,3 4-9-16,1 5 6 16,4 3 3-16,2 5 15 15,-1 0-2-15,3 4 1 16,1-4-14-16,2-2 0 16,-1-2 46-16,3 0-38 0,-3-2-3 15,0-1 9 1,2-4-9-16,-4 1 0 0,-3-3-5 15,-1-3 0-15,2 1 7 16,-2-3-5-16,1-1 13 16,5-2-6-16,0 0-8 15,6 0 26-15,1 0-27 16,-1-5 2-16,0-1 0 16,-4-2-1-16,-4 1-1 15,-4 3 0-15,-4-1 10 16,0 2-6-16,-3-2 1 15,-1-1-4-15,1-4 23 16,-1-3-24-16,1-1-3 16,1-2 3-16,0 0 0 15,0 4 0-15,4-2-28 0,-1 5-1 16,-2 1-13-16,0 4-27 16,1 2-34-16,-1 2-89 15,0 0-285-15</inkml:trace>
  <inkml:trace contextRef="#ctx0" brushRef="#br0" timeOffset="202597.5273">14445 14939 552 0,'0'0'1'0,"0"0"49"15,0 0-8-15,0 0-3 16,0 0 56-16,0 0-52 15,0 0-43-15,0-34-5 16,-8 58 5-16,-2 6 2 16,4-1 25-16,1-5-20 15,5-5 6-15,0-6-8 16,0-6-5-16,6-1 6 16,8-5-5-16,5-1 21 15,4 0-10-15,4-9-9 0,-1-6 22 16,-2-2-25-16,-6 1 0 15,-8 2-4-15,-6 3 5 16,-4 1-2-16,0 3-11 16,-2 1 12-16,-10 3-8 15,-4 3 8-15,-2 0-17 16,1 5 17-16,3 9-2 16,3 5-11-16,3 1 7 15,6 3 6-15,2 0-23 16,0-1 23-16,10-1 0 15,10-3 0-15,0-8 7 16,4-6-1-16,-2-4-2 16,-1 0-4-16,-8 0 30 0,-3-4-25 15,-10-9 6 1,0-1 8-16,0-4-13 0,-19-4-12 16,-10 1-3-16,-10 2-12 15,2 6 14-15,1 5-2 16,6 6 6-16,7 2-8 15,3 0 17-15,7 10-14 16,8 7 8-16,5 1-13 16,0 3 10-16,5 2-4 15,14-1 7-15,5-3 2 16,-3-3-2-16,1-6 0 16,-3-3-4-16,-5-6 4 15,-2-1 21-15,-7 0-19 0,0 0 9 16,-3-11 24-16,-2-5-22 15,0-4-4-15,-18-1-9 16,-12 0-25-16,-6 5 3 16,0 3-19-16,5 6 40 15,6 7-8-15,3 0 9 16,8 8-3-16,6 12-3 16,7 4-3-16,1-1 3 15,7 2 8-15,16-5-2 16,5-4 23-16,3-4-14 15,1-7 0-15,-1-5 2 16,-3 0-7-16,-5-3 24 16,-7-11-20-16,-8-2 4 15,-7-1 2-15,-1-3-14 0,-6 3-13 16,-13 3-12-16,2 3 16 16,0 6 9-16,5 5-12 15,1 0-4-15,5 0-3 16,3 14-63-16,3 5 19 15,0 1-29-15,13-5-55 16,13-3-134-16</inkml:trace>
  <inkml:trace contextRef="#ctx0" brushRef="#br0" timeOffset="204226.283">14356 13358 491 0,'0'0'49'0,"0"0"-28"15,0 0-17-15,0 0 34 16,0 0 4-16,0 0-41 16,0-6 24-16,0 6-17 15,0 0 30-15,0 0-9 16,-1 0-7-16,-9 0 2 15,-5 0-21-15,-5 10-1 16,0 0 35-16,-3 7-36 16,4 0 2-16,0 7 6 15,2-1-4-15,4 5 6 16,4-1-5-16,3 2-6 16,1-1 21-16,-1 0-14 0,3-1-6 15,2 1 9 1,-1-4-9-16,2-3 14 0,0-3-15 15,0-5 0 1,0-4-6-16,0-4 8 0,0-5-2 16,0 0 10-16,0 0-8 15,0 0 26-15,0-12 8 16,3-7-35-16,9-4 12 16,-1-1-13-16,1 1-3 15,-1-2 1-15,-1 1-16 16,0 1 8-16,-1 2 6 15,-2-1 4-15,-3 5-14 16,0 3 16-16,-3 2-2 16,4 2 0-16,1-1 3 15,0 0-1-15,1 0-2 0,1 0 0 16,3 2-4-16,1-3 4 16,2 2 0-16,-2 3 5 15,-3 3 1-15,-4 4-12 16,3 0 2-16,-2 0 4 15,3 6-15-15,3 10 15 16,-2 5 0-16,3 5 5 16,-2 1 2-16,0 2 16 15,-1 0-16-15,1-1-5 16,-1-5 14-16,-1-2-16 16,1-1 0-16,-2-6 8 15,1 0-6-15,0-4-4 0,-2-4-6 16,1 3-30-16,5-4 21 15,4 2-72-15,6-4-45 16,-3-3-75-16</inkml:trace>
  <inkml:trace contextRef="#ctx0" brushRef="#br0" timeOffset="208499.3419">16290 11998 410 0,'0'0'104'15,"0"0"-49"-15,0 0 21 16,0 0-36-16,0 0-35 15,0 0 4-15,0 0-9 16,-24-23-11-16,24 23-2 16,0 0-79-16,0 0-19 15,0 0-107-15</inkml:trace>
  <inkml:trace contextRef="#ctx0" brushRef="#br0" timeOffset="210197.079">16506 11810 535 0,'0'0'4'0,"0"0"27"15,0 0 41-15,0 0-71 16,0 0 16-16,0 0 19 15,-75-22-21-15,62 21 6 16,-2-1-20-16,-1 0 0 16,-2 2 37-16,-1 0-15 15,-2 0-14-15,0 0 6 16,1 0-14-16,0 0 22 16,0 0-23-16,-1 2 3 0,-3 7 2 15,-2 2-5 1,-4 6 0-16,-8 1-1 0,-2 3 8 15,-8 4-8-15,0 0 1 16,-2-1 0-16,1 1-2 16,5-2 9-16,2-1-7 15,4-1 18-15,5 1-9 16,3 1-4-16,1-1 5 16,0 3-5-16,1 3 5 15,2 1-10-15,-4 5 0 16,-1 1 6-16,1 4-2 15,2 3 5-15,3-1-9 16,4-1 2-16,6 0-8 16,2-2 6-16,2 3 0 15,0 1-2-15,4 1 4 16,-2 1-2-16,2 0 0 0,-4-3 2 16,4-3 11-16,1-4-8 15,3-3-5-15,3-2 7 16,0-3 3-16,0-3-9 15,7-4-1-15,1-4 0 16,1-3-2-16,-3-3 2 16,-2-4 0-16,-1-1-1 15,-3-2 6-15,0 1-10 16,0-3-33-16,0 1 5 16,0-1 22-16,0 0-27 15,0 0 10-15,-7 0-28 0,-8 0-105 16,-5-1-205-16</inkml:trace>
  <inkml:trace contextRef="#ctx0" brushRef="#br0" timeOffset="210674.9621">15159 12540 532 0,'0'0'126'0,"0"0"-77"15,0 0-24-15,0 0-16 16,0 0 2-16,0 0 45 0,-6-12-56 16,11 12-16-16,10 9 15 15,4 8 1-15,-1 5 3 16,0 7 9-16,0 3 8 15,-2 4 15-15,0 0-32 16,-5 3 6-16,1-1 28 16,-5 0-21-16,2-3-14 15,-3-1-2-15,5-2 0 16,-5-4 25-16,4-3-25 16,0-3 4-16,2-5-3 15,-1-1 8-15,1-3-9 16,0-5 0-16,0-4 6 0,4-4 0 15,6 0-6-15,5-4 0 16,6-16 24-16,4-5-24 16,-1-1 0-16,0-4 0 15,-4 2 3-15,-7 1-11 16,-3 4 4-16,-6 2-33 16,-1 1-11-16,-1 4-81 15,-7-1-83-15</inkml:trace>
  <inkml:trace contextRef="#ctx0" brushRef="#br0" timeOffset="213800.6396">15246 13372 601 0,'0'0'61'16,"0"0"-31"-16,0 0-26 15,0 0 38-15,0 0 23 16,-36-92-22-16,23 69-15 15,-4 0-13-15,-3-3 56 16,-3 0-67-16,-1-1 22 16,-4 1 15-16,-2-2-32 15,3 2 16-15,-3 1-10 16,-1-5-11-16,1 0 24 16,0-2-28-16,-1-1 0 0,-2-4 3 15,2-1-3 1,0-4 4-16,-2-3-4 0,0-3 7 15,0 1-8-15,-1 1 1 16,-2 4 0-16,0 2 3 16,0 5-3-16,-1 2 0 15,0 2 1-15,-2 2 12 16,4 2-11-16,-2 3-2 16,3 0 0-16,1 4-4 15,1 5 4-15,5 1 0 16,7 4-6-16,2 4 8 15,8 0-2-15,1 5 0 16,4-2 7-16,2 2-19 16,2 0 11-16,1-1-1 15,0 1-15-15,0 1-21 0,0-2-3 16,0 2-29-16,0 0-58 16,0 0 27-16,-5 10-7 15,-8-2-69-15</inkml:trace>
  <inkml:trace contextRef="#ctx0" brushRef="#br0" timeOffset="214479.2702">14416 12182 385 0,'0'0'62'16,"0"0"-51"-16,0 0 60 16,0 0-51-16,0 0 18 15,0 0 11-15,37-6-27 16,-33 6-10-16,-4 0 14 15,0 0 4-15,0 0 27 16,0 0-30-16,0 0 6 16,0 0-4-16,0 0 16 15,0 0-5-15,-11 0-40 0,-5 0 15 16,-8 0-20-16,-6 0 5 16,-3 0 0-16,-1 6 0 15,1-1 3-15,3-1-6 16,5-1-3-16,7 0 6 15,9 1 8-15,5-4-8 16,2 0 0-16,2 0-7 16,0 0 17-16,0 0-14 15,0 3 4-15,0-3-1 16,0 2-5-16,-2 1 6 16,0 1-9-16,-1 1 9 0,1 3 1 15,-2 1 4 1,2 3-5-16,1 7 0 0,-1 3-7 15,2 2 7 1,0 3-1-16,0 0-3 0,14 4 8 16,-2 2-6-16,5-2 2 15,0 3 0-15,2-3 0 16,-1 0 0-16,1-1 0 16,1-5-1-16,0-3 6 15,0-5-4-15,0-6-1 16,-1-5-1-16,3-1-9 15,7-4-14-15,2-1-43 16,2 0-48-16,-6-1-116 16</inkml:trace>
  <inkml:trace contextRef="#ctx0" brushRef="#br0" timeOffset="221555.1424">9454 15716 188 0,'0'0'12'0,"0"0"7"15,0 0-13-15,0 0-2 16,0 0 2-16,9 79-8 16,-6-64 2-16,4-1-3 15,-2-5-13-15,-2-1-56 16</inkml:trace>
  <inkml:trace contextRef="#ctx0" brushRef="#br0" timeOffset="223320.6204">9809 17384 66 0,'0'0'470'16,"0"0"-403"-16,0 0-6 16,0 0-11-16,0 0 9 15,-91 2 31-15,70-2-27 16,0-7-7-16,0-2-33 16,-1 0 16-16,-5-4-13 15,3-2-23-15,-1-2 18 16,-2-5-21-16,3-2-3 15,-1-2 0-15,-1-6 5 16,1 0-2-16,2-3 0 0,9-4-5 16,1 0 3-16,6-2-9 15,4 2-15-15,3 2 25 16,0 3-3-16,0 4 4 16,8 8-12-16,4 10 5 15,-3 1 1-15,-1 5-30 16,1 4 14-16,1 2 18 15,-1 0-26-15,1 0 12 16,-3 0-6-16,-2 0 16 16,-1 0 0-16,-2 2 2 15,-2-2 3-15,0 1 1 16,0-1 4-16,0 1 6 0,0-1 9 16,-3 0 1-16,-9 0 10 15,-4-5-28-15,-1-9 4 16,1-5-4-16,1-6 0 15,0-4 0-15,7 0-10 16,4-5 1-16,4 5-5 16,0 2 14-16,6 5 0 15,6 4 10-15,0 3-7 16,-2 6-3-16,0 3 0 16,2 4-3-16,-1 0-4 15,4 2-3-15,-3 0 9 16,7 0-2-16,-2 0 3 15,0 5-8-15,-1 3 6 16,-4-2 4-16,-2 1-4 16,-4-4 2-16,-3-3 0 0,-3 2-1 15,0-2 10-15,0 0-9 16,0 0 34-16,-6 0 5 16,-8-12-30-1,-5-5-9-15,1-5-2 0,2-4-14 16,-2-1 11-16,9-2 0 15,3 4 0-15,4 0-6 16,2 2 8-16,0 2 3 16,3 1 0-16,8 0 1 15,1 4-1-15,0-3 0 16,4 4 0-16,-2 1 8 16,-5 3-7-16,-1 7-1 0,-5-1 0 15,-2 5 1 1,-1 0 0-16,0 0-1 0,0 0 10 15,0 0-7-15,0 0-3 16,-14 5 0-16,-6 7 0 16,-6 0 4-16,0-2-4 15,1-2 0-15,1-6-1 16,3-2 5-16,0 0-8 16,2-15-4-16,4-14-17 15,2-7 25-15,1-10-35 16,3-5 29-16,2 1-9 15,2 1 11-15,5 2-7 16,0 6 5-16,5 8 6 16,14 6 4-16,3 6-4 0,6 4 0 15,1 3 3-15,-4 3 6 16,-1 4-8-16,0 2-1 16,-5 1 0-16,-2 3 4 15,-2-1-4-15,-3 2 0 16,-2 0-1-16,-3 0 6 15,-1 0-6-15,-3 5 1 16,-1-2 0-16,-2 0-11 16,0-3 15-16,0 1-4 15,0-1 0-15,0 0 10 16,0 0-16-16,3 0 6 0,6 0-24 16,4 0-17-16,11 0 11 15,6 0-27-15,3-3-98 16,-2-6-141-16</inkml:trace>
  <inkml:trace contextRef="#ctx0" brushRef="#br0" timeOffset="226734.5551">8999 14608 658 0,'0'0'21'16,"0"0"29"-16,0 0-34 16,0 0-9-16,0 0 1 0,-24-85 18 15,24 64 13 1,0-3-24-16,10-3 0 0,7-2-11 16,2-2-4-16,2-1 9 15,9-2-8-15,5 1 5 16,8 3-6-16,10-1 4 15,7 2-9-15,9 4 5 16,5 4 0-16,7 4-2 16,0 7 2-16,-1 7-4 15,-3 3 1-15,-4 8 3 16,-5 12 8-16,-1-1-8 16,-3 0-4-16,-3-2 3 15,-1 3 2-15,-7-3 5 16,-2 6-6-16,-2 0 0 15,0 5-4-15,2 2 4 16,-1 2 0-16,2 3-5 16,-4 3 14-16,2 7-7 0,-5 1-2 15,-2 9 1-15,-6-4-2 16,-4 1 1-16,-9-7 0 16,-3-11 0-16,-3-5 6 15,-6-12-7-15,-3-5 1 16,-2-6 0-16,-4-4-5 15,-3-2 5-15,2 0 0 16,-1-3-2-16,1-19-45 16,-2-12-205-16</inkml:trace>
  <inkml:trace contextRef="#ctx0" brushRef="#br0" timeOffset="227158.4192">10735 14325 745 0,'0'0'42'0,"0"0"-33"16,0 0-9-16,0 0-32 15,0 0 32-15,0 0 8 16,94 106 4-16,-56-58-3 0,0 2-9 15,-2 3 11 1,0-6-10-16,0-4-1 0,-3-4 0 16,-7-3 5-16,-5 0 1 15,-9-3-6-15,-5 0 0 16,-7-2 5-16,0 0 4 16,-20-3 15-16,-18 2-9 15,-11-5-2-15,-11-5 13 16,-4-7-5-16,0-6 7 15,0-4-5-15,7-3-22 16,7 0 12-16,8 0-13 16,9-10 0-16,9 0 0 0,8 1 0 15,6-4-12 1,8 0-20-16,2-3-98 0,0 0-151 16</inkml:trace>
  <inkml:trace contextRef="#ctx0" brushRef="#br0" timeOffset="229504.3108">12431 14766 559 0,'0'0'96'15,"0"0"-48"1,0 0-35-16,0 0 21 0,-21-99 22 16,20 64-33-16,-1-6 1 15,2-7-16-15,0-5 8 16,0-4-4-16,0-7-5 16,9-5 10-16,9-5-14 15,3-5-2-15,9-2-2 16,7-5 5-16,8 0-11 15,9 2 7-15,-5 9 0 16,4 15 7-16,-6 11-7 16,-4 10 0-16,-5 8 0 0,-5 6 1 15,-3 6-1 1,-7 5 0-16,-4 5 0 0,-4-1-8 16,-1 7 8-16,-1 0-3 15,-4 3 0-15,-2 0-8 16,0 0-1-16,1 0-6 15,0 6 2-15,-4 4 13 16,-1 1-38-16,2 3-13 16,-5 1 14-16,0 4-86 15,-6-2-2-15</inkml:trace>
  <inkml:trace contextRef="#ctx0" brushRef="#br0" timeOffset="229840.739">12546 13640 709 0,'0'0'36'16,"0"0"22"-16,0 0-40 15,0 0-12-15,0 0-6 16,79-89 12-16,-28 67 0 15,3 5-4-15,2 5-8 16,-7 5 0-16,0 7-4 16,-4 0 8-16,-5 3-8 15,-4 10 4-15,-7 7 0 0,-7 2-2 16,-9 2 2 0,-6 4 0-16,-7 6 2 0,0 6 0 15,-13 10 9-15,-9 2-11 16,-3 2-20-16,-2-2-19 15,-1-4-75-15,2-11-277 16</inkml:trace>
  <inkml:trace contextRef="#ctx0" brushRef="#br0" timeOffset="233178.3839">23528 14325 635 0,'0'0'73'0,"0"0"-56"16,0 0-1-16,0 0-4 15,0 0 49-15,0 0-20 16,0 0-32-16,-7-5 0 15,7 5 11-15,0 0-10 16,0 0-4-16,0 0-6 16,10 0 0-16,20 0 21 15,20 0-13-15,17 0-1 0,16 0 15 16,9-4-22 0,8 1 13-16,-3 0-13 15,-6 0 0-15,-10 0-1 0,-11 3 1 16,-10 0 0-16,-14 0-4 15,-13 0 6-15,-11 0-4 16,-11 0 1-16,-6 0-23 16,-3 0 5-16,-2 0-37 15,0 0 12-15,0 0 15 16,0 1-18-16,-2 8 25 16,-12 4 8-16,-1 1-67 15,-6 0-42-15,-3-3-131 0</inkml:trace>
  <inkml:trace contextRef="#ctx0" brushRef="#br0" timeOffset="234246.1099">24646 14994 244 0,'0'0'6'15,"0"0"68"-15,0 96 45 16,3-49-69-16,5 6 17 15,2 11 5-15,-1 7-35 16,-1 11 17-16,-5 1-33 16,-3-3-15-16,0-4 8 0,-8-6 3 15,-9 1-1-15,-4 1 8 16,-4-4-21-16,-5 0 9 16,-4-9-9-16,-4-6-2 15,0-5 4-15,-4-5-2 16,5-8 2-16,4-5-5 15,4-10 0-15,7-3-2 16,6-2-39-16,1-5-48 16,6-3-71-16,4-7-256 15</inkml:trace>
  <inkml:trace contextRef="#ctx0" brushRef="#br0" timeOffset="235294.086">20508 13428 524 0,'0'0'27'0,"0"0"-27"15,0 0 28-15,0 0 13 16,0 0 16-16,0 0-22 0,-34-59 14 15,34 59-49-15,0 8-16 16,0 20 15-16,0 14 1 16,0 19 6-16,0 16-6 15,-9 13 10-15,-6 6 6 16,0 7-11-16,-4 3-2 16,-4 3 24-16,2 3-22 15,-7 3 14-15,-2 2-10 16,-7 3-6-16,-6 2 12 15,-2 0-12-15,-5-10-3 16,0-7 33-16,5-10-32 16,2-8 5-16,9-9-12 0,7-14 15 15,10-11-23-15,7-14-7 16,7-8-24-16,3-11 6 16,0-10-63-16,-6-10-140 15</inkml:trace>
  <inkml:trace contextRef="#ctx0" brushRef="#br0" timeOffset="241350.6501">2906 13525 230 0,'0'0'21'16,"0"0"35"-16,0 0 16 15,0 0-17-15,0 0-36 16,0 0 40-16,0 0-56 15,-12 43 27-15,10-27 25 16,2 9-24-16,0 12 2 0,0 10-10 16,0 10-9-1,0 6 15-15,0 4-15 0,0 1-10 16,0 5 26-16,0 4-24 16,0 1 10-16,0 1-16 15,0-1 0-15,5-1 1 16,-2 0-1-16,0 4 0 15,0 2 23-15,-3 5-17 16,0 6 21-16,0 6-23 16,0-1 0-16,0 3 5 15,3-4-9-15,-1-5 0 16,9 4 5-16,-6-3-5 16,-2 2 0-16,-3 1-1 15,0 7 5-15,0 10-4 0,-11 5 0 16,-7 6 2-16,-4-1-8 15,1-7 6-15,0-5 0 16,-1-5-1-16,2-5 4 16,-5 0 0-16,3-3-3 15,-5 4 0-15,0-5-8 16,0-6 16-16,3-11-11 16,2-15 3-16,4-10 0 15,3-13 2-15,2-7-2 16,2-14 9-16,2-5-20 15,2-11 17-15,4-2-6 16,0-4 5-16,3 0 9 16,0 0 14-16,0 0-28 15,0 0 2-15,0 0-2 0,0 0 5 16,0 0-10-16,0 0 5 16,3 0-10-16,9 0 5 15,4-2 3-15,11-6 2 16,6-1-2-16,10-1 2 15,2 0-7-15,10 3 6 16,6 1-9-16,5 0 4 16,8 1 5-16,7 0 1 15,7-4-2-15,9 1 3 16,9-3-1-16,6-2 10 16,6 1-9-16,10-2-2 15,5-3 1-15,4 2 0 0,12-2 2 16,0-5-2-16,-1 3 0 15,-5 2-1-15,-11 0 5 16,-15 5-8-16,-15 2 2 16,-14 2 2-16,-11 2-5 15,-10 1 5-15,-9 5 0 16,-10 0 7-16,-14 0-2 16,-12 0-8-16,-6 0 3 15,-10 0 0-15,-3 0 15 16,-3 0-12-16,0 0 21 15,0 0 18-15,0 0-16 16,0 0 27-16,0 0-33 0,0 0 0 16,-5-17 20-1,-5-9-40-15,-2-16 0 0,1-8-2 16,1-16 8-16,-7-8-9 16,-4-11 3-16,-5-7 0 15,-13-10-1-15,-7-12 1 16,-3-11-3-16,4-13-1 15,6-12 8-15,6-2-9 16,5 4-1-16,1 16 6 16,3 19-3-16,2 9 3 15,-2 5 0-15,7 0-7 16,-2 2 2-16,0 2-3 16,-1 2 6-16,-2 1 2 15,1 6-3-15,0 9 3 0,0 12 0 16,1 14-4-1,6 10 13-15,-2 12-12 0,5 7 3 16,5 10-2-16,-1 9-6 16,4-1 9-16,0 4-2 15,3 0-2-15,-2 0-12 16,2 0-16-16,-1 0 0 16,-1 0 11-16,1 0 13 15,-1 0 7-15,0 0-4 16,1 0-1-16,-3 0-3 15,-6 0-19-15,-5 0-73 16,5 7-48-16,-3 5-74 16</inkml:trace>
  <inkml:trace contextRef="#ctx0" brushRef="#br0" timeOffset="242056.3613">2900 16624 499 0,'0'0'15'15,"0"0"40"-15,0 0-47 16,0 0-2-16,-82-36 47 16,67 29-45-16,0 2 41 15,6 2-1-15,6 1-4 16,3 2 8-16,8 0-52 16,31 0-11-16,30 0 5 15,31 0 12-15,30 0 8 0,21-1 14 16,10-13-22-1,6-5 3-15,3-4-9 0,-1-2 7 16,-4-2-15-16,-8 1 15 16,-20 4-10-16,-16 3 3 15,-20 9 0-15,-20 2-7 16,-21 6-3-16,-22 2-58 16,-15 0 19-16,-19 2-79 15,-4 7-26-15,-40-4 36 16</inkml:trace>
  <inkml:trace contextRef="#ctx0" brushRef="#br0" timeOffset="242447.2911">2889 16109 229 0,'0'0'302'15,"0"0"-272"-15,0 0 1 16,0 0 20-16,0 0-2 16,0 0-14-16,-31-47-20 15,48 38-3-15,26-3-4 16,24 2-5-16,25 1 15 0,23-1-18 15,15 1 30 1,9-2-3-16,12 0-11 0,6-4-3 16,0 1-10-16,3 0-2 15,-7 1-2-15,-19 1 7 16,-21 2-10-16,-22 1 4 16,-22 2-21-16,-18 0 11 15,-16-1-32-15,-16-3-14 16,-19-2-29-16,-5-4-129 15</inkml:trace>
  <inkml:trace contextRef="#ctx0" brushRef="#br0" timeOffset="242784.6049">2745 15683 283 0,'0'0'262'0,"0"0"-258"16,0 0-2-16,134-5 35 16,-61 1 52-16,6 1-70 15,8 0 19-15,1-7 6 0,6-3-21 16,3-6 26-16,5-2-49 15,3-2 5-15,4 0-4 16,-2 3 8-16,-4 1-9 16,-6 3 0-16,-9 2-2 15,-10 1-14-15,-8 0-25 16,-14 3-38-16,-17-3-24 16,-24-1-147-16</inkml:trace>
  <inkml:trace contextRef="#ctx0" brushRef="#br0" timeOffset="243145.699">2855 15300 628 0,'0'0'34'0,"0"0"-33"15,100-38-1-15,-39 24 0 16,11-1 73-16,11-2-48 16,9 2 1-16,12-2 39 0,9-1-40 15,8-3-12-15,12-1-13 16,1-6 0-16,0 1-4 15,-6-4 4-15,-14 3 0 16,-10 2-4-16,-16 2-6 16,-18 1-5-16,-18 5-70 15,-16 1 8-15,-19 2-38 16,-17 1-74-16</inkml:trace>
  <inkml:trace contextRef="#ctx0" brushRef="#br0" timeOffset="243478.7202">2919 14912 525 0,'0'0'24'16,"0"0"-14"-16,99-21-9 16,-40 12 50-16,10-4 10 15,5-4-2-15,6-2-32 16,2 0 7-16,-3-2 14 16,3 1-26-16,-2-3-18 15,0-1-4-15,-3 0 8 0,2 1-26 16,-12-2 18-16,-4 4-20 15,-10 1-33-15,-9 3-29 16,-14 3-104-16</inkml:trace>
  <inkml:trace contextRef="#ctx0" brushRef="#br0" timeOffset="244320.238">4502 13405 288 0,'0'0'230'15,"0"0"-224"-15,0 0-6 0,0 0 0 16,0 0 3-16,0 0 25 16,12-16 21-16,-12 16-28 15,0 0-17-15,0 0 27 16,0 0-29-16,0 0 1 15,1 0-6-15,2 13 6 16,6 10-1-16,0 11 18 16,5 10 7-16,2 12 4 15,5 14 24-15,-5 12-27 16,2 9 22-16,5 4-20 16,-1 2 15-16,5-2-28 15,-2-5-9-15,2-6 9 0,0-9-14 16,-3-12 4-16,3-7 4 15,-2-8-3-15,-4-3 2 16,0-2-10-16,-5-2 0 16,-4-3-7-16,-2-3 7 15,-4-5 0-15,-4-6-1 16,-2 1-9-16,0-6 6 16,0 0-24-16,-6-2-19 15,-4-4-1-15,-5-3-20 16,-6-4-65-16,0-6-52 15</inkml:trace>
  <inkml:trace contextRef="#ctx0" brushRef="#br0" timeOffset="245328.2975">4739 14341 526 0,'0'0'15'0,"0"0"24"16,0 0-20-16,0 0 45 16,0 0-64-16,0 0 6 15,-7 20-8-15,23 8 10 16,1 8 34-16,-1 5-15 0,-1 5-19 15,-5 4 28-15,-4 6-23 16,-1 1-2-16,-3 0 12 16,3-2-23-16,1-1 0 15,-2-7-1-15,1-7 10 16,-1-10-10-16,-2-11 1 16,1-8 0-16,0-4-3 15,-3-5 3-15,0-2 0 16,0 0 13-16,0 0 10 15,0 0 65-15,0-13-17 16,0-9-57-16,-3-11 5 16,-6-5-19-16,-4-7 0 0,-1-4-5 15,-5-2 19 1,-2-6-24-16,-2-2 10 0,-2-4-4 16,-1-2-4-16,2-3 8 15,2-2-30-15,2-4 26 16,2-4-8-16,1 3 9 15,1 0-8-15,1 0-19 16,-1 2 25-16,2-2-11 16,-2 4 5-16,-1 4 8 15,0 6-26-15,-1 6 26 16,3 11-25-16,0 3-22 16,3 8 41-16,4 8-28 15,2 6 2-15,2 9 7 16,1 6-5-16,-1 4-61 15,0 0-178-15</inkml:trace>
  <inkml:trace contextRef="#ctx0" brushRef="#br0" timeOffset="253032.8239">5741 12436 658 0,'0'0'7'0,"0"0"-6"16,0 0 15-16,-102-44-14 15,69 37 8-15,-5 2 37 16,-2 1-15-16,-6 3 0 0,-5 1-9 15,-1 0-22-15,-3 0 5 16,-2 5 20 0,-3 1-23-16,-5 5 19 0,-3 1-9 15,-1 1-5-15,-2 3 11 16,0 4-19-16,-5 6 5 16,-6 8-12-16,-5 8 18 15,-11 11 2-15,-2 11-13 16,-10 7 0-16,-1 6 20 15,1 6-19-15,4 6 5 16,8 1 24-16,18 2-16 16,19 0 17-16,27-5-31 15,22 2 2-15,12-2 2 16,15 3 7-16,13 2-11 16,3 4 0-16,-1-3-1 0,-7-4-5 15,-5-7 8-15,-8-8-2 16,-1-8 6-16,0-7-6 15,0-13-3-15,6-12 2 16,-2-10-5-16,2-7 3 16,-3-8-15-16,-4-3-44 15,0-3 16-15,-5-1-48 16,2-2-20-16,-5 0-75 16,0-8-304-16</inkml:trace>
  <inkml:trace contextRef="#ctx0" brushRef="#br0" timeOffset="253491.6755">3592 13716 784 0,'0'0'7'0,"0"0"-7"16,0 0-11-16,0 0-25 15,-10 75 36-15,22-27 28 0,6 8-23 16,4 7 4-16,8 0 14 15,1 2-2-15,6-2 9 16,3-3-12-16,-4-4-17 16,1-8 33-16,-2-11-30 15,-1-7 6-15,2-7 6 16,0-10-5-16,6-12 9 16,5-1-10-16,8-19 14 15,6-20 23-15,5-13-45 16,1-10 2-16,-4-4 2 15,-8 0-3-15,-11 7-6 16,-10 6-63-16,-7 10-64 16,-14 6-37-16,-13 7-537 0</inkml:trace>
  <inkml:trace contextRef="#ctx0" brushRef="#br0" timeOffset="255164.5661">3549 14439 655 0,'0'0'2'15,"0"-75"16"-15,-2 29-4 16,-1-6-2-16,2-5 27 0,-4-6 24 16,1-4-20-1,-1-1-6-15,-3-4-2 0,-3-6-3 16,-3 3-10-16,-6 2-14 16,-4 3 4-16,-6 5 1 15,-3-2 16-15,-6-1-18 16,-4 0-5-16,-3 1 14 15,-9-7-18-15,-5-8 1 16,-4 3 1-16,0 3 3 16,1 13-8-16,2 12 1 15,-6 3 0-15,-9 5 4 16,-6 6 1-16,-9 8-5 16,4 10 0-16,-1 9 3 15,5 3-13-15,7 5 10 0,9 1 0 16,7 1-2-16,18 0 10 15,8 0-8-15,10 0 0 16,9 0 5-16,8 0-7 16,2 0 2-16,2 0-44 15,0 0 28-15,0 7-83 16,-2 18-59-16,-5 11 82 16,0 10-68-16,-5-3-41 15</inkml:trace>
  <inkml:trace contextRef="#ctx0" brushRef="#br0" timeOffset="255772.8628">2175 12576 488 0,'0'0'60'0,"0"0"-40"16,0 0 15-16,0 0-14 16,0 0 48-16,0 0-39 0,-28-55-21 15,23 49 31-15,2 2 2 16,0-1-12-16,2 4 7 15,-2 1-12-15,0 0-3 16,1 0-14-16,-8 0-5 16,-4 10 7-16,-8 7-10 15,1 7 0-15,-7 0-6 16,4 3 14-16,-6 0-9 16,2 1 1-16,-2 2 0 15,0-6 0-15,3-2 0 16,5-7 0-16,8-6-1 15,4-3 3-15,6-3 4 16,1-3-6-16,3 1 0 0,0-1 3 16,0 0-3-16,0 3-12 15,0 4 7-15,0 5-10 16,6 7 12-16,8 6 2 16,3 3 1-16,1 0-2 15,1 0 2-15,-1-2 0 16,4-1-2-16,4 2 6 15,5 2-6-15,9 0 2 16,11 2 0-16,4-4 5 16,7 0-5-16,3-5-17 15,7 0-28-15,5-1-19 16,2-2-65-16,-11-7-136 16</inkml:trace>
  <inkml:trace contextRef="#ctx0" brushRef="#br0" timeOffset="262332.7964">7718 7853 498 0,'0'0'21'0,"0"0"-14"16,0 0 1-16,0 0-1 15,0 0-4-15,0 0 83 16,0 0-7-16,-9 3-30 16,9-2-44-16,0-1-3 15,0 0 50-15,0 0-19 16,0 0-33-16,0 0 11 16,0 0-6-16,9 1-9 15,13 4 4-15,19 0 0 16,16 1-12-16,12-1 14 15,10 2-2-15,2 2 9 16,1-1-9-16,-3 3-7 16,0-5 4-16,-3-1 3 15,-1-5 2-15,-4 0-2 0,-6 0 6 16,-9-5-6-16,-7-7 4 16,-14 6-4-16,-9 1-7 15,-14 2 7-15,-4 1-2 16,-8 2 12-16,0 0-10 15,0 0 25-15,0 0-2 16,0 0-2-16,0 0-17 16,0 0 1-16,0-2 3 15,0 2-8-15,0 0 0 16,0 0-9-16,0 0 6 16,0 0-13-16,0 0-15 0,0 0-22 15,1 0 15 1,3 0-26-16,4 0-65 15,1 2 47-15,4 0-191 0</inkml:trace>
  <inkml:trace contextRef="#ctx0" brushRef="#br0" timeOffset="265332.7372">13854 7853 496 0,'0'0'33'0,"0"0"-7"15,0 0-6-15,0 0-13 16,0 0 15-16,0 0-18 16,28 0 12-16,-8 0 3 15,7 0-12-15,3-3 37 16,2 0-44-16,5-1 1 16,2 1 6-16,6 2 1 15,6-2 19-15,4 3-27 16,3 0 4-16,-1 0 4 15,-4-3-8-15,0 3 0 16,-5-2 1-16,-5 0 4 0,-7 2-4 16,-8 0 4-16,-5 0-5 15,-9 0 11-15,-5 0-11 16,-4 0 4-16,-5 0-8 16,0 0 12-16,0 0 5 15,0 0-9-15,0 0-4 16,0 0 29-16,0 0-22 15,0 0-6-15,0 0 7 16,0 0-5-16,0 0-2 16,0 0-1-16,0 0 0 15,0 0 7-15,0 0-7 16,0 0 0-16,0 0 10 16,0 0-7-16,0 0-6 0,0 0-14 15,0 0-11 1,0 0 10-16,0 0-40 0,0-5-50 15,0-3-86-15</inkml:trace>
  <inkml:trace contextRef="#ctx0" brushRef="#br0" timeOffset="268198.9663">7636 7957 423 0,'0'0'18'0,"0"0"34"15,0 0-36-15,0 0-9 16,0 0 11-16,0 0-6 16,0 0 7-16,-6-4-19 15,6 4-2-15,12 0 2 16,6 0 27-16,8 0-24 15,4-1 5-15,7-6 9 16,5-3-17-16,9 0 3 0,-2 0 11 16,5 3-26-1,-6 2 13-15,-6 4-1 0,-7 1 10 16,-6 0-10-16,-10 0-3 16,-1 0-3-16,-9 0-30 15,-2 0-4-15,-2 0 16 16,-4 0-91-16,-1 0-64 15</inkml:trace>
  <inkml:trace contextRef="#ctx0" brushRef="#br0" timeOffset="269804.1541">1766 15037 187 0,'0'0'351'0,"0"0"-342"15,0 0 26-15,0 0-13 16,0 0 33-16,0 0 8 16,-10 0-27-16,10 0 18 15,0 0-33-15,0 0-1 16,0 0 15-16,0 0-33 15,0 0 6-15,0 0-8 16,0 0-7-16,16 0-4 0,10 0 12 16,14 0-1-1,9 0 7-15,2 0-5 0,4 0-2 16,0 0 0-16,-1 0 1 16,-3 0-2-16,1 0 1 15,-5 0 0-15,-5 0 8 16,-3 0-8-16,-6 0 0 15,-3 0-2-15,-5 0 5 16,-7 0-2-16,0-3-1 16,-5 0 0-16,-5 0-1 15,-2 2 1-15,-5-1-11 16,-1 2 7-16,2-5-28 16,-2-6 14-16,0-4-70 15,0-4-90-15,0-6-3 16</inkml:trace>
  <inkml:trace contextRef="#ctx0" brushRef="#br0" timeOffset="270283.6616">2103 14757 620 0,'0'0'21'0,"0"0"25"15,0 0-44-15,0 0 40 0,0 0 12 16,0 0-11 0,-25-16-20-16,25 16-23 0,0 0-6 15,0 0 3-15,10 0-5 16,14 0 8-16,8 6 0 16,4 4 1-16,7-1 6 15,0 2 6-15,9 3-12 16,-2 3 14-16,2 1-13 15,-2 0 6-15,-3 2-8 16,-3 0 0-16,-8 1-6 16,-3 0 8-16,-3 3-2 15,-9-2 11-15,0 1-10 16,-5-1-2-16,-7-2 5 16,-4 5-4-16,-5 0 20 15,0 5-17-15,-14 3 22 0,-16 4-1 16,-9 2 3-16,-5-2-8 15,0-2 1-15,7-8-10 16,7-8 9-16,6-6-11 16,8-4-8-16,4-4 0 15,7-2-1-15,4-3-8 16,1 0-54-16,0 0-74 16,0-5-65-16</inkml:trace>
  <inkml:trace contextRef="#ctx0" brushRef="#br0" timeOffset="275356.4426">160 15098 536 0,'0'0'36'0,"0"0"-5"15,0 0 24-15,0 0-13 16,0 0 5-16,0 0-21 15,0 0-22-15,-36-3 13 16,36 3-17-16,0 0 0 16,0 0-5-16,6 0 11 15,9 0-10-15,11 0 4 16,6 0 0-16,6-2 49 16,8-8-32-16,-2-2-14 15,4-1 10-15,3-3-13 16,-5 2 0-16,1 1 0 15,-6 6-43-15,-8 0-26 0,-3 7-44 16,-14 0-72 0,-10 0-106-16</inkml:trace>
  <inkml:trace contextRef="#ctx0" brushRef="#br0" timeOffset="275635.775">539 15058 518 0,'0'0'107'0,"0"0"-95"16,0 0 8-16,0 0 17 16,0 0-37-16,0 0 6 15,3 7-6-15,13 19 18 16,2 8 32-16,-1 7-9 0,-1 6-8 16,-3 5 9-16,-3 1-14 15,1-2 6-15,-2-4-30 16,-3-2 2-16,0-5 0 15,0-5-6-15,-3-6 0 16,3-8-2-16,0-8-29 16,6-4-62-16,6-9-17 15,1 0-65-15,8-22-152 16</inkml:trace>
  <inkml:trace contextRef="#ctx0" brushRef="#br0" timeOffset="276482.2133">950 15422 632 0,'0'0'57'0,"0"0"-35"16,0 0 4-16,0 0 15 15,0 0 33-15,0 0-42 16,-86 39-20-16,83-27 8 16,3-1-19-16,0 0 0 15,0-2-2-15,9 0 8 16,10-3-10-16,6-3 3 15,4-3 0-15,-2 0 11 16,4-11-11-16,-4-6 0 16,-8 1-1-16,-8 1-22 15,-4 2 7-15,-7 4 15 16,0 2-20-16,-13 2 19 16,-11 3-36-16,-3 2 27 0,0 0-8 15,6 2 17-15,5 5 2 16,10-2 0-16,6 1-22 15,0-2 6-15,0-1-13 16,8-2 19-16,6-1 10 16,3 0 0-16,5-10 12 15,-1-9 3-15,-3-2-2 16,-3-4 6-16,-7-1-19 16,3-3 0-16,-6-1 8 15,-5 0-4-15,0 5-4 0,0 1 17 16,-9 8-15-1,2 6 44-15,2 3-35 0,2 7 12 16,3 0-8-16,0 1-15 16,0 24-9-16,0 9-5 15,8 9 14-15,11 1 5 16,-3-2-5-16,-1-3 0 16,2-6 3-16,-3-7-1 15,-3-4 4-15,2-6-6 16,-7-6 0-16,-3-6-1 15,-1-3 1-15,-2-1 0 16,0 0 24-16,0-3 45 16,-2-17-15-16,-11-10-54 15,1-8 0-15,1-8 2 0,0-6-2 16,3-3 0 0,-1-3-2-16,6 3 5 0,3 5-6 15,0 4-1-15,0 8-3 16,17 7 0-16,0 9-3 15,0 8 0-15,4 7 8 16,-2 5-6-16,2 2 4 16,1 0-2-16,2 16 5 15,-2 5-8-15,-3 8 9 16,-5 7-9-16,-5 3 5 16,-9 2 8-16,0 1 6 15,-4 1 4-15,-20-4-9 16,0-2 11-16,-2-4-14 0,4-8-2 15,3-4 0 1,5-5-55-16,1-10-83 0,1-6-132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04:09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12206 5819 299 0,'0'0'95'15,"0"0"-60"-15,0 0 3 0,0 0 201 16,0 0-188-16,0 0-37 16,0 0 9-16,0 4-19 15,0-4 43-15,0 0-40 16,0 0-5-16,0 0 40 16,0 0-41-16,0 2-1 15,0-2 0-15,0 0 4 16,0 0-8-16,0 0 4 15,0 0 0-15,0 0 2 16,0 0-2-16,0 0-3 16,0 0-3-16,0 0 6 15,0 0-13-15,0 0 13 16,0 0-4-16,0 0-8 16,4 5 5-16,2 6 3 0,3 1-2 15,6 4 12-15,2 1-12 16,8-3 6-16,5 6 0 15,4-4 9-15,5-1-9 16,5-2 0-16,6-4-5 16,4-4 17-16,2-5-8 15,-1 0-4-15,-3 0 4 16,-8 0-7-16,-5-11 3 16,-9 2 0-16,-9 0-3 15,-5 2 7-15,-9 2-4 16,-4 2 0-16,-3 3 8 15,0 0-8-15,2 0 0 16,-2 0-9-16,0 0 1 0,0 0-55 16,0 0 40-16,2 0-79 15,5 0-132-15,-4 5 79 16</inkml:trace>
  <inkml:trace contextRef="#ctx0" brushRef="#br0" timeOffset="8451.0822">6442 9486 559 0,'0'0'15'0,"0"0"-24"0,0 0 18 16,0 0-3-16,0 0-5 15,0 0-1-15,0 0 20 16,-101-11-18-16,78 11 4 15,-5 7 16-15,-3 2-11 16,-3 3 17-16,-2 3-28 16,-1 6 0-16,-5 4 1 15,-4 6-1-15,-1 6 0 16,-8 4 0-16,-5 4 8 16,-5 4-9-16,-5 2 1 0,1 2 0 15,-3-2 1-15,1 2 4 16,-2 3-5-16,1-1 0 15,1 6 8-15,2 2-7 16,2 2-1-16,0 6 0 16,-6 2-11-16,0 8 19 15,7 1-10-15,-1 5 2 16,6 4 0-16,-2 0-3 16,4 0 3-16,-1-4 0 15,10-6 2-15,1 2-2 16,6 0 0-16,3 0-1 15,4 2 9-15,6 2-14 16,1 4 6-16,9 1 0 0,-4 4-3 16,3 0 7-1,-1 1-4-15,1 1 0 0,-3-1 14 16,-1 1-23-16,-2-5 9 16,4-1 0-16,-2-2-6 15,6 1 6-15,-2 0 0 16,7 1-1-16,-3 2 10 15,-1 3-12-15,3 0 3 16,-2 4 0-16,-2 3 4 16,-1 0-4-16,-2 0 0 15,-3-2-3-15,-2 0 15 16,1 0-15-16,0 1 3 0,1-1 0 16,2 1 1-1,-4-1 2-15,5 2-3 0,-5 3 0 16,3 1 11-16,-4 0-20 15,5-2 9-15,1-1 0 16,1-1 3-16,3-4 6 16,2-3-9-16,5-2 8 15,4-5 2-15,3-6 4 16,4-2-14-16,0-6 0 16,7-6 7-16,9-2-7 15,4-1 0-15,3-6-7 16,0-4 17-16,1-5-19 15,4-6 9-15,-1-1 0 16,4-3 2-16,-1 1-1 16,-2 4-1-16,-1 0 0 0,-7-3 4 15,2 0 0-15,-6-6-4 16,-2-4 0-16,-1-5 2 16,-4-4-2-16,-1-1 0 15,-2-4-2-15,1-2 10 16,-1-1-10-16,2 0 2 15,-1 4 0-15,5 1 6 16,0 0-4-16,0 3-2 16,7-2 0-16,1 0 1 15,8 1-3-15,2-1 2 16,4 0-3-16,6-1-5 16,8-1 8-16,3-6 0 15,9-1-5-15,8-6 5 16,2 1 9-16,8-1-9 0,7-2 0 15,4 2 1-15,3 1-1 16,6 1 0-16,8-2 0 16,5-2 4-16,3-2-7 15,5-2 3-15,1-2 0 16,3 0 12-16,3 0-12 16,1 0 1-16,2-8-2 15,7 1 8-15,4-1-8 16,0-3 1-16,2 0 0 15,-3-5-3-15,-5-1 8 16,0 0-5-16,2-3 0 16,-2-1 4-16,2-1-8 15,1 1 4-15,0-3 0 0,-1 4 0 16,-8-4 0 0,-7 0 0-16,-6 1 0 0,-6 2 9 15,0 0-18-15,-3 2 9 16,1 3 0-16,2 0 7 15,3 1-6-15,-7-2-1 16,3 3 0-16,-9-1 4 16,-5 1-20-16,-8-1 16 15,-4 1 0-15,-12-3-11 16,-4 2 13-16,-5-1-2 0,-1 2 0 16,-2-2 0-16,2 2-3 15,-1-1 3-15,-1 3 0 16,4-1 4-16,0 2-2 15,4 0-2-15,1-2 0 16,-3 1 3-16,-3-3-11 16,-1 1 8-16,-1 3 0 15,2-2-3-15,3 3 11 16,1 0-8-16,-1 5 0 16,-3 1 2-16,0 2-6 15,-3 2 4-15,-1 0 0 16,-2 0-3-16,-2 0 8 15,-1 0-5-15,-3 0 0 16,-2 0 0-16,1 5 3 16,-1-1-3-16,5-3 0 0,2-1-7 15,-3 0 9-15,-2 0-2 16,-5-13 0-16,-3-2 12 16,-5-4-18-16,1-3 6 15,-4-3 0-15,4-3-6 16,-3-5 8-16,2 0-2 15,-2 1 0-15,1-3 9 16,-1-1 1-16,1-2-10 16,1-1 0-16,-1-4 8 15,-3-3-8-15,1-4 0 16,-2-1-2-16,-1-3 6 16,-3-1-12-16,-4 0 8 15,-4 1 0-15,-1 1 4 16,-6 2-4-16,0-2 0 0,1 3-5 15,2-4 19-15,0 2-13 16,2 4-1-16,2 1 0 16,2 5-5-16,1 1 17 15,1-1-12-15,2-3 0 16,2 1 3-16,0 1-6 16,2 1 3-16,1 1 0 15,5 3-6-15,2 3 6 16,6 2 0-16,4 5-5 15,2 3 5-15,1-1-1 16,0 4 1-16,0-3-4 0,4 3 3 16,0-2 2-16,5-2 4 15,3 0-5-15,0-1 0 16,-1 0-3-16,-1 3 3 16,-2 4 0-16,-1 6 6 15,-4 0-6-15,-2 4-3 16,-4 3 1-16,-4 1 2 15,-3-1-8-15,0 4 8 16,-1-4 0-16,1-2 8 16,-1 3-3-16,6-3-5 15,0 0 0-15,-5 1 0 16,1 1-5-16,-6 3 5 0,-5 3 0 16,-4 1-2-16,-2 0 2 15,-4 0-1-15,1 0 0 16,-1 0 1-16,0 3 2 15,2 1-2-15,1-1 0 16,2-1-1-16,-2-2 4 16,0 3-3-16,-1-3 0 15,-3 0 1-15,0 0-3 16,-3 0 2-16,-2 0 0 16,-2 2-2-16,-2-1 5 15,-1 1-3-15,0-2 0 16,-2 0 2-16,1 0-6 15,-2 0 4-15,-1 1 0 16,-2-1 1-16,-2 0 4 16,-1 0-9-16,2 0 4 0,-2 0 0 15,0 0-2-15,0 2 2 16,5 2 0-16,1-2-7 16,2 3 18-16,2-1-11 15,5 1 0-15,1-2 3 16,4 4-11-16,1-3 8 15,-2 1 0-15,5 1-1 16,1-1 6-16,1 0-6 16,2 0 1-16,-1 2 0 15,3-1-4-15,1 5 4 16,-1-2 0-16,4 2 3 16,-1 0-3-16,0 1 0 15,3-4-1-15,-2-1 10 0,2 0-15 16,4-4 6-16,-1 0 0 15,1-2-7-15,3 2 10 16,-1 0-3-16,1 1 0 16,-3 1 5-16,-2 1-9 15,1 0 4-15,-2-1 0 16,-3 4-4-16,1-1 9 16,1 0-4-16,-1 0-1 15,4 0 0-15,-2 0 0 16,1-1 0-16,-5 1 0 15,2 0-1-15,-2 1 1 16,-1-1 0-16,-2 1 0 0,0-3 3 16,2 4-1-1,-2-2-2-15,4 0 0 0,0-1-4 16,0 2 13 0,4-1-9-16,1 2 0 0,4 0 0 15,-1 2-8-15,2-2 8 16,3 1 0-16,3 0 7 15,4 0-2-15,1 0-5 16,2-1 0-16,0-1 3 16,-3-2-10-16,0 1 7 15,-1-3 0-15,4-1-11 16,-2 0 23-16,1 1-13 0,-1-1 1 16,-1 0-4-16,-3 0-4 15,0 2 8-15,-1-1 0 16,-2-1 2-16,3 1 6 15,-5 0-15-15,3-3 7 16,0-1 0-16,2 1-3 16,1-2 3-16,3 0 0 15,5 0 5-15,4 0-2 16,3 0-3-16,5 0-3 16,-2 0 3-16,-3 0-1 15,0 0 1-15,2-3 0 16,4 1 8-16,0-5-5 15,3 2-1-15,0-2-2 16,5-2-1-16,2 0-5 16,3-4 6-16,2 0 0 0,4 1 7 15,2 1-5-15,6 0 4 16,-3 3-6-16,-3 1 0 16,-2 0 5-16,0 0-5 15,3 0 0-15,-3 0 7 16,1-1 8-16,-1 1-14 15,1 0-1-15,-4 0-3 16,0 0-5-16,1 4 8 16,0-4-15-16,1 4 12 15,-5 0 6-15,-2 2-4 16,-5 1 1-16,0 0 0 16,0-1-2-16,-2-1 2 0,1-1 0 15,-3-3-7 1,1-1 16-16,0-2-19 0,-2 1 10 15,-3-5 0-15,-1 3-5 16,4-3 5-16,-1 0 0 16,4-2 1-16,0-2 9 15,-1 0-10-15,-3 0 0 16,0 1 4-16,-2 1-11 16,3 0 7-16,-3 5 0 15,-4-1 0-15,-3-1 1 16,-1-1 0-16,0-1-1 15,0-5 0-15,-2-1-1 16,1-3 1-16,-2-5 0 0,-2-3 8 16,0-9-5-16,0 0-6 15,1-9 1-15,-3-2 2 16,-5-2 9-16,-3-6-9 16,-6-5 0-16,-4-6-5 15,-4-7 16-15,-2-2-14 16,-4-4 3-16,-3-4 0 15,-3-6-9-15,-6-3 9 16,-1-6 0-16,-6-4 4 16,-8-3 4-16,-1-5-4 15,-5-2-4-15,-11-3 0 16,-8-2 12-16,-2-12-12 0,-3 1 0 16,0-10 8-16,-6-9-5 15,-1 0 12-15,-4-2-15 16,-6 8 4-16,-2 11 7 15,-6 9-11-15,-4 6 0 16,-1 4 0-16,-4 1 4 16,-3-3 5-16,-1 2-9 15,-6-5 0-15,1 0 8 16,-1-1-5-16,0-7-3 16,2-5 10-16,-5-2 5 15,2-6-8-15,2-6-7 16,0 6 0-16,5 1 11 15,-2 7-11-15,1 7 0 16,0 5 18-16,0 3-13 16,-1 6-8-16,5-1 3 0,0 0 0 15,-2 3 1-15,-4 3-1 16,-3 4 0-16,-2 7 0 16,-5 6 11-16,-1 2-12 15,-5 9 1-15,-1 7 0 16,-1 4 1-16,-1 4-1 15,-5 6 0-15,-3 4 9 16,-3 4 0-16,-1 5-18 16,1 1 6-16,-2-1 3 15,-3 6 4-15,1-1-4 16,-1 2 0-16,-6 4 1 16,2 5 7-16,-6 4 8 15,-5 5-16-15,-3 1 0 16,-1 3-1-16,4 3 1 0,0 4 0 15,-4 1 2-15,1-2 3 16,-6 0-4-16,2-1-1 16,0 2 0-16,-6-2 9 15,3-1-9-15,-6 1 0 16,2-4-17-16,1 2 38 16,0-7-29-16,0-4 8 15,3-1 0-15,0-5 5 16,0 4-5-16,0-1 0 15,2 1-1-15,-2 1 9 16,5 2-16-16,-1 5 6 0,-1 1 2 16,-2 3-1-1,1 2 1-15,7 2 0 0,-3 0 3 16,5-4 5-16,4-1-9 16,7-2 1-16,6-1 0 15,5-1-3-15,0 1 3 16,0 0 0-16,3 1-10 15,-1 0 21-15,5 3-15 16,3 2 4-16,1 1 0 16,2 3-1-16,-1 0 1 15,0 2 0-15,3 3-3 16,0 1 15-16,5 2-21 0,0 0 9 16,0 0 0-1,-4 5-5-15,1 2 5 0,-1 2 0 16,-2-3-11-16,-1 1 25 15,1 2-14-15,-5 1 0 16,4 1 0-16,-6 3 0 16,-2 2 0-16,-2 2-1 15,-1 4-10-15,-2 3 22 16,1 4-17-16,-5 1 6 16,-3 3 0-16,0 3-4 15,-4 1 4-15,-1 4 0 16,-5-1-1-16,-3 2 8 15,-1 2-7-15,0-2 0 16,1 1 0-16,1 1-9 16,1 1 9-16,-4 3 0 0,-2 1 0 15,0 4 13-15,-1 0-25 16,0 1 12-16,-2-4 0 16,2-3 5-16,5 0-5 15,2-2-4-15,6 3-6 16,-2-3 20-16,-1 1-10 15,1-4 0-15,0-1-10 16,-1-4 3-16,-2 1 7 16,-4 1 0-16,1-3-2 15,-2 3 10-15,7-3-16 16,7 0 8-16,2 1 0 16,5-2 1-16,2 2-1 0,5-3 0 15,5 5 0-15,2 1 2 16,5 4 4-16,2 6-6 15,2 2 0-15,1-3-2 16,5-3 2-16,6-4 0 16,10-5-15-16,5-3 26 15,5-3-13-15,2-1 2 16,3-1 0-16,2 2-3 16,3 0 3-16,1 3-2 15,1 3-3-15,0 2 10 16,1 4-1-16,1 3-4 15,3 3 0-15,0 4-11 0,3 0 11 16,0 2 0-16,1-1-10 16,1-3 21-16,-3-5-9 15,-1-5-2-15,3-6 1 16,-1-4-10-16,-2-3 9 16,-1 2 0-16,-4 1-11 15,-2 2 22-15,-3-4-22 16,1 1 8-16,0-2-7 15,-2 2-11-15,-3 1 21 16,-3-3-15-16,-4 2-3 16,-4-3 20-16,-1 0-4 15,-6 4-17-15,0 2 15 16,1-1-20-16,-2 4 24 0,-5 5-6 16,0 0 0-16,-7 5-11 15,-7 5 7-15,-3 1-38 16,-8 4-12-16,-7-3 17 15,-6 2-71-15,-10 2-33 16</inkml:trace>
  <inkml:trace contextRef="#ctx0" brushRef="#br0" timeOffset="18380.4851">11430 15995 188 0,'0'0'191'15,"0"0"-154"-15,0 0-31 16,0 0 9-16,-88-9 4 16,81 9-3-16,2-3 21 15,4 1-25-15,-1 0 27 0,0 1 25 16,2 1-29-16,0 0-9 16,0 0-15-16,0 0 1 15,0 0-6-15,0 0 2 16,0 0-1-16,0 0 2 15,2 1-9-15,12 20 0 16,6 6 25-16,9 10-16 16,2 5 15-16,3 6-24 15,8 6 10-15,4-2 5 16,2 0-14-16,6-3-1 16,0-8 0-16,-1 0 11 15,5-4-11-15,-2 0 0 16,5-5 2-16,-1 0-1 0,2-3-1 15,1-2 0-15,1-5-1 16,0-1 2-16,0-2 6 16,0-5-7-16,4-3 0 15,0-5-13-15,7-5 7 16,-1-1 6-16,3-1-10 16,-7-16 16-16,-5-6-15 15,-5-4 9-15,-5-2 0 16,-4-4-5-16,-2 0 8 15,-3-3-3-15,-2-1 0 16,-2 3 8-16,-2-1-6 16,0 3-2-16,3-1 0 15,-3-3 2-15,2-3-2 16,3-4 0-16,0-6-2 0,4-4 14 16,-3-3 3-16,0 0-14 15,-1 0-1-15,0 2 17 16,1 1-17-16,-3 0 0 15,2 6 13-15,-3-1-9 16,-2-4 5-16,2-2-9 16,-5-4 0-16,0-2-8 15,-2-2 12-15,2 1-4 16,2 5 0-16,1 4 2 16,3 5-2-16,2 7 3 0,-3 2-3 15,-2 1 20 1,-4 6-15-16,-3 2-5 0,-6 0 4 15,-1 4 5-15,-3-1-9 16,-4 1 0-16,0-3 3 16,-1 2 4-1,0-2-5-15,-1 3-4 0,1 3 2 16,-2 1 0-16,1 1 3 16,2 1-3-16,-3 2 0 15,2 0 9-15,0 3-9 16,0-1 0-16,3 1-2 15,-2-2 13-15,2-1-9 16,0 1-2-16,-2-1 1 16,1 0-7-16,-1 2 6 15,-1 0 0-15,3 1-1 0,0 0 13 16,-2 1-12 0,3 0 2-16,-2 2 0 0,-4 2 6 15,2-2-8-15,-3 2-2 16,-2-2-3-16,3 3 10 15,-3 1-1-15,-4 0-4 16,0 2 0-16,-2 0 11 16,4 1-11-16,-2-2 0 15,1 1-3-15,0 0 5 16,3 1-5-16,0-1 3 16,0 3-3-16,3-1-4 15,3 1 7-15,-2 1-17 16,-2 0 9-16,0-1-4 15,-3 2 6-15,-1 0 0 0,1 0-28 16,-2 0 13-16,0 0-20 16,2 0-4-16,-4 0-2 15,1 0-45-15,-2 0-85 16,-4 0-97-16</inkml:trace>
  <inkml:trace contextRef="#ctx0" brushRef="#br0" timeOffset="22691.7542">11508 15930 671 0,'0'0'24'16,"0"0"-24"-16,0 0 2 16,0 0-9-16,0 0 4 15,0 0 3-15,0 0-5 16,19 90 13-16,5-52 5 15,6 8-13-15,6 8 8 16,10 3 3-16,3-1-10 0,5 0 8 16,6-1-9-16,4-1 4 15,-2 1 17-15,3-1-14 16,4-4-3-16,0-1 8 16,6-3-7-16,3-3-2 15,5-4-2-15,8 0 10 16,4-5-14-16,7-1 3 15,-1-4 0-15,0-3 0 16,-3-1 5-16,-4-2-4 16,1 2-1-16,-1-3 2 15,0-2 17-15,3-1-19 16,-2 0 1-16,4-2 7 0,4-5-8 16,3 5 0-1,-2-7 0-15,0 0 12 0,-2-2-10 16,-2-3-2-16,4-2 5 15,2-3-11-15,1 0 12 16,0 0-11-16,1-9 5 16,-2-1 0-16,5-2 4 15,0 1-4-15,-3 0 0 16,-2 0-3-16,-3 0 10 16,-6 2-7-16,2 1 0 15,-2-1 2-15,-1-2-3 16,1-2 1-16,-1-6 0 15,0 1-6-15,-3-5-1 0,4 1 4 16,-2-2 3 0,1 2 0-16,-5-1 4 0,-5 0-4 15,-3 1 0-15,-3 0 6 16,-3 5-6-16,-2-3 0 16,-2 1-3-16,-3 2 7 15,0 1-5-15,0 3 1 16,-4-1 0-16,-1 1 6 15,-4-4-3-15,1 0-3 16,0-1 0-16,3-2 0 16,0 0 5-16,4-1-5 15,-5 0 0-15,-1 1-1 16,-2 1 4-16,-2-1 1 16,1-2-4-16,0 2 4 15,-5-2-8-15,0-1 4 16,-3-1-8-16,-1 1 6 0,-2-5 1 15,-1 2 1-15,-3 1 0 16,-2-1 9-16,-1 5-8 16,-5 0-1-16,0-2 0 15,-2-1-4-15,-4 0 10 16,-3 2-12-16,2 0 6 16,-3 2 0-16,0 3 1 15,1 0-1-15,1 0 0 16,1-4 4-16,-1-1-2 15,-2-1-1-15,-2-2-2 16,-1 0 4-16,-2-4-5 0,-2-3 10 16,0-2-8-1,-2-3 8-15,-1 3-4 0,-1-4 4 16,0 3-8-16,-6 2 5 16,2-2 14-16,-2 1-13 15,-2 3 0-15,-1-2 20 16,-2 1-11-16,-2-6 19 15,-2 1-31-15,-1-8-1 16,0 1 14-16,0-6-10 16,0-3-6-16,0-2 8 15,0-8-3-15,0-1-2 16,-1 1-3-16,-2 4 0 0,0 10 13 16,3 7-13-16,0 7 0 15,0 3 3-15,0 1-1 16,0 4 6-16,4 2-8 15,2-1-1-15,2 2-3 16,2 1 4-16,-1-3-6 16,3 2 0-16,4-1 9 15,1 2-6-15,2-4-4 16,0 5 7-16,1 1-13 16,-1-1 13-16,2 3 0 15,-1-1 0-15,2 1 2 16,0-1-4-16,4 4-1 15,-2 1 0-15,1-1-2 0,2 3 5 16,0 1-9 0,-1-1 2-16,3 2-7 0,-1-1 6 15,0 4-4-15,1 1 7 16,-1 1 2-16,-1 2-15 16,3 2-12-16,-2-3 21 15,2 0-36-15,0 2 0 16,1-3-28-16,2-2-60 15,-3-1-114-15</inkml:trace>
  <inkml:trace contextRef="#ctx0" brushRef="#br0" timeOffset="207933.5143">2809 5947 610 0,'0'0'0'16,"0"0"0"-16,0 0-10 0,-85 3 10 16,71 3 0-16,1 1 23 15,4 0-11-15,0 4 25 16,6 5-32-16,-4 9-4 15,4 9 17-15,3 6-18 16,0 5 0-16,10 2 12 16,13-3 1-16,2 1 3 15,8-8-16-15,1-5-4 16,3-11 4-16,-1-4 0 16,3-12 3-16,-5-5-6 15,-2 0 9-15,-7-19-11 16,-1-10 5-16,-11-8 0 15,-4-4 10-15,-9 0-8 0,0 1-2 16,-10 0 0 0,-13 2-2-16,-9 7 2 0,-2 1 3 15,-1 7 0-15,2 3 11 16,3 6-13-16,5 6-1 16,11 3 0-16,3 5-15 15,6 2 4-15,2 18-92 16,3 7-103-16,0 4 42 15</inkml:trace>
  <inkml:trace contextRef="#ctx0" brushRef="#br0" timeOffset="208353.6398">2909 6358 604 0,'0'0'27'0,"0"0"11"0,0 0-38 16,-72 76 0-16,42-39 10 15,-1 4-3-15,1 1 22 16,2 3 27-16,0 2-51 16,2-2 16-16,5 1-21 15,2-6 15-15,3-9-6 16,5-5-9-16,2-10-1 15,6-5-1-15,3-3-12 16,0-2 4-16,0-3-63 16,3-3-122-16,5 0-17 15</inkml:trace>
  <inkml:trace contextRef="#ctx0" brushRef="#br0" timeOffset="208691.0384">2636 6814 701 0,'0'0'35'16,"0"0"-31"-16,0 0 5 16,0 0 21-16,0 0-8 15,-91 22 13-15,76-2-29 16,3 7 6-16,3 10-14 16,3 4 2-16,5 1 0 15,1-5 0-15,1-7 0 16,13-8-14-16,5-7 13 15,2-7-38-15,-3-3 27 16,-2-5-11-16,-4 0 7 16,-2-11 5-16,-5-9 11 0,-5-1-4 15,0-2 2-15,-9 2 4 16,-9 3-1-16,-1 3-1 16,-3 2 5-16,2 5-9 15,7-1 4-15,5 5-10 16,7 0-14-16,1-1-124 15,6-7-111-15</inkml:trace>
  <inkml:trace contextRef="#ctx0" brushRef="#br0" timeOffset="208939.7239">2815 6462 699 0,'0'0'7'16,"0"0"-14"-16,0 0 3 16,0 0 4-16,0 0 11 15,110 80-10-15,-66-54 25 16,8 5-17-16,3 5 5 16,0 0-8-16,-1 3-6 15,-6 0-6-15,4-2-48 16,-6 2-86-16,-3-6-48 15,-10-8-186-15</inkml:trace>
  <inkml:trace contextRef="#ctx0" brushRef="#br0" timeOffset="209313.6971">3577 6803 755 0,'0'0'14'0,"0"0"-14"15,0 0 0-15,0 0 43 16,-91 10-41-16,79 9 0 16,2 8-2-16,2 11 12 15,7 10-12-15,1 4 0 16,3-4 0-16,18-4-4 0,4-10 1 16,2-11 1-16,-3-9 0 15,1-11 2-15,-4-3-3 16,0-3 3-16,-6-17 0 15,-5-5-1-15,-10-5 1 16,0-5-2-16,-7 0 2 16,-14 4-16-16,-5 4 16 15,-3 9-12-15,5 10 12 16,0 5 2-16,6 3-1 16,0 0-2-16,2 14-1 15,8 8-29-15,5 0-3 16,3 5-41-16,2-2-119 15,16 1-131-15</inkml:trace>
  <inkml:trace contextRef="#ctx0" brushRef="#br0" timeOffset="209613.1473">3687 7078 454 0,'0'0'255'0,"0"0"-252"16,0 0-3-16,0 0 2 16,-70 76-2-16,60-56 2 15,1 1-2-15,-2 4 57 0,-2 4-50 16,-2 1 16-16,-4 4 13 16,0 2-22-16,-3-2 23 15,3 3-33-15,0-4 2 16,7 1 6-16,0-2-12 15,2-6 0-15,2-1-5 16,2-3-19-16,3-1-17 16,0 1-47-16,-2 0-91 15,-2-8-237-15</inkml:trace>
  <inkml:trace contextRef="#ctx0" brushRef="#br0" timeOffset="210022.5738">3432 7681 695 0,'0'0'63'0,"0"0"-63"16,0 0-14-16,0 0 9 15,0 0 5-15,-32 80 7 16,32-53-7-16,7-1 0 15,8 0-4-15,6-5 12 16,0-3-13-16,6-8 5 16,0-4 0-16,-2-6-24 15,0 0 13-15,-1-5 1 16,-9-7-3-16,-3 2-14 0,-8 5 26 16,-2 0 1-16,-2 5 0 15,0 0 50-15,-10 0-37 16,-11 0-13-16,3 0 14 15,-3 0-11-15,6 3 33 16,1 1-8-16,6 1-26 16,3-1 17-16,2-1-19 15,3-2-4-15,0 0-5 16,0 1-61-16,16-2-9 16,2-9-154-16</inkml:trace>
  <inkml:trace contextRef="#ctx0" brushRef="#br0" timeOffset="210284.1338">3607 7074 128 0,'0'0'573'0,"0"0"-559"15,48 82-6-15,-16-45 1 16,6-1-5-16,8-2 44 16,5 2-46-16,1-2 23 15,-3 0-9-15,-1-1-8 16,-5 0-16-16,-4 1 6 16,-6 0-62-16,0-2 19 15,-8-2-206-15</inkml:trace>
  <inkml:trace contextRef="#ctx0" brushRef="#br0" timeOffset="210618.7502">4369 7559 769 0,'0'0'76'0,"0"0"-73"15,0 0 13-15,0 0 51 16,0 0-57-16,0 0 16 15,-68 54-26-15,63-21 2 16,5 6 3-16,0 0-5 0,3-2 0 16,13-5-11-16,4-6 14 15,5-9-11-15,-1-6-15 16,3-8-21-16,-2-3 39 16,-4-3-47-16,-3-15 30 15,-6-4-3-15,-7-3 2 16,-5-3 15-16,-11 1-3 15,-23 2 10-15,-16 2-11 16,-10 5-6-16,-2 6 16 16,-8 9-3-16,2 3-36 15,-7 8-124-15,-3 9-199 16</inkml:trace>
  <inkml:trace contextRef="#ctx0" brushRef="#br0" timeOffset="211167.6208">2266 7241 750 0,'0'0'15'0,"0"0"39"15,0 0-30-15,0 0-8 16,0 0 40-16,0 0-41 15,-82 22-8-15,57 4 1 16,-2 10-6-16,-2 2 2 16,-5 6-4-16,1-1 9 15,-1-3-15-15,3-3 6 16,7-11-2-16,4-6 0 16,7-6-36-16,1-5-56 15,3-6-79-15,6-3-321 16</inkml:trace>
  <inkml:trace contextRef="#ctx0" brushRef="#br0" timeOffset="211510.7183">1838 7603 772 0,'0'0'0'15,"0"0"1"-15,0 0-6 16,-75 82 5-16,62-49 0 15,10 1 34-15,3 4-16 16,0-1 5-16,19-7-23 16,1-4 3-16,5-9-27 15,-1-6 24-15,1-11-12 16,-1 0 11-16,-4 0-8 0,-4-14 5 16,-6 0-11-1,-8-1 15-15,-2-3-1 0,0 1 1 16,-4 3 0-16,-7 5 7 15,-1 3 22-15,3 5-3 16,6 1-16-16,3 0 1 16,0 0-22-16,0 0-24 15,14 0-38-15,14 0 33 16,12-10-60-16,2-18-116 16</inkml:trace>
  <inkml:trace contextRef="#ctx0" brushRef="#br0" timeOffset="211759.6938">2335 7159 708 0,'0'0'38'0,"0"0"-38"16,0 0-28-16,0 0 26 15,0 0 4-15,0 0 14 16,80 70 48-16,-41-36-38 15,4 2 11-15,2 1-26 16,1 2-5-16,-1 1 9 16,-2-1-15-16,-6 2-12 15,-4-3 9-15,-1-1-89 16,-6-8-93-16,-5-10-407 16</inkml:trace>
  <inkml:trace contextRef="#ctx0" brushRef="#br0" timeOffset="212083.0037">2997 7624 847 0,'0'0'0'0,"0"0"-38"16,0 0 34-16,-103 59 8 15,82-38-1-15,9 4 41 16,12 3-37-16,0 0 1 15,3 0-8-15,21-5-5 16,4-3 1-16,3-9-7 0,4-8-3 16,-5-1 14-16,-2-2-25 15,-10 0 16-15,-8-5 6 16,-8-6 3-16,-2-4 2 16,-4 1-2-16,-19-3 0 15,-2 2-4-15,-11 1-3 16,-9-1-15-16,-4 4-23 15,-5 8-121-15,-1 3 5 16,-3 12-124-16</inkml:trace>
  <inkml:trace contextRef="#ctx0" brushRef="#br0" timeOffset="212492.853">1695 8082 679 0,'0'0'30'0,"0"0"7"16,0 0-16-16,0 0 52 0,0 0 15 15,0 0-54-15,-8-15 21 16,1 15-34-16,-8 8-14 16,-8 12 10-16,-8 6-12 15,-6 4-5-15,-1 10 0 16,-2 5 8-16,-3 5-8 15,0 5 0-15,-2-6-10 16,5-7 2-16,7-12-32 16,12-13-16-16,5-7-48 15,6-4-95-15,8-4-323 0</inkml:trace>
  <inkml:trace contextRef="#ctx0" brushRef="#br0" timeOffset="212853.924">1255 8475 877 0,'0'0'1'15,"0"0"-1"-15,0 0-9 16,-96 48 9-16,75-28 10 16,5 1-5-16,10 4 9 15,4 8-14-15,2 4 7 16,2 0-13-16,14-3 6 15,4-7 0-15,2-7-13 16,2-6 13-16,0-4-18 0,-6-6 5 16,-3-2-6-16,-5-2 10 15,-7 0-13-15,-3 0 22 16,0 0 26-16,0 0 2 16,-13-6-23-16,-2-1 8 15,4 5-10-15,2 2 46 16,5-1-49-16,4-1 12 15,0 2-25-15,0-1-43 16,18-5-62-16,10-8 36 16,10-16-107-16,3-13-280 15</inkml:trace>
  <inkml:trace contextRef="#ctx0" brushRef="#br0" timeOffset="213138.9323">1677 8037 511 0,'0'0'14'0,"0"0"-11"16,0 0 4-16,0 0 62 16,0 0-10-16,0 0-45 15,56-41 26-15,-36 43-19 16,4 13-14-16,4 7 43 15,5 6-1-15,-2 6-3 16,2 2-27-16,0 4-16 0,0 1 17 16,-3-1-20-16,-2-1-14 15,-3-2 3-15,-1-6-71 16,0-7-39-16,-3-7-142 16</inkml:trace>
  <inkml:trace contextRef="#ctx0" brushRef="#br0" timeOffset="213513.3789">2315 8395 863 0,'0'0'1'0,"0"0"-2"0,0 0 1 15,0 0 0-15,0 0 34 16,-101 52-20-16,86-21 7 15,4 5 4-15,6 7-24 16,5 1 12-16,0-2-11 16,16-4 9-16,3-7-12 15,4-8 1-15,-1-8-9 16,0-8 1-16,-5-6-21 16,2-1 20-16,-7-5 0 15,-3-15-10-15,-8-8 10 16,-1-4-17-16,-7-4-14 0,-17 2 18 15,-6 5-6 1,-3 5 15-16,2 7 6 0,7 7 7 16,10 4 2-16,6 5-2 15,8 1-32-15,0 0-112 16,8 0-123-16,14 0-13 16</inkml:trace>
  <inkml:trace contextRef="#ctx0" brushRef="#br0" timeOffset="213882.78">2927 7981 749 0,'0'0'9'0,"0"0"-9"15,0 0-11-15,0 0 11 16,0 0 36-16,0 0-11 16,-2-6-22-16,2 6 6 15,0 20 8-15,0 10-4 16,0 10 35-16,-1 7-16 15,-12 4 5-15,-1 2-32 0,-4 0 8 16,3-8 9 0,0-10-22-16,9-11-1 0,2-8-1 15,4-8-86-15,0-7-16 16,0-1-170-16</inkml:trace>
  <inkml:trace contextRef="#ctx0" brushRef="#br0" timeOffset="214322.9843">2897 8405 745 0,'0'0'73'0,"0"0"-73"16,0 0-13-16,0 0 13 16,0 0 11-16,-26 99 16 15,16-58 9-15,4 0-23 16,2 0-5-16,4-3 34 16,0-2-42-16,0-7 0 15,13-6 0-15,2-8-18 16,4-8 15-16,2-7-59 0,0 0 1 15,3-15 24 1,-2-7-57-16,-8-4-55 0,-12 0 40 16,-2 8 46-16,0 6 63 15,-16 2 49-15,-12 6 37 16,0 2 34-16,-5 2-57 16,0 0-15-16,9 2 3 15,5 3-20-15,9-3-9 16,8-2-22-16,2 0-43 15,0-6-38-15,12-22-227 16</inkml:trace>
  <inkml:trace contextRef="#ctx0" brushRef="#br0" timeOffset="214587.8451">2952 7943 811 0,'0'0'0'0,"0"0"-70"15,0 0 70-15,48 72 27 16,-17-40 5-16,8 3 22 16,1 3-12-16,2-1-39 15,-1 3 8-15,-3-1-11 16,-2-1 0-16,-3-4-7 15,-5-3 1-15,-1-4-61 0,-5-4-30 16,-7-2-257 0</inkml:trace>
  <inkml:trace contextRef="#ctx0" brushRef="#br0" timeOffset="214932.7267">3590 8478 810 0,'0'0'54'16,"0"0"-54"-16,0 0 10 16,0 0-10-16,-59 82 17 15,38-46 70-15,10 7-82 0,3 0 10 16,6-1-3 0,2-1-5-16,0-12-14 0,15-8 5 15,0-5-16-15,3-9 11 16,0-6-33-16,0-1 14 15,-2 0-2-15,-4-15-17 16,-6-4 38-16,-6 1 3 16,0 2 4-16,0 5 2 15,-6 5 9-15,-1 3 15 16,-2 2-17-16,4 0 8 16,1 0-26-16,4-3 9 15,0-2-42-15,0-8-11 16,0-15-193-16,9-10-258 15</inkml:trace>
  <inkml:trace contextRef="#ctx0" brushRef="#br0" timeOffset="215261.6856">3634 8008 672 0,'0'0'0'0,"0"0"-31"16,0 0-37-16,0 0 68 16,0 0 62-16,0 0-62 0,-3 0 0 15,3 0 31 1,1 7-9-16,1 3 12 0,-2 2-9 16,0 4-10-1,0 2 61-15,0 6-51 0,-9 2-6 16,-6 4 7-16,-1 5-18 15,1 2 17-15,-2-3-25 16,1 2 0-16,2-7 1 16,5-4-1-16,4-4-4 15,5-6-21-15,0-1-58 16,0-6-33-16,0-8-215 16</inkml:trace>
  <inkml:trace contextRef="#ctx0" brushRef="#br0" timeOffset="215639.4832">3643 8199 699 0,'0'0'7'0,"0"0"-7"15,0 0 0-15,0 0 23 16,0 0 5-16,0 0-1 15,-15 20-27-15,21-6 0 16,7 5 19-16,4-2-19 16,2 0 0-16,3 0 15 15,2-2-8-15,2-1-4 16,-1-2-3-16,3-4 0 16,-4-2-10-16,-4-3 10 15,-3-3-27-15,-6 0 3 16,-2-3-28-16,-8-6 22 0,-1-8-4 15,-1 2-42-15,-17 4 60 16,-6 4 13-16,-3 4 3 16,-1 3 59-16,0 0-50 15,2 0-1-15,2 0-8 16,5-7-53-16,7-10-109 16</inkml:trace>
  <inkml:trace contextRef="#ctx0" brushRef="#br0" timeOffset="215933.1461">3638 7793 416 0,'0'0'46'15,"0"0"-46"-15,0 0 13 16,0 0 10-16,0 0 96 16,90 11-57-16,-57-2-12 15,4 5-26-15,-3-1-12 16,5 4 32-16,-3 1-40 0,1 2 4 16,0 1-1-16,-2-1-7 15,2 1-10-15,0-6-70 16,1-6-138-16</inkml:trace>
  <inkml:trace contextRef="#ctx0" brushRef="#br0" timeOffset="216367.4234">4660 7824 745 0,'0'0'48'0,"0"0"-39"15,0 0 18-15,0 0 12 16,0 0 3-16,0 0 10 16,-54 53-42-16,38-27 10 15,-2 6-20-15,1 2 4 16,0 0 13-16,2-5-17 0,6 0 0 15,-2 0-6-15,5-4 16 16,1-1-20-16,2-2-31 16,3-1-50-16,0-6-21 15,0-9-206-15</inkml:trace>
  <inkml:trace contextRef="#ctx0" brushRef="#br0" timeOffset="216723.1992">4489 8213 784 0,'0'0'52'0,"0"0"-51"15,0 0-1-15,0 0 25 16,-83 86-13-16,79-62 8 16,4 8-18-16,0 1 10 15,6 1 2-15,12 0-14 16,7-4 2-16,2-5-18 15,0-8 7-15,0-8-1 16,-2-8 2-16,-5-1-35 16,-3 0 36-16,-6-7-22 15,-5-10 29-15,-6-2 2 16,0-4 6-16,-3 2-8 0,-12 1 18 16,-6 8-12-16,2 4 39 15,2 5-26-15,4 2-14 16,8 1 19-16,2 0-24 15,3-1-21-15,0 0-63 16,0-9-84-16,15-9-90 16,2-16-140-16</inkml:trace>
  <inkml:trace contextRef="#ctx0" brushRef="#br0" timeOffset="216965.9797">4566 7897 736 0,'0'0'31'0,"0"0"-14"15,0 0-17-15,0 0 0 16,0 0 64-16,0 0-46 16,72 82 37-16,-36-58-38 15,2-5-12-15,-4-1 11 16,-1 0-16-16,-3-2-7 15,-3 0 3-15,1-2-75 16,-2 3-9-16,2-2-157 16</inkml:trace>
  <inkml:trace contextRef="#ctx0" brushRef="#br0" timeOffset="217333.9586">5224 8196 750 0,'0'0'48'16,"0"0"-15"-16,0 0-28 15,0 0 50-15,-87 51 6 16,77-29-47-16,7 5 13 16,3 4-27-16,0 3 0 15,18 2 2-15,5-5-2 16,2-6-1-16,3-6 1 0,2-9-21 15,-3-5 8 1,-2-5 5-16,-1 0-39 0,-7-8 42 16,0-10-29-16,-8-7 30 15,-9 1-6-15,0 1 20 16,-9 2 3-16,-13 2 11 16,-10 2-11-16,-2 5 24 15,-3 5-37-15,-2 7 0 16,-1 0-2-16,2 19-38 15,-2 7 1-15,-3 8-122 16,-5 1-364-16</inkml:trace>
  <inkml:trace contextRef="#ctx0" brushRef="#br0" timeOffset="218194.0697">998 8875 767 0,'0'0'46'0,"0"0"-26"16,0 0-11-16,0 0 49 15,0 0-34-15,0 0 9 16,-28-6-9-16,19 15-19 16,-2 13-2-16,-6 9-3 15,-3 5 8-15,-5 4 2 16,1-1-10-16,0-3 0 0,3-3-3 16,5-5 9-16,1-6-15 15,3-2-20-15,3-4-63 16,4 1 6-16,1-7-179 15,4-3-264-15</inkml:trace>
  <inkml:trace contextRef="#ctx0" brushRef="#br0" timeOffset="218538.3336">721 9310 725 0,'0'0'21'0,"0"0"-18"16,0 0 15-16,0 0 0 15,0 0 10-15,0 0 31 0,-81 84-38 16,81-50 4 0,0 5-25-16,0-5 7 0,17-6-3 15,5-6-4-15,5-8-8 16,1-6 6-16,2-8-19 16,-2 0 20-16,-5-8-25 15,-7-10-2-15,-4-4 15 16,-10-2-22-16,-2-1 32 15,-3 4 2-15,-15 5 1 16,-3 5 1-16,-3 5-1 16,2 6 4-16,5 0 19 15,8 0-17-15,6 0-6 16,3 0 0-16,0 6-23 16,15 1-14-16,13-7-55 15,7-9-109-15,4-25-132 16</inkml:trace>
  <inkml:trace contextRef="#ctx0" brushRef="#br0" timeOffset="218785.9826">1210 8883 669 0,'0'0'10'0,"0"0"-10"0,0 0 0 15,0 0 21 1,90 87 8-16,-56-64-10 0,6 1 73 16,-1-2-79-16,0 2 12 15,-2-2-21-15,-10-3 3 16,1 0-12-16,-4-4 5 16,0 1-64-16,-5-2 16 15,-1-5-239-15</inkml:trace>
  <inkml:trace contextRef="#ctx0" brushRef="#br0" timeOffset="219170.1072">1745 9251 787 0,'0'0'0'0,"0"0"0"0,0 0 6 16,0 0 1-16,0 0 44 15,-53 92-24-15,48-53-17 16,4 4 41-16,1 1-43 16,0-4-8-16,10-5 0 15,8-6 4-15,1-5-10 16,1-4 6-16,1-8 0 16,-6-4-16-16,-2-6 2 15,-8-2-20-15,-1 0 24 16,-4 0 4-16,0-5 6 15,0-14 0-15,-9-3 4 0,-10 2-4 16,-5 3 0-16,1 5 0 16,4 3-1-16,4 7 8 15,5 2-5-15,5 0-2 16,2 0-17-16,3 7 13 16,0 3-80-16,12-3-18 15,11-7-114-15,3 0-137 16</inkml:trace>
  <inkml:trace contextRef="#ctx0" brushRef="#br0" timeOffset="219519.7288">2318 8898 370 0,'0'0'129'0,"0"0"-42"16,0 0-39-16,0 0 17 15,0 0-18-15,0 0 19 16,-6 21-42-16,-7 7-14 15,-1 6 66-15,-5 4-70 16,4-1-1-16,-3 0 11 0,3-2-13 16,0-6 2-16,5-4-5 15,0-3-28-15,5-3 5 16,5-4-99-16,0-4-124 16</inkml:trace>
  <inkml:trace contextRef="#ctx0" brushRef="#br0" timeOffset="219890.0267">2166 9310 741 0,'0'0'8'0,"0"0"5"16,0 0 1-16,0 0 66 15,0 0-38-15,0 0-41 16,-16 16-1-16,16 1-1 15,9 9 1-15,4 7 1 16,8-2 10-16,0-4-11 16,4-1 0-16,2-6 0 15,-2-3 9-15,1-5-9 16,-4-5-11-16,-7-5 6 16,-3-2-4-16,-5 0 3 15,-7 0-12-15,0-5 18 16,-3-11 16-16,-13 1-16 15,-5-1 0-15,-3 3 5 0,2 6-2 16,-6 0 9 0,8 4-12-16,4 2 0 0,4-2-6 15,9 2 6-15,3-3-60 16,0-6-44-16,6-13-184 16</inkml:trace>
  <inkml:trace contextRef="#ctx0" brushRef="#br0" timeOffset="220144.3213">2297 8893 618 0,'0'0'27'0,"0"0"-27"15,0 0-7-15,0 0 3 16,42 76 4-16,-24-56 65 15,5 3-30-15,3 4 9 16,1-3-29-16,-1 2-11 16,2-1 21-16,2-2-25 15,-2 0 0-15,-3-1-11 16,1-3-11-16,-4-2-56 16,-2-5-210-16</inkml:trace>
  <inkml:trace contextRef="#ctx0" brushRef="#br0" timeOffset="220489.3696">2889 9344 753 0,'0'0'44'0,"0"0"-44"16,0 0 7-16,0 0 27 15,0 0 22-15,0 0-38 16,0 29-8-16,0-2-2 15,0 6 3-15,11-1-11 16,5-1 0-16,2-7 10 16,0-4-10-16,0-6-9 15,-2-7-3-15,-8-4-12 16,0-2 21-16,-3-1-23 0,-5 0 26 16,0 0 0-16,-7-4 0 15,-11-7-6-15,-6-2-3 16,0 2 15-16,1 3-9 15,3-2 3-15,0-2-8 16,5-2 4-16,2-7-72 16,7-9-17-16,1-7-51 15,4-4-270-15</inkml:trace>
  <inkml:trace contextRef="#ctx0" brushRef="#br0" timeOffset="220788.9788">2918 8838 653 0,'0'0'32'16,"0"0"-14"-16,0 0-26 16,0 0 8-16,0 0 0 15,0 0 9-15,6 19 4 16,-5-2 27-16,-1 3-13 15,0 3-6-15,-1 2 12 16,-17 3-17-16,1 2-15 16,-5-1 34-16,-2 1-35 15,2-2 7-15,1-2-7 16,2-4 4-16,5-8-23 16,4-3-4-16,4-3-59 0,4-8-5 15,2 0-188 1</inkml:trace>
  <inkml:trace contextRef="#ctx0" brushRef="#br0" timeOffset="221155.8235">2781 9124 675 0,'0'0'28'0,"0"0"-21"0,0 0 6 16,0 0-4-1,0 0 45-15,0 0-54 16,-11 36 5-16,19-24-7 0,5 0 2 16,5-3 0-16,0-1-1 15,-2-6 5-15,-1-1-4 16,-3-1 0-16,-4 0-7 16,-7 0 7-16,1 0 0 15,-2 0 3-15,0 0-3 16,0-3 16-16,0-5-2 15,-10 0-12-15,3 0 3 16,-1 5 30-16,3 1-25 16,3 1 19-16,1 1-22 15,1 0 7-15,0 0-15 16,0-2 1-16,0-1-59 0,10-6-13 16,11-8-23-16,3-10-93 15</inkml:trace>
  <inkml:trace contextRef="#ctx0" brushRef="#br0" timeOffset="221394.2328">2943 8840 636 0,'0'0'23'0,"0"0"-20"15,0 0-6-15,0 0 6 16,39 75 38-16,-9-54-5 15,1 2-12-15,2-1 33 0,-2-3-34 16,-1 0-11 0,1 1-11-16,2-1 8 0,-1 1-4 15,5-1-5-15,4 1-26 16,-2-3-45-16,2-3-98 16,-5-5-206-16</inkml:trace>
  <inkml:trace contextRef="#ctx0" brushRef="#br0" timeOffset="221734.2066">3514 9249 737 0,'0'0'5'16,"0"0"20"-16,0 0-12 16,0 0 53-16,0 0 9 0,0 0-32 15,-46 2 8-15,36 7-51 16,4 4 2-16,-5 4-14 15,4 4 12-15,1 4 0 16,3-1-1-16,3-1 3 16,0-1-17-16,0-7 15 15,0-4-32-15,2-4 19 16,1-6-36-16,-1-1-13 16,-2 0 32-16,0 0 4 15,0-4 19-15,0-8 7 16,-2 0 0-16,-6 4 15 15,-1 4-6-15,4-1-7 0,1 0-2 16,0-4-10-16,2-6-22 16,2-4-121-16,0-10-110 15</inkml:trace>
  <inkml:trace contextRef="#ctx0" brushRef="#br0" timeOffset="222077.5424">3510 8768 670 0,'0'0'27'0,"0"0"-13"16,0 0-14-1,0 0 7-15,0 0-7 0,0 0 39 16,-9 58-35-16,9-46-4 15,3-3 19-15,0 1-13 16,0-1 4-16,-3-1-5 16,0 4-3-16,0 3 56 15,-14 1-55-15,-5 2 14 16,-2 1-5-16,-1 3-6 16,-2 0 13-16,0 1-19 15,5-2 10-15,5-3-16 16,4-2 6-16,4-3-39 0,6-3-42 15,0-2-75 1,2-8-182-16</inkml:trace>
  <inkml:trace contextRef="#ctx0" brushRef="#br0" timeOffset="222377.3543">3501 9107 636 0,'0'0'102'16,"0"0"-102"-16,0 0 0 16,0 0 12-16,0 0 33 15,0 0 3-15,-10 11-32 0,10-10-9 16,0 6-7 0,0 1 0-16,0 5 0 0,2 2-9 15,6-3 9-15,1 3 0 16,2-3-6-16,2-3 2 15,2-1 1-15,0-3-17 16,-3-4-17-16,-1-1 36 16,-4 0-52-16,3-6 10 15,-7-9 13-15,-3-7-77 16,0-7-180-16</inkml:trace>
  <inkml:trace contextRef="#ctx0" brushRef="#br0" timeOffset="222655.7433">3628 8818 18 0,'0'0'366'0,"0"0"-315"16,0 0 27-16,0 0 37 15,83 59-37-15,-63-42-51 16,4 2 38-16,-1-1-52 16,4 1-12-16,3 0 11 0,1-4 3 15,-1-1-16 1,-3-1 1-16,-2-2-44 0,-8 1-2 16,-5-3-155-16,-5-1-243 15</inkml:trace>
  <inkml:trace contextRef="#ctx0" brushRef="#br0" timeOffset="222816.8912">3965 9123 467 0,'0'0'182'0,"0"0"-176"15,0 0 28-15,0 0 1 16,0 0-2-16,0 0-10 16,-20 53-23-16,20-48-4 15,11 0 4-15,4-5-23 16,6 0-7-16,3 0-65 0,4-15-112 15</inkml:trace>
  <inkml:trace contextRef="#ctx0" brushRef="#br0" timeOffset="223006.8603">4347 9059 103 0,'0'0'314'16,"0"0"-314"-16,0 0 0 15,0 0-20-15,0 0 4 0,112 16-18 16,-73-22-47 0</inkml:trace>
  <inkml:trace contextRef="#ctx0" brushRef="#br0" timeOffset="223187.571">5027 8914 908 0,'0'0'0'0,"0"0"-120"16,0 0 39-16,80-8 40 15,-44-1 20-15,9 3-28 0,7 6-65 16,3 0-88-1,0 2 3-15</inkml:trace>
  <inkml:trace contextRef="#ctx0" brushRef="#br0" timeOffset="223317.8583">5595 8949 98 0,'0'0'176'16,"0"0"-170"-16,91 25-1 0,-58-16 6 16,0 2 35-16,-3 1 21 15,-1-1 0-15,1 0-12 16,0 3-55-16,0-3-19 15,1-1-327-15</inkml:trace>
  <inkml:trace contextRef="#ctx0" brushRef="#br0" timeOffset="231895.1073">12345 4299 349 0,'0'0'73'0,"0"0"-47"0,0 0 39 16,0 0 29 0,0 0-46-16,0 0 18 0,0 0-30 15,-11-15-14-15,8 13 19 16,-2 2-32-16,-3 0-9 15,0 0 0-15,-4 0 0 16,-1 0-3-16,-1 3 3 16,-3 5 0-16,1 2-5 15,0 3 10-15,4-6-7 16,-1 2 2-16,2 0 0 16,-2 0-5-16,1 1 5 15,-1 0 0-15,2 1-1 0,-1 0 10 16,2 4-12-1,-2 0 3-15,3 2-2 0,1 2-3 16,-1 1 4-16,2 3 1 16,0 2-3-16,-1 2 10 15,0-3-7-15,3 0 0 16,0 2 6-16,1 1-18 16,1-1 12-16,0 1 0 15,0 3 0-15,3 1 8 16,0 1-16-16,0 1 6 15,0-1 2-15,0 1-2 16,0-1 2-16,0-3 0 16,6 1-5-16,1 1 6 15,1-2-1-15,-2 0 0 16,1 2 4-16,-4 1-3 0,0-2-1 16,0 0 0-1,0-1-7-15,3 1 17 0,0-2-14 16,3 1 4-16,-2-4 0 15,2-1-1-15,2-3 1 16,2-1-3-16,0-2-2 16,0-1 10-16,0-1-8 15,3 0 3-15,-2-4 0 16,4-2-1-16,-5 2 1 16,4-4 0-16,-2 1 1 15,2-2 1-15,1 1 2 16,2 0-4-16,4-2 0 0,2-1-4 15,3-5 4-15,5 0 0 16,0 0 12-16,4 0-11 16,2 0-1-16,-4-7 0 15,0 0 3-15,-5-3-3 16,-3 0 0-16,-2-4 0 16,-1-1 10-16,-4-2-5 15,0-1 3-15,-2-2-6 16,1-2 8-16,0-2 14 15,0 4-24-15,-6 0 4 16,1 1 11-16,-2 3-6 16,-4-1-2-16,1-2-7 15,-1-4 1-15,0-1 4 16,1-6 1-16,-2-2-6 16,-1-2 11-16,1 2-9 0,0-2-3 15,0 4 1-15,-2-3-1 16,-1 4 1-16,-1-3 0 15,-2 0-8-15,-2 2 8 16,0 2 0-16,0 3 7 16,-6 0-7-16,-8-1 0 15,-2-2 8-15,-2-5-8 16,-6-3 0-16,-3 0 1 16,0 0 2-16,0 2-1 15,1 2-2-15,-1 3 0 0,3 4 9 16,-3 2-9-1,3 1 0-15,0 5-6 0,1 0 16 16,1 3-8-16,-1 0-2 16,-3 3 0-16,1 0-6 15,4 3 6-15,-3-1-6 16,5 1 5-16,1 4 2 16,-2-1 5-16,0 2-6 15,0 1 2-15,0-1-5 16,2 1 3-16,-2 1 0 15,-1 0 2-15,-1 1 4 16,2-2-4-16,0 2-2 16,2 0 1-16,1 0-2 15,2 0 1-15,3 0 0 16,2 2-5-16,1 0 5 0,0 0 0 16,4 1-1-1,-1-1 8-15,1 1-11 0,0-1 4 16,1 1 0-16,-1-2 3 15,-1 1-2-15,0-1-1 16,0-1 0-16,0 3 11 16,2-1-9-16,-1-2-2 15,1 2 0-15,1-2-1 16,0 1 1-16,-1-1 0 16,0 2-4-16,3-1 11 15,1-1-8-15,0 2 1 16,0-2 0-16,0 0-10 0,0 0 11 15,0 0-2 1,0 0-9-16,0 0-14 0,0 0 16 16,0 0-16-16,0 0-10 15,0 0 24-15,0 0-53 16,0 2-6-16,-4 8-48 16,-4-3-122-16</inkml:trace>
  <inkml:trace contextRef="#ctx0" brushRef="#br0" timeOffset="271863.3166">7773 14541 493 0,'0'0'6'16,"0"0"-6"-16,0 0 0 16,0 0 36-16,10-75-8 15,-10 63-6-15,0 5 30 16,0 4 4-16,0 1 8 15,0 2-21-15,0 0-41 16,0 0 29-16,0 0-31 16,0 0 0-16,0 8 2 15,-6 11-2-15,-5 14 11 16,-6 10-11-16,-4 10 0 16,-4 3 0-16,-2 2 0 15,0-4 0-15,0-4 7 0,0-8-5 16,2-6-4-16,3-9-17 15,1-5-10-15,9-7 19 16,1-8-46-16,1-7 9 16,5 0 28-16,3-24-134 15,-3-13-128-15</inkml:trace>
  <inkml:trace contextRef="#ctx0" brushRef="#br0" timeOffset="272120.0686">7461 14651 22 0,'0'0'387'0,"0"0"-350"15,0 0 18-15,0 0 29 16,0 0-65-16,0 0-1 16,-12-15-5-16,12 15 0 15,0 11-13-15,10 12 2 0,13 8 15 16,4 7 66-16,7 1-76 16,2 2 5-16,-2-2 7 15,1 2-12-15,-3 1 0 16,-3-4-7-16,2 1 0 15,-7-3-11-15,-3-4 11 16,-6-2-46-16,-2 0 17 16,-7 0-45-16,-4-2-42 15,-2 1 3-15,0-5-140 16</inkml:trace>
  <inkml:trace contextRef="#ctx0" brushRef="#br0" timeOffset="273588.7855">15139 14662 362 0,'0'0'346'15,"0"0"-346"-15,0 0 10 0,0 0-10 16,0 0 0-16,0 0 0 16,-30-14 37-16,30 14-27 15,0 0-8-15,0 0-1 16,0 0 24-16,0 7-16 16,0 14-9-16,10 11 0 15,0 3 59-15,4 5-58 16,-2-4-1-16,0-5 0 15,1-6 3-15,-3-6 4 16,1-8-7-16,-2-4 0 16,3-6 9-16,-2-1 0 15,10-1 11-15,3-19-4 0,9-11-6 16,8-13 13-16,8-7-23 16,4-2 0-16,0 2 12 15,-3 7-12-15,-7 8-29 16,-7 7 20-16,-7 5-65 15,-3 7 33-15,-3 7-56 16,-3 1-99-16,-6 3-98 16</inkml:trace>
  <inkml:trace contextRef="#ctx0" brushRef="#br0" timeOffset="277203.8933">807 10389 616 0,'0'0'8'0,"0"0"26"15,0 0-8-15,0 0-4 16,0 0 17-16,0 0-29 16,-64-47 23-16,61 43-21 15,3 1-1-15,0 1 32 16,0 0-43-16,0 2 0 16,0 0-4-16,0 0 9 0,0-3-5 15,11 1 0 1,11-2 0-16,8 0-5 0,6 0 5 15,1 1 0 1,6 2 3-16,2-2 4 0,4 1-3 16,3 2-4-16,8 0 2 15,10 0-8-15,10 0 6 16,7 2 0-16,10 2 9 16,4 1-9-16,4-2 0 15,4 0 0-15,-3 0 0 16,-8-2 3-16,-7 1-3 15,-10 0 0-15,-13 3 5 16,-9 0-4-16,-12 3-1 16,-8 1 0-16,-9 0 6 0,-5-3-15 15,-9-1 9-15,-8-2 0 16,-8-2 0-16,0-1 2 16,0 0-2-16,0 2 13 15,0-2-10-15,0 0 54 16,0 0-43-16,0 0-8 15,0 0 7-15,0 0-11 16,0 0-2-16,0 0 0 16,0 0 7-16,0 0-18 15,0 0 11-15,0 0 0 16,0 0-9-16,0 0 9 16,0 0 0-16,-3 1-4 15,-6 4 10-15,-3 4-8 0,-3 7 2 16,-3 3 0-1,-1 8 7-15,-1 5-7 0,-2 2 0 16,0 5 0-16,2 0 6 16,-5 4-6-16,-3 0 0 15,-4 2 2-15,-2-1-4 16,0 3 4-16,-3-1-2 16,-4 1 0-16,4-5 7 15,1-2-5-15,6-6-2 16,2-2 6-16,1-1-6 15,0 0 0-15,-1 3-4 16,0 1 1-16,-2 2 6 0,-3 3-4 16,2 0 1-16,-2 1 0 15,-3 0 7-15,3 1-7 16,3-3 0-16,0 0-11 16,2 1 23-16,6-2-14 15,-2-1 2-15,3-2 0 16,-6 0-5-16,3 2 12 15,-8-1-7-15,2 3 0 16,-2-4 12-16,2-1-17 16,1-1 5-16,5-2 0 15,0 1-4-15,1 0 4 16,4 1-3-16,-2-4 3 16,5-4 0-16,2-6 5 0,4-6-5 15,5-5 0 1,1-3-3-16,-3 4 3 0,1-3 0 15,3-1-5-15,-2 2 18 16,1-2-13-16,-1 0 0 16,-2 0 0-16,3-1-3 15,2-2 3-15,-1 0 0 16,3-1-7-16,0-1 5 16,0 0-4-16,0 0 6 15,0 0 0-15,0 0 4 16,0 0-4-16,0 0 0 15,0 0-10-15,0 0 21 0,0 0-9 16,-2 0-2 0,2 0 5-16,0 0-22 0,0 2 17 15,0-2-5-15,0 0-1 16,0 0-9-16,5 5 15 16,16-2 0-16,10 3 2 15,11 2 9-15,13-2-11 16,9 5 0-16,5-3-7 15,3 0 17-15,-2 1-10 16,0-3 0-16,1 4 2 16,-1-1-8-16,-4 2 6 15,-2-2 0-15,-9 5-3 16,-4-3 18-16,-6-2-15 16,-5 2 0-16,-4-6 0 15,-8 1 2-15,-7-3-2 16,-3-1-1-16,-12-2-11 15,0 0 24-15,-2 0-5 0,-4 0-7 16,0 0 0-16,0 2 3 16,0-2-3-16,0 0 0 15,0 0-3-15,0 0 8 16,0 0-2-16,0 0-3 16,0 0 0-16,0 0-2 15,0 0 2-15,0 0-13 16,0 0-8-16,0 0-52 15,-10 0-11-15,-4-14-88 16,-5-11-280-16</inkml:trace>
  <inkml:trace contextRef="#ctx0" brushRef="#br0" timeOffset="277593.3751">1917 12068 767 0,'0'0'5'16,"0"0"23"-16,0 0-22 16,0 0-6-16,0 0 21 15,0 0-13-15,-12 0 2 16,12 0-10-16,10 5 0 16,10 0-1-16,11 0 1 0,5 2 0 15,6 0 7-15,0 1-6 16,-1 4 8-16,1 1-9 15,-6 0 0-15,-6 4-1 16,-6 0 1-16,-1 4 0 16,-9 2-8-16,-5 3 18 15,-5 3 5-15,-4 0 20 16,0 5-25-16,-4 0 34 16,-14 2-32-16,-10-2-12 15,-5 0 30-15,-13 3-24 16,-7 2-4-16,-5 4-2 15,-3 0-20-15,-2 2 3 16,2 7-38-16,-4 4-50 16,-4-1-69-16</inkml:trace>
  <inkml:trace contextRef="#ctx0" brushRef="#br0" timeOffset="280923.3633">1386 12759 78 0,'0'0'0'16,"0"0"-24"-16,0 0-27 16,-102 91 51-16,77-70 2 15,0-1 4-15,0 0-12 16,0 0 1-16</inkml:trace>
  <inkml:trace contextRef="#ctx0" brushRef="#br0" timeOffset="280982.169">1119 12997 0 0,'0'0'4'0,"0"0"4"16,0 0-10-16,0 0 2 15</inkml:trace>
  <inkml:trace contextRef="#ctx0" brushRef="#br0" timeOffset="281305.748">1119 12997 132 0,'-84'-24'116'0,"84"20"-11"16,0 3 37-16,0 1-74 16,0 0-2-16,0 0-64 15,0 0 12-15,0 0-14 0,0 10 19 16,0 15-19-16,-13 18 43 16,-2 12-21-16,-1 8 50 15,-1 2-59-15,1 1 21 16,1-1-20-16,2 0-4 15,2-2 36-15,5-6-46 16,2-6 14-16,2-7-24 16,1-12 12-16,1-8-2 15,0-10 0-15,0-8 15 16,0-1-15-16,0-5 0 16,0 0-38-16,0 0 34 15,-3 0-57-15,-6-7 4 0,-2-18-141 16,-10-16-311-1</inkml:trace>
  <inkml:trace contextRef="#ctx0" brushRef="#br0" timeOffset="281627.1766">691 13297 432 0,'0'0'66'15,"0"0"-66"-15,0 0-33 16,0 0 24-16,0 0 8 16,0 0 1-16,27 46 19 0,-8-25 27 15,8 4 23 1,-3 5-45-16,10 1-22 0,2 3 46 16,3 4-34-16,4 2-3 15,5 1 18-15,2-1-17 16,1-4-8-16,3-2-4 15,-2-4 8-15,-7-4-7 16,-5-4-1-16,-9-5 0 16,-11-3-11-16,1-2-16 15,-4 0-8-15,-6-3-154 16,-5-9-181-16</inkml:trace>
  <inkml:trace contextRef="#ctx0" brushRef="#br0" timeOffset="286642.9">7106 15008 126 0,'0'0'31'0,"0"0"4"15,0 0-33-15,0 0 8 16,0 0-6-16,0 0-4 16,0 0 15-16,-40-58-15 15,40 46 0-15,0 3-3 16,0 1-13-16,5 3-40 16,2 0-17-16</inkml:trace>
  <inkml:trace contextRef="#ctx0" brushRef="#br0" timeOffset="292909.4638">12955 8149 25 0,'0'0'16'0,"0"0"-1"15,0 0 2-15,0 0-11 16,0 0-3-16,0 0-3 16,0 0 2-16,-93 0-5 15,71 0-15-15</inkml:trace>
  <inkml:trace contextRef="#ctx0" brushRef="#br0" timeOffset="293686.7982">12618 8196 155 0,'0'0'112'0,"0"0"-98"16,0 0-2-16,0 0 14 16,0 0 63-16,0 0-48 0,-26-10 21 15,26 10 31-15,0 0-61 16,0 0 13-16,0 0-42 15,0 0 7-15,0 0 21 16,0 0-31-16,0 0 0 16,0 0 6-16,0 0 2 15,0 0-9-15,2 0 1 16,9 0 0-16,6 0-2 16,5 0 2-16,4 1 0 15,7 3 2-15,2 2 2 16,4-2-4-16,1 2 0 15,2 1 11-15,3-2-18 16,0 2 7-16,2-4 0 16,1 1-9-16,3-2 22 15,-2-2-23-15,2 1 10 0,1-1 0 16,1 0 9-16,-1 0-9 16,3 0 0-16,0 0-2 15,-2 0 11-15,1 0-7 16,0 2-2-16,0 0 13 15,-1-2-19-15,2 0 6 16,-1 0-3-16,1 0 2 16,1 0 2-16,-4 0 4 15,-3 0-5-15,-4081 0 8 16,8162 0-4-16,-4083 0-4 16,2-2 0-16,-4-5 34 15,-2 2-28-15,-7 0 20 16,-8 0-26-16,-1 2 0 15,-8 0 35-15,-5 1-35 0,-5 1 3 16,-5 1 5-16,-2 0-1 16,-2 0-6-16,0 0-1 15,0 0 0-15,0 0-5 16,0 0 5-16,0 0-31 16,0 0 15-16,0 0-51 15,-3 0-2-15,-9 0-43 16,-6 0-58-16,1 0 45 15</inkml:trace>
  <inkml:trace contextRef="#ctx0" brushRef="#br0" timeOffset="294050.4255">14254 8054 387 0,'0'0'121'0,"0"0"3"15,0 0-75-15,0 0-36 16,0 0 37-16,0 0-32 15,-21-11 8-15,21 11 22 16,0 0-39-16,2 0-4 16,17 0-5-16,11 0 0 15,9 3-2-15,5 5 2 16,1 6 0-16,0 5-5 16,-5 1 12-16,-7 6-10 0,-6 6 3 15,-5 2 0-15,-7 10-2 16,-6-1 2-16,-8 1 0 15,-1-3 6-15,0-5-3 16,-7-2 7-16,-5-3-6 16,-3-3-4-16,-1-4 41 15,-1-5-41-15,-3-2 1 16,0-2 6-16,-1-2-7 16,-3 2-10-16,-4 2-49 15,-4 3-53-15,-2-1-7 16,-3-4-193-16</inkml:trace>
  <inkml:trace contextRef="#ctx0" brushRef="#br0" timeOffset="294597.7086">13754 8499 580 0,'0'0'5'16,"0"0"48"-16,0 0-48 15,0 0 17-15,0 0 24 16,0 0-9-16,-31-63 45 16,27 58-30-16,2 5-21 15,2 0-15-15,0 0-16 16,0 17-2-16,0 21-5 16,0 16 7-16,0 16 16 15,0 10-11-15,0 5 1 16,0 4 17-16,0 4-20 15,-6 6 2-15,-2 2-1 16,2 5 8-16,2-5 2 16,-2-3-14-16,5-4 0 0,-2-9 16 15,0-2-12-15,0-7 0 16,0-10-4-16,1-7 5 16,2-7 1-16,-1-9-6 15,-1-6 0-15,0-8-2 16,2-9 2-16,-1-6-10 15,1-8-14-15,0-5-77 16,-6-1 45-16,-4 0-1 16,-14-21-87-16</inkml:trace>
  <inkml:trace contextRef="#ctx0" brushRef="#br0" timeOffset="294965.7545">13239 9702 738 0,'0'0'14'16,"0"0"81"-16,0 0-86 15,0 0-9-15,0 0-3 16,0 0-6-16,22 33 9 16,6 21 0-16,2 15 1 15,0 9 46-15,-1 5-42 16,1 1 15-16,-2-2-17 15,2-7 13-15,0-9-12 16,-3-14-4-16,0-13 0 0,-4-14-3 16,-1-11 3-1,0-11 0-15,3-3 1 0,11-22 9 16,6-17 17 0,12-15-27-16,5-9 5 0,1-3-31 15,-3 3 12-15,-7 9-6 16,-6 7 19-16,-6 7-41 15,2 7 12-15,2 2-46 16,4-1-50-16,-1-2-84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04:41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12492 3302 481 0,'0'0'0'15,"0"0"17"-15,0 0-8 16,0 0 39-16,0 0-17 16,0 0 26-16,0 0-44 15,0 0-4-15,-1-6 1 16,-1 4 9-16,1 0-12 16,1-1-7-16,-2 2 3 0,2-2 15 15,-1 3-15-15,1 0-3 16,0 0 1-16,0 0 9 15,0 0-12-15,0 0 2 16,0 0 0-16,0 0-3 16,0 0 3-16,0 0 0 15,0 0-5-15,0 0 12 16,0 0-7-16,0 0 0 16,3 0 7-16,10 0-10 15,10 0 11-15,2 0-8 0,3 0 0 16,2 0 4-1,1 0-4-15,-1-1 0 0,1 1 3 16,-1 0-8-16,1 0 5 16,3 0 0-16,-3 0-2 15,0 0 4-15,-1 0-5 16,0 0 3-16,-3 0 0 16,-4 0 8-16,-1 0-8 15,-5 0-5-15,-3 0 4 16,-4 0-1-16,-4 0 2 15,-1 0 0-15,-4 0 1 16,1 0-20-16,-1 0 11 16,1 0-14-16,1 0-44 15,-2 0-121-15,2 0-97 0</inkml:trace>
  <inkml:trace contextRef="#ctx0" brushRef="#br0" timeOffset="3172.7811">269 5032 656 0,'0'0'29'16,"0"0"-24"-16,0 0 1 15,0 0 27-15,0 0-25 16,0 0 15-16,0 0 21 0,0 0 3 16,-3-40-6-16,3 39-41 15,0-1 10-15,0 2-4 16,0 0-6-16,0 0-6 16,0 0 6-16,0 0 0 15,0 0-2-15,0 0-12 16,0 0 1-16,10 0 13 15,10 0 0-15,2 3 2 16,8 0-9-16,0 2 14 16,-2-2-9-16,2-1 2 15,-5 2 0-15,-1-1-3 16,0 0 3-16,-2-3 0 0,-1 0 3 16,-3 0 1-1,-2 0-1-15,-2 0-3 0,4 0 0 16,-5 0 0-16,-1 0 0 15,-2 0-1-15,-2 0-3 16,-3 0 8-16,-1 0-8 16,-4 0-2-16,0 0 6 15,0 0-10-15,0 0-2 16,0 0-34-16,0 0 31 16,0 0-35-16,0 0 29 15,0-2-80-15,-9-1-124 16</inkml:trace>
  <inkml:trace contextRef="#ctx0" brushRef="#br0" timeOffset="3691.6904">424 4865 453 0,'0'0'41'0,"0"0"-36"16,0 0 48-16,0 0 11 16,0 0-23-16,0 0 13 15,-15-29-25-15,15 27-17 16,0 2 12-16,0 0-20 0,0 0 0 16,0 0-4-16,3-1-1 15,15-1-7-15,3 1 8 16,7-1 0-16,2 2 3 15,3 0 0-15,1 0-4 16,-1 0 1-16,-2 10 0 16,-5 0-12-16,-1 3 12 15,-3 1 0-15,-4 2-3 16,0 1 1-16,-5 0-1 16,-4 5 1-16,-1 2 4 15,-2 3-8-15,-3 1 6 16,-3 2-5-16,0 4 5 15,0 0 5-15,-3 0-1 16,-6-1-4-16,-3-1 0 0,-1-3 6 16,-4-4-2-1,-2-2-4-15,-3-6 17 0,8-3 3 16,-1-4-1-16,0-1-19 16,2 0 0-16,0-2-13 15,6-3 13-15,1-1-44 16,-2-1 6-16,6-2-193 15</inkml:trace>
  <inkml:trace contextRef="#ctx0" brushRef="#br0" timeOffset="14239.9226">9303 5696 206 0,'0'0'35'0,"0"0"9"15,0 0-12-15,0 0-2 16,0 0 17-16,0 0-38 15,0 0 33-15,-12-5-25 0,12 4-16 16,0 1 24-16,0 0-25 16,0 0 0-16,0 0 4 15,0 0 4-15,0 0-9 16,0 0 1-16,0 0 0 16,0 0 12-16,0 0-12 15,0-2 0-15,0 2 21 16,0 0-21-16,0 0 21 15,0 0-21-15,0 0 6 16,0 0 1-16,0 0-5 0,0 0-2 16,0 0 2-1,0 0 8-15,0 0-17 0,0 0 7 16,11 0 0-16,2-1 15 16,7-3-13-16,2 3 7 15,-4-1 6-15,4 1-12 16,-2 1 8-16,-2 0-11 15,-1 0 3-15,0-1 14 16,-1-3-12-16,2 1 2 16,-6-2 14-16,0 2-20 15,-2 0 6-15,-2 0-2 16,-2 2 0-16,-2-1 12 16,-2 1-17-16,-2 1 0 15,0 0 8-15,0 0-7 16,0 0 10-16,0 0-11 15,0 0 0-15,0 0-17 16,0 0 9-16,7 0-55 0,-3 7 7 16,-2 4-103-16,-2-7-238 15</inkml:trace>
  <inkml:trace contextRef="#ctx0" brushRef="#br0" timeOffset="18143.7486">10158 6925 448 0,'0'0'0'15,"0"0"-3"-15,0 0-35 16,0 0 27-16,0 0 11 15,0 0 13-15,0 0-7 16,0 0 5-16,2 0 25 0,1 0-36 16,-2 0 11-16,-1 0-1 15,2 0-1-15,1 0 15 16,2 2 2-16,1-1-16 16,0 0 19-16,2-1-23 15,-2 0-6-15,6 2 13 16,-4 0-12-16,2-1 36 15,6-1-37-15,-2 0 0 16,6 0 18-16,-2 0-11 16,3 0-4-16,-3 0-3 15,1 0 19-15,-1 0-11 16,-1 0-8-16,2 0 8 0,-3 0 1 16,-5 0-9-16,-1-3 0 15,-2 1 0-15,-4 2 6 16,-2-1-4-16,-2 1-2 15,0 0 7-15,0 0-5 16,0 0-2-16,0 0-1 16,0 0 1-16,0 0-11 15,0 0 10-15,-2 0-39 16,-7 8-89-16,-1-3-32 16</inkml:trace>
  <inkml:trace contextRef="#ctx0" brushRef="#br0" timeOffset="27931.1419">4153 7865 197 0,'0'0'74'0,"0"0"-60"16,0 0 33-16,0 0-16 0,0 0 21 15,0 0-51 1,0 0 16-16,0 0 25 0,-9-12-42 15,7 12 14-15,1 0 19 16,1 0-23-16,-2 0 3 16,2 0-13-16,0 0 2 15,0 0-9-15,0 0 7 16,0 0 0-16,0 0-6 16,-2 0 7-16,2 0-5 15,0 0 4-15,0 0 0 16,0 0-12-16,0 0 12 15,0 0 0-15,0 4-10 16,8 3 19-16,3-1-11 16,5 3 2-16,3-1 0 15,3 0 2-15,2-1-2 0,4-3 0 16,0 1 1 0,-1-2 6-16,0-2-6 0,-3 0-1 15,0 0 7-15,-4-1-7 16,-3 0 0-16,-2 0 0 15,-6 0 13-15,-3 0-2 16,-2 0-6-16,-3 0 0 16,-1 0-1-16,0 0 9 15,0 0-13-15,0 0 0 16,0 0-4-16,0 0-8 16,0 0-16-16,0 0-30 15,3 0-24-15,2 0 45 0,-2 0-145 16</inkml:trace>
  <inkml:trace contextRef="#ctx0" brushRef="#br0" timeOffset="38389.3972">13690 9019 124 0,'0'0'242'16,"0"0"-187"-16,0 0-47 15,0 0 35-15,0 0 21 16,0 0-32-16,0 0-1 16,0-13 0-16,0 13-22 15,0 0 19-15,3 0-28 16,1 0 0-16,2 0-1 16,3 0 7-16,5 0-8 15,1 0 2-15,4 4 0 0,5 5-6 16,6 0 6-16,4 3 0 15,9 4 2-15,6 1 7 16,7-1-10-16,-1-1 1 16,3-1-4-16,3-4 1 15,1-3 3-15,-1-2 0 16,-2-2-8-16,0-3 19 16,-6 0-21-16,-2 0 10 15,-9 0-2-15,-5-6-11 16,-6 0 13-16,-5 3 0 15,-7-1 4-15,-6 3 0 16,-2 1-8-16,-7 0-9 16,-1 0-43-16,-3 0 14 0,2 0-27 15,-2 0 2 1,4 3 2-16,2 2-78 0</inkml:trace>
  <inkml:trace contextRef="#ctx0" brushRef="#br0" timeOffset="39568.1329">15012 8976 111 0,'0'0'331'0,"0"0"-306"16,0 0-25-16,0 0-7 15,0 0-4-15,0 0 11 16,37 5 42-16,-17-5-27 16,7 2 19-16,2-2 1 0,6 0-23 15,3 0 0-15,2 0-12 16,6 1 2-16,4-1 6 15,2 0-8-15,6 0 0 16,5 2 4-16,7-2-1 16,1 0-6-16,1 0 1 15,3 0 2-15,-5 0 6 16,-6 0-6-16,-4-2-1 16,-10 1-1-16,-6-1 4 15,-8-1-2-15,-10 3 9 16,-3 0-4-16,-9-2 40 15,-5 2-25-15,-4-2-4 16,-2 2 20-16,-3-1-26 16,0 1 22-16,0 0-32 15,0 0 0-15,0-1 11 0,0 1-11 16,0 0-11 0,0 0 10-16,0 0-10 0,4 0-12 15,-1 0-46-15,5 0-78 16,1 0 13-16,-5 0-171 15</inkml:trace>
  <inkml:trace contextRef="#ctx0" brushRef="#br0" timeOffset="46505.9455">5646 10068 277 0,'0'0'5'16,"0"0"34"-16,0 0-22 16,0 0 222-16,0 0-124 15,0 0-115-15,0 0 19 16,0 0-19-16,0 0 1 15,0 0 11-15,0 0-9 16,3 0 1-16,-3 0 18 16,1 0-18-16,-1 0 1 15,0 0-5-15,2 0 0 16,-2 0 5-16,1 0-5 0,-1 0-7 16,2 0 4-16,2 0-6 15,5 0 8-15,8 0-20 16,2 1 21-16,5 4 10 15,3-2-10-15,3 2-3 16,1-1 0-16,2-3 6 16,3-1 4-16,2 0-7 15,-2 0 0-15,-2 0-8 16,-3 0 8-16,-5 0-1 16,-2 0-5-16,-6 0 11 15,1 0-6-15,-7 0 1 16,-3 0 0-16,0 0-21 15,-1 0 5-15,-3 0-9 16,0 0 8-16,1 0-37 16,-6 0 3-16,4 0-13 0,-1 0-3 15,2 0-14-15,-2 0-104 16</inkml:trace>
  <inkml:trace contextRef="#ctx0" brushRef="#br0" timeOffset="56685.9728">7402 11344 251 0,'0'0'1'16,"0"0"-1"-16,0 0 5 16,0 0-4-16,0 0 12 15,0 0-2-15,0 0 7 16,-26-14 109-16,22 11-127 15,1 3 0-15,3-2-3 16,-2-1 12-16,-1 0-18 16,2-1-34-16,-3 2 20 15,3-3 12-15,-2 0 11 16,0-1-33-16,2-4-11 16,-1 2-35-16,1 1 48 0,-2-2-3 15,3 1-5-15,-3 2-23 16,3 0 41-16</inkml:trace>
  <inkml:trace contextRef="#ctx0" brushRef="#br0" timeOffset="57122.6352">7312 11206 113 0,'0'0'80'0,"0"0"-32"16,0 0 29-16,0 0-20 0,0 0-32 16,0 0-1-16,0 0-24 15,0 0-1-15,0 0 1 16,0 0 0-16,0 0 5 16,6 0-5-16,4 6 0 15,4 1-13-15,5 3 18 16,3-3-5-16,4 3 7 15,1-1-1-15,7-1-7 16,-1 1 1-16,6-1 0 16,-1 1 10-16,0-2-7 15,3 0-1-15,-6-2 13 16,-1 0-10-16,1 0 6 0,-1-4-11 16,-1 4 1-16,-2-2 5 15,-1 0-6-15,-5 2 0 16,-4-3-2-16,-7 0 5 15,-4 0-8-15,-4-2-1 16,-3 1-19-16,0-1 7 16,-2 2-99-16,1 1-56 15,-2 0 120-15</inkml:trace>
  <inkml:trace contextRef="#ctx0" brushRef="#br0" timeOffset="58568.3191">21032 3705 365 0,'0'0'6'16,"0"0"10"-16,0 0 33 0,0 0-42 16,0 0 12-1,0 0-27-15,0-53 8 0,0 46-19 16,7-3 0-16,5 0-155 15</inkml:trace>
  <inkml:trace contextRef="#ctx0" brushRef="#br0" timeOffset="58957.2158">21157 3520 568 0,'0'0'5'0,"0"0"-1"16,0 0-4-16,0 0 0 16,-92 7 15-16,70 5 6 15,-1 5 17-15,-1 5-8 16,-3 9-24-16,0 2 23 15,-3 6-7-15,2 2-13 16,1-4 33-16,2 0-40 16,4-3 12-16,3-4 10 15,5-1-24-15,-1-1 14 16,4-2-14-16,2-2 2 16,4-7-12-16,2-5 10 0,2-8-5 15,0-4-46 1,0 0 1-16,11 0 14 0,16-19 2 15,11-9-43-15,8-9-137 16</inkml:trace>
  <inkml:trace contextRef="#ctx0" brushRef="#br0" timeOffset="59647.9364">21206 3500 410 0,'0'0'38'16,"0"0"63"-16,0 0-30 15,0 0-38-15,0 0 22 16,0 0-44-16,-37-58 15 0,14 55-7 16,0 3-8-16,-6 0 16 15,0 0-27-15,0 15 12 16,5 4-22-16,4 10 10 16,7 6-9-16,3 10 6 15,6 4-1-15,1 1 3 16,3-1 1-16,0-5-10 15,13-7 1-15,8-6-32 16,1-10 0-16,3-9 18 16,-2-7-4-16,1-5 27 15,-2-5-12-15,-1-18 12 16,2-8 7-16,-4-7-7 0,-3-3-7 16,-7-1-15-16,-6 2-32 15,-3 5 54-15,0 5 5 16,0 8 0-16,-11 6 50 15,-2 4-50-15,0 4 8 16,-5 2-9-16,-4 5 3 16,-3 1 17-16,-3 0-19 15,-2 15 2-15,-3 8 38 16,-2 13-41-16,1 8 7 16,-1 8 16-16,4 5-14 15,6 2-4-15,7 5-8 16,6-3 6-16,10-4-8 15,2-5 1-15,11-10-6 16,11-8 6-16,11-11 1 0,9-12 1 16,3-8-2-16,6-3 9 15,6-12-17-15,0-21 8 16,-2-11-23-16,-10-12 17 16,-8-3-5-16,-13-3-24 15,-16 2 18-15,-8 2 17 16,-5 1 6-16,-22 3-6 15,-6 7-10-15,-2 10 9 16,-1 10 1-16,3 10 9 16,3 11-9-16,5 6 7 15,3 8-17-15,3 27-34 16,1 13-114-16,6 12 63 16,2 5-161-16</inkml:trace>
  <inkml:trace contextRef="#ctx0" brushRef="#br0" timeOffset="59984.8076">21126 4120 519 0,'0'0'116'0,"0"0"-113"15,0 0 0-15,0 0-1 0,-106 12 15 16,68 7-8-16,-6 10 12 16,-6 6 41-16,-9 8-57 15,-9 10 11-15,-3 9 20 16,-2 6-21-16,1 2 8 16,11 1-11-16,12-7-5 15,12-2 13-15,8-7-18 16,10-8-2-16,7-7 0 15,5-10-8-15,2-8 3 16,5-2-54-16,0-5-49 16,0-2-61-16,0-6-204 15</inkml:trace>
  <inkml:trace contextRef="#ctx0" brushRef="#br0" timeOffset="60383.8546">20377 4922 737 0,'0'0'0'0,"0"0"0"15,0 0-4-15,0 0 20 16,-104-26-16-16,74 36 0 16,-6 14 0-16,-2 5 45 15,1 8-38-15,4 12-7 16,8 5 12-16,9 9-4 15,5-1-3-15,10-3-5 0,1-8 1 16,3-12-18 0,20-10 4-16,6-14-22 0,2-9 9 15,2-6 9-15,-3 0 10 16,-5-12-2-16,-7-7 9 16,-10-5 0-16,-7-3 1 15,-1 0-1-15,-13 1 13 16,-16 1-11-16,-5 4 18 15,-3 6-20-15,5 1 0 16,9 6 18-16,15 4-18 16,8 4-5-16,0 0-55 15,21 2-170-15,19 2 176 0,14-4-211 16</inkml:trace>
  <inkml:trace contextRef="#ctx0" brushRef="#br0" timeOffset="60668.0238">20960 4405 665 0,'0'0'0'16,"0"0"-9"-16,82 99 1 15,-39-38 8-15,3 14 33 16,2 14-11-16,3 7 1 0,3 4 0 16,6-2-23-16,5-9 13 15,5-5-13-15,0-4-1 16,0-7-6-16,-1-3-67 16,-3-8-31-16,-8-6-72 15,-11-11-153-15</inkml:trace>
  <inkml:trace contextRef="#ctx0" brushRef="#br0" timeOffset="61066.5869">22062 5581 795 0,'0'0'25'0,"0"0"-25"16,-96-14 7-16,64 14-7 15,-4 0 0-15,-3 7 0 16,-1 14-2-16,0 7 6 16,2 8 13-16,3 5-10 15,8 5-1-15,6 0 0 16,10 1-6-16,11-2-1 16,0-7-6-16,17-9-21 15,10-7-4-15,4-12 11 16,5-10-14-16,-3 0 33 15,-3-17-27-15,-6-15 11 0,-10-4 18 16,-8-3 0-16,-6-1 8 16,-7 3-8-16,-19 7 3 15,-2 4 49-15,1 7-49 16,10 7 7-16,8 7-6 16,9 5-4-16,0 0-34 15,4 17-132-15,20 11 59 16,9 2 45-16,6-1-278 15</inkml:trace>
  <inkml:trace contextRef="#ctx0" brushRef="#br0" timeOffset="61342.6326">22241 5987 496 0,'0'0'0'16,"0"0"-31"-16,0 0-88 15,0 0 52-15,0 0 44 16,0 0 23-16,45-12 61 16,-22 12 17-16,3 0 27 15,6 0-67-15,8 8 14 16,1 6-25-16,9 3-26 16,4 3 5-16,5 1-6 15,3 1 1-15,-1 0-1 16,-6 2 0-16,-5-4-11 15,-3 0-7-15,-3-1-62 16,-4-2-3-16,-3-4-81 0</inkml:trace>
  <inkml:trace contextRef="#ctx0" brushRef="#br0" timeOffset="61867.8013">23173 6268 628 0,'0'0'42'16,"0"0"-31"-16,-117 20-4 15,71 1 31-15,6 3 8 0,5 3-32 16,10-2 28-16,12 1-42 16,9 0-2-16,4 1-7 15,4 1 9-15,23-3 11 16,9-5-11-16,9-8 0 16,4-5-8-16,2-7-2 15,-5 0-11-15,-10-19 10 16,-9-5-19-16,-14-6 14 15,-13-8-12-15,-2-7-10 16,-33-8-7-16,-14-7-42 16,-14-10 64-16,-16-6 23 15,-13-12-151-15</inkml:trace>
  <inkml:trace contextRef="#ctx0" brushRef="#br0" timeOffset="62423.6675">21516 3805 455 0,'0'0'132'0,"0"0"-132"0,0 0-8 16,0 0 1-16,0 0 7 15,0 0 29-15,73 43 27 16,-27-39-26-16,14 0 46 15,9 3-70-15,12 3 3 16,2 2 6-16,3 3-13 16,2 1 9-16,-3 1-11 15,2 3 2-15,-3 2 6 16,-6 4-8-16,-7 4-22 16,-7 1-4-16,-11 0-79 15,-11-1-66-15,-13-4-118 16</inkml:trace>
  <inkml:trace contextRef="#ctx0" brushRef="#br0" timeOffset="62835.4613">23008 4106 712 0,'0'0'0'15,"0"0"-4"-15,-103-10-2 16,61 10 12-16,1 2 20 16,5 7 5-16,9 4-20 15,10 4 14-15,6 3-25 0,5 6 0 16,6 7-3 0,0 3 8-16,16-3-7 0,13-2 2 15,7-5 0-15,3-7-8 16,6-5 4-16,-3-6 4 15,-5-8-3-15,-4 0-15 16,-9-8 11-16,-12-12 7 16,-11-7 0-16,-1-5-15 15,-15 0 2-15,-16 1-23 16,-6 3 32-16,-5 6 8 16,5 7 18-16,5 7-10 15,12 8-6-15,8 0-9 16,7 7 3-16,5 15-67 15,0 10-21-15,9-1-44 16,16-3-110-16</inkml:trace>
  <inkml:trace contextRef="#ctx0" brushRef="#br0" timeOffset="63248.1666">23015 4572 650 0,'0'0'27'0,"0"0"-17"16,-121 99 0-16,74-36 58 15,2 7-22-15,-1 7-24 16,5-4-17-16,7-5 5 15,9-5-2-15,7-7-8 0,11-4 1 16,7-10-11-16,0-10-18 16,7-6-39-16,14-14-72 15,7-10-186-15</inkml:trace>
  <inkml:trace contextRef="#ctx0" brushRef="#br0" timeOffset="63570.5281">22692 5184 785 0,'0'0'9'0,"0"0"-15"0,0 0 6 16,-71 79 0 0,67-58-16-16,4-5 12 15,0 0-17-15,17-7 16 0,8-3-11 16,11-3 14-16,1-3 2 15,0 0-12-15,-6-3 8 16,-8-12-26-16,-7-2 21 16,-11-3 0-16,-5-2 18 15,-2-3-8-15,-21 0 2 16,-7 2 13-16,0-6 21 16,5 3-36-16,6 1 13 15,9 2-14-15,10 1-55 16,7-3-15-16,25-6-107 15,13-8-184-15</inkml:trace>
  <inkml:trace contextRef="#ctx0" brushRef="#br0" timeOffset="63832.8298">23144 4306 742 0,'0'0'6'16,"0"0"-6"-16,0 0-56 16,0 0 56-16,0 0 1 15,114 69 23-15,-54-30-9 16,10 8 34-16,11 3-42 0,1 6-7 16,0-2 0-1,-3 3 13-15,-9 0-23 0,-9 0 10 16,-7-2-50-16,-11-3 12 15,-11-6-116-15,-13-10-139 16</inkml:trace>
  <inkml:trace contextRef="#ctx0" brushRef="#br0" timeOffset="64163.9239">24027 4989 684 0,'0'0'13'0,"0"0"17"15,0 0-18-15,0 0 24 16,0 0-7-16,-87-3-27 0,75 17 34 16,2 9-36-16,5 12 0 15,5 9 0-15,0 7 0 16,21 0 0-16,9-5-9 16,4-5-8-16,5-10 2 15,-4-7-5-15,-3-11-15 16,-12-9 27-16,-3-4-14 15,-7 0 17-15,-9-17-4 16,-1-12 13-16,-9-8-8 16,-24-6 4-16,-13-3 0 15,-14 1-1-15,-7 8 1 16,-2 10 0-16,0 18 0 16,6 9-19-16,-1 11-43 0,-3 24-151 15</inkml:trace>
  <inkml:trace contextRef="#ctx0" brushRef="#br0" timeOffset="65158.4848">21627 6031 357 0,'0'0'2'16,"0"0"20"-16,0 0 7 15,0 0 96-15,0 0 0 16,0 0-66-16,25-44-2 16,-25 44-57-16,0 3-4 15,-2 14 4-15,-13 12 3 0,-5 11 40 16,-7 9-11-1,-6 9-16-15,5 5 21 0,-2 2-28 16,1 1 3 0,4-6-12-16,1-5 3 0,4-8 0 15,3-8-3-15,4-6-29 16,2-6-3-16,2-2-57 16,-1-9-57-16,2-5-124 15</inkml:trace>
  <inkml:trace contextRef="#ctx0" brushRef="#br0" timeOffset="65518.8878">21228 6635 679 0,'0'0'20'0,"0"0"-9"16,0 0 13-16,0 0-11 15,0 0 36-15,-88-7-39 16,72 28-8-16,3 12 11 15,-1 13-5-15,8 6-4 16,5 3 2-16,1 0-2 16,10-4 9-16,13-6-13 15,7-7-17-15,8-9 16 16,-1-12-12-16,-2-10-6 16,2-7 15-16,-7-6-29 15,-6-18 32-15,-8-12-10 16,-9-3 11-16,-7-4-15 15,-10-1 11-15,-19-2-16 16,-7 3 13-16,-3 1 4 0,-2 9 3 16,2 11 7-16,4 11 2 15,-1 11-9-15,-1 11-15 16,-6 19-106-16,-1 11-98 16</inkml:trace>
  <inkml:trace contextRef="#ctx0" brushRef="#br0" timeOffset="71575.801">5612 12269 307 0,'0'0'0'16,"0"0"-3"-16,0 0 3 15,0 0 0-15,0 0-4 16,0 0 5-16,0 0-1 16,0 0 24-16,88 14-22 15,-75-9 21-15,-4-2-21 16,1 2-2-16,-1-4 17 16,-4 2-17-16,-1-1 0 0,-1 1-9 15,0-3 18 1,2 3-18-16,1-3-26 0,4 0-73 15,4 0-47-15</inkml:trace>
  <inkml:trace contextRef="#ctx0" brushRef="#br0" timeOffset="72242.9975">6551 11802 622 0,'0'0'0'0,"0"0"-11"16,0 0 2-16,0 0 8 15,0 0-1-15,0 0 2 0,79 44 0 16,-52-41 0-16,0-2 1 15,0-1-1-15,-3 0 1 16,-5 0 4-16,-4-9-7 16,-3-2 2-16,-6-3 0 15,-3-5-1-15,-3-1 1 16,0 0-4-16,0 0-7 16,-13 2 11-16,1 3-3 15,3 0 3-15,3 5 2 16,3 3 25-16,3 2-27 15,0 2 10-15,0-1-9 16,9-2-1-16,14-1 0 0,7 0-3 16,0 2 3-1,1 5 1-15,-5 0-1 0,-5 0-9 16,-5 11 4-16,-4 5-2 16,-3 4 0-16,-5 8-1 15,-4 2 8-15,0 5 19 16,-14 6-4-16,-6 1-2 15,-1-3 6-15,7-3-19 16,6-9 16-16,8-3-16 16,0-3-69-16,19-8-86 15,11-6-24-15</inkml:trace>
  <inkml:trace contextRef="#ctx0" brushRef="#br0" timeOffset="72926.6902">7733 11454 643 0,'0'0'7'16,"0"0"-7"-16,0 0 1 15,1 94 5-15,8-44 6 16,-3 9-9-16,0 2 36 16,0 1-27-16,0 1 6 15,1-3 2-15,-1-10-10 16,-1-10-9-16,1-14-1 16,-3-10 0-16,-2-10 1 15,1-5 4-15,-2-1-5 16,0-7 76-16,0-23-23 0,0-16-51 15,-8-13-2-15,-1-10-6 16,3-2 0-16,-2-4 6 16,0-2-42-16,5 6 35 15,3 10-16-15,0 15 11 16,0 17 2-16,12 11 10 16,-2 8-2-16,1 8 2 15,1 2-8-15,4 0 7 16,-2 4-12-16,2 13 12 15,-4 6-6-15,0 9-14 16,-8 4 19-16,-4 10 4 0,0 4 0 16,-9 3 29-16,-12-3-30 15,-2-2 20-15,-1-5-21 16,1-8 0-16,7-10-8 16,8-8 8-16,8-7-76 15,3-10-156-15,20-5-197 16</inkml:trace>
  <inkml:trace contextRef="#ctx0" brushRef="#br0" timeOffset="74201.0665">8025 11893 649 0,'0'0'32'0,"0"0"-32"0,0 0 0 15,0 0 11-15,0 0-11 16,-44 83 0-16,44-61 11 16,6-1-10-16,11-1 7 15,5-5-8-15,4-7 0 16,4-6 7-16,0-2-7 16,2-3 0-16,-5-13-2 15,-6-4 9-15,-6 0-14 16,-10-1 6-16,-5-1 1 15,0 2 1-15,-9 1-1 16,-5 5-1-16,-1 6 1 16,2 4 9-16,4 3 11 0,3 1-20 15,2 0 2-15,3 0 1 16,1 0-3-16,0 7-18 16,1 6 17-16,13 1-9 15,7-5 10-15,3-1-5 16,3-8 11-16,-3 0-5 15,4 0-1-15,-1-12 0 16,-3-7 0-16,-8-6 6 16,-4-2-3-16,-8-1-3 15,-4-3 0-15,0 1-3 16,-17 2 3-16,-3 0 0 16,-1 5-3-16,5 0 17 15,3 7-8-15,2 5-2 16,8 5-1-16,3 1-1 15,0 2-2-15,0-1-19 0,11-3 9 16,14-2 10-16,6 1-7 16,3-3 7-16,-1 4-11 15,0 3 11-15,-1 0-13 16,-3 2 13-16,-3 2 6 16,-6 0-1-16,-7 0-10 15,-7 0-3-15,-3 0-15 16,-3 8 22-16,0 6-3 15,0 6 4-15,0 5 43 16,-2 3-22-16,-1 2 22 0,3 1-31 16,0-3-10-1,0-1 17-15,6-4-19 0,12-5 0 16,3-5 17-16,1-5-17 16,5-6 6-16,4-2-6 15,6-2 0-15,1-17 24 16,2-6-24-16,-2-6 0 15,-10-4 11-15,-9-3-10 16,-12-1-1-16,-7 3-2 16,0 3-1-16,-11 5 1 15,-3 9 2-15,2 6 0 16,5 6-13-16,0 7 23 16,7 0-17-16,0 0 7 0,0 3-13 15,0 15 7-15,14 10 6 16,2 5 0-16,4 3-8 15,1 2 21-15,-4 2-13 16,-1-4 0-16,-6 3 2 16,-4-5 3-16,-5-1-5 15,-1-4 0-15,0-6 8 16,-2-9-5-16,-4-8 3 16,3-2-6-16,1-4 0 15,2 0 0-15,0 0 0 16,0-3-6-16,0-9 1 15,0-2-35-15,0 0 38 16,9 0 2-16,5 0 0 16,1 5-3-16,-1-4 4 0,0 5-1 15,-1-2 8-15,-1 2-6 16,4-3 13-16,0-2-7 16,1-4-7-16,-3 2 28 15,-3-3-28-15,-3 0 5 16,-3-1 15-16,-1-5-18 15,-2 2-3-15,-2 1 0 16,0 7 4-16,0 7-13 16,0 6 9-16,0 1-13 15,0 0 6-15,0 14 2 16,0 15 1-16,0 9 4 16,6 6 0-16,7-5 11 15,8-1-11-15,11-6-16 0,11-7 7 16,10-5-54-1,10-9-12-15,4-6-147 0</inkml:trace>
  <inkml:trace contextRef="#ctx0" brushRef="#br0" timeOffset="74853.1485">9899 11860 681 0,'0'0'0'16,"0"0"-12"-16,0 0-11 0,0 0 23 15,0 0 2-15,0 0 3 16,91-32 13-16,-69 8 18 16,2-7-31-16,-2-5 5 15,-5-5-10-15,0-9 5 16,-5-4 17-16,-3-1-22 16,-4 3 0-16,-5 6 23 15,0 5-19-15,-14 7 4 16,0 8-8-16,2 6 5 15,1 10 1-15,4 6-6 16,3 4 0-16,1 0-1 16,-4 0 1-16,4 15-3 0,-1 13 0 15,-1 11 2-15,5 8 1 16,0 6 0-16,0 4 5 16,11-4 7-16,4-5-6 15,7-11-12-15,-3-10 3 16,0-9 2-16,0-9-13 15,-2-7-12-15,-2-2-16 16,-3-5-14-16,-7-19-130 16,-5-12-203-16</inkml:trace>
  <inkml:trace contextRef="#ctx0" brushRef="#br0" timeOffset="74990.89">9965 11427 382 0,'0'0'24'16,"0"0"-24"-16,97 0-4 16,-52 0-67-16,-2 0-104 15</inkml:trace>
  <inkml:trace contextRef="#ctx0" brushRef="#br0" timeOffset="75895.9191">10257 11593 558 0,'0'0'70'15,"0"0"-70"-15,0 0-3 0,0 0 3 16,0 0 5-16,0 0 4 16,59 37-4-16,-34-32 7 15,-1 0 2-15,-5-3-3 16,-6-2-11-16,-4 0 0 15,-5 0 13-15,-2 0-11 16,-2-5 31-16,0-9-29 16,0-8 9-16,-3-1-11 15,-3-2 0-15,1-2-2 16,2 1 0-16,3 1 7 16,0 3-15-16,3 4 6 15,13 5-15-15,1 2-2 16,7 5 19-16,-2 1 0 0,1 3-11 15,-6 2 11-15,-1 0-3 16,-3 7-13-16,-4 6 6 16,-3 8-4-16,-6 5 21 15,0 6-7-15,0 4 40 16,0 3-21-16,0-5 14 16,0-3-27-16,5-6 0 15,4-8 9-15,4-3-15 16,4-9-5-16,7-5 5 15,4 0 9-15,2-5-8 0,2-15 5 16,-7-2-5 0,1-4 21-16,-6-3-22 0,-6 2 0 15,-5 1 5-15,-2 3-1 16,-7 3-4-16,0 6 0 16,0 4-25-16,0 6 16 15,-1 4 9-15,-2 0 0 16,-2 1-3-16,-4 15 9 15,3 9-6-15,2 1 0 16,2 6-4-16,2-3-8 16,0-5 12-16,5-6 0 15,7-7-2-15,7-5 2 16,0-4 0-16,5-2 4 16,2 0-1-16,2-16 10 15,1-4-13-15,-1-5 4 0,-1 2 0 16,-2 0 5-1,-7 5-17-15,-2 4 8 0,-9 5 0 16,-3 2 7-16,-4 1-7 16,0 2 0-16,0 0 3 15,-5 3-3-15,-4 1 1 16,-4 0 0-16,3 0 8 16,0 8-1-16,1 13-8 15,1 13-6-15,5 4 2 16,3 4 8-16,0-1-8 15,3-7 4-15,20-7-3 16,3-3 3-16,6-8 0 0,6-8 0 16,4-6 7-1,8-2-7-15,6-4-1 0,-1-11-51 16,-5-2-94-16,-12-8-234 16</inkml:trace>
  <inkml:trace contextRef="#ctx0" brushRef="#br0" timeOffset="76040.0092">11482 11632 828 0,'0'0'2'0,"0"0"-4"16,0 0-61-16,0 0-136 0,0 0-269 15</inkml:trace>
  <inkml:trace contextRef="#ctx0" brushRef="#br0" timeOffset="80975.2515">6569 13201 439 0,'0'0'16'15,"0"0"3"-15,0 0 18 16,0 0-14-16,0 0-12 15,0 0 34-15,0 0-20 16,-9 0 8-16,9 0-16 16,0 0-9-16,0 0-8 15,0 1 0-15,0 2 0 16,9 2-6-16,13 2 9 0,8-1-3 16,11 1 8-16,8-3 1 15,5 1 4-15,4-3-13 16,5 0 7-16,-2-1 0 15,-1 1-7-15,-1 1-2 16,-5-1 1-16,-5-2 2 16,-12 3 5-16,-6-2-6 15,-9 1 1-15,-9-2-6 16,-9 1 5-16,-1-1 0 16,-3 2 0-16,0-2 7 15,0 0-7-15,0 0 0 16,0 1-5-16,0-1-11 15,-4 2-13-15,-5-1-15 0,-6 3-30 16,3 1-72 0,2-1-114-16</inkml:trace>
  <inkml:trace contextRef="#ctx0" brushRef="#br0" timeOffset="88529.9133">6833 14490 577 0,'0'0'0'0,"0"0"12"16,0 0-12-1,0 0 69-15,0 0 15 0,0 0-41 16,-57-79-19 0,50 69-14-16,4 3 50 0,2 2-60 15,1 2 0-15,0 1 15 16,0 1-8-16,0 1-9 16,0-1 2-16,0 1 0 15,17-3-20-15,15 0 6 16,13 1 14-16,7-3 0 15,6 0 12-15,0 3-14 16,-3-1 2-16,-1 1-5 16,-5-3-11-16,0 0-26 15,-2-4 10-15,-1-1 10 16,-4-2-32-16,2 1 5 16,-5 2-131-16,-12-3-106 0</inkml:trace>
  <inkml:trace contextRef="#ctx0" brushRef="#br0" timeOffset="92199.4037">6987 15430 311 0,'0'0'6'0,"0"0"1"16,0 0-7-16,-94-14 13 15,68 9-12-15,1-1-1 16,0 3 0-16,4 1-1 16,1 0-28-16,1 2 28 15,0 0-40-15,5 0 20 16,-2 0 17-16,1 0-75 0,-2 0-83 15</inkml:trace>
  <inkml:trace contextRef="#ctx0" brushRef="#br0" timeOffset="92562.5297">6605 15430 331 0,'0'0'54'0,"0"0"8"15,0 0-34-15,0 0-23 16,0 0 51-16,0 0-46 16,0 0-7-16,0 0-6 15,0 0-3-15,11 3 1 16,8 5 5-16,6 1 0 0,2 2-1 16,3-2 1-16,3 2 0 15,1-2-3-15,2 1 3 16,4-2-2-16,5 0-2 15,4-1 4-15,0 0-1 16,5-3 1-16,-4 2 0 16,0-3-9-16,2-1 5 15,-2 1-1-15,-3-1-5 16,-2 2-24-16,-8-1 30 16,-4-3-7-16,-8 2-22 15,-8-2 28-15,-3 0-32 0,-4 0-5 16,-8 0-77-1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09:23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12722 3341 324 0,'0'0'1'15,"0"0"-1"-15,0 0 0 16,0 0-13-16,0 0 3 16,0 0 20-16,0 0 21 15,-23-53-31-15,22 45 3 16,-1 2-3-16,1 0 0 16,-1 1 1-16,1 2 58 15,1-1-36-15,-3 2-7 16,2-1 11-16,-1 0-25 15,1 1 42-15,-1-2 6 0,1 1-35 16,-1 1 52-16,-1-1-59 16,3 1 14-16,0 2 16 15,0-1-23-15,0 1 7 16,0 0-14-16,0 0 2 16,0 0-3-16,0 0-7 15,0 0-4-15,0 0-5 16,16 0 18-16,10 0-7 15,11 0 4-15,7 0-5 16,3-1 28-16,4 0-24 16,4-2-5-16,2 3 10 15,-4-2-4-15,-2 2-3 16,-1 0-3-16,-6 0 5 16,-2 0-12-16,-2 0 7 0,-4 0 0 15,1 0 6-15,-7 0-5 16,-3 0-2-16,-7 0 1 15,-7 0 0-15,-1 0 5 16,-8 0-5-16,-2 0 0 16,-1 0-3-16,-1 0 13 15,0 0-16-15,0 0 6 16,0 0 0-16,0 0 5 16,0 0-5-16,0 0 0 15,0 0-5-15,0 0 5 16,0 0 0-16,0 0-12 15,0 0 4-15,0 0-8 16,0 0-9-16,0 0 1 16,0 0 5-16,0 0-17 15,0 0 22-15,0 0-21 0,0 0-18 16,0 0 26-16,0 0-79 16,0 0 30-16,1 0-53 15,3 0-16-15</inkml:trace>
  <inkml:trace contextRef="#ctx0" brushRef="#br0" timeOffset="9875.9574">19519 2547 331 0,'0'0'39'0,"0"0"-2"15,0 0-34-15,0 0 41 16,0 0-35-16,0 0 15 16,0 0 14-16,0 0 2 15,-7-54 3-15,7 54-20 16,0-1-17-16,0 1 38 0,0 0-38 16,0 0 21-16,0 0 6 15,0-2-33 1,-2 2 2-16,2 0-2 0,0 0 0 15,-1 2-5-15,-2 12 5 16,3 8 0-16,-3 9-4 16,0 2 13-16,-2 2-6 15,1 1-3-15,-2 2 5 16,1 1 18-16,1 5-22 16,1 2-1-16,0 1 22 15,0 0-17-15,1-6 14 16,1-1-19-16,1-5 4 15,0-6-2-15,0-4-2 0,0-6 0 16,0-5 2 0,0-4 1-16,0-6 4 0,0-3-7 15,0-1 0-15,0 0-2 16,0 0 2-16,0 0-21 16,0-21-7-16,0-13-113 15,3-14-189-15</inkml:trace>
  <inkml:trace contextRef="#ctx0" brushRef="#br0" timeOffset="11675.9872">19480 2389 446 0,'0'0'0'0,"0"0"-19"0,0 0-12 16,0 0 13-16,0 0 18 16,0 0 3-16,0 0-3 15,6 0 51-15,9 0-48 16,7 0 8-16,8 0 26 16,8 0-19-16,2 0-3 15,5 0-15-15,0 0 4 16,4 0-12-16,3 0 8 15,3 0 0-15,6 0-1 16,4 0 17-16,6 0-16 0,8 0 0 16,3 0 0-1,0 0 21-15,-1-6-14 0,1 3-7 16,-2 3 40-16,-2 0-32 16,-1 0 16-16,-6 0-24 15,-3 0 0-15,-1 0 4 16,-3 0 0-16,0 0-4 15,-2 0 27-15,-3 0-26 16,2-4 18-16,1 0-19 16,2-2 0-16,3 3 7 15,-3-2-7-15,0-1 0 16,-1 0 4-16,2-1 2 0,2 2 2 16,4-2-8-1,2-3 4-15,-2 1 8 0,0 1-12 16,-3-1 0-16,-2-1 18 15,-2 0-14-15,-3 0 24 16,-1 1-28-16,-5 1 8 16,-4 1-1-16,-4 0-7 15,-5 1 0-15,-2 1-2 16,-8 3 9-16,-2-2-9 16,-6 4 2-16,-10 0 0 15,-5 0-3-15,-4 0 3 16,-5 0 0-16,0 0-4 15,0 0 18-15,0 0-18 16,0 0 4-16,0 0 0 0,0 0-14 16,1 0 14-16,5 0 0 15,-2 0-3-15,3 0 11 16,5 6-4-16,-4 0-4 16,2-1 0-16,0 2-4 15,5 0 4-15,-5 3 0 16,2-1-2-16,1 1 10 15,-3 5-11-15,-1-5 3 16,1 6-8-16,-3 1 7 16,-1 3 1-16,1 1 0 15,-2 3 0-15,-2 3 8 16,1 5-10-16,1 1 2 16,0 4 0-16,-1-3 8 15,2 2-8-15,-2 0 0 0,2 1-1 16,1 0 12-16,-4-2-11 15,1 1 0-15,1-4 0 16,-5 2 0-16,4 1 0 16,-3-1 0-16,-1 1-1 15,0-3 10-15,0 2-9 16,0-3 0-16,0-3 0 16,0-3 1-16,0-5-1 15,0-6 0-15,-1-2 0 16,-3-6 4-16,4-3-4 15,0-3 0-15,-2 0 0 16,2 0 18-16,-1 0-16 0,-2 0 4 16,-2 0 16-16,-6 0-21 15,-6-2 13-15,-5-5-14 16,-8 0 0-16,-3 0-11 16,-3 3 11-16,-1-2-8 15,-2 1 2-15,-1 5 3 16,-2 0-2-16,-3 0-14 15,-3 0 5-15,-2 0 6 16,-1 0 1-16,-8 7 7 16,-1-2-12-16,-1 0 24 15,-1-1-6-15,-1-3-6 16,-3 1-6-16,-4 0 6 16,0 1 0-16,-4 0 2 15,1 0-6-15,-6 1 12 0,-2 0-14 16,-5-1 6-16,-4-2 0 15,4 1 11-15,2-1-11 16,7 2 0-16,-1 0 1 16,0 1 3-16,3-1-1 15,0 3-3-15,-2 0 5 16,2-2-3-16,-2 2-1 16,5-2-1-16,0 1 12 15,8 1-5-15,6-5-7 16,3 1 10-16,5-2-4 15,-1 0 9-15,5 0-15 16,2 0 0-16,2 0 5 16,4 0 4-16,3 0-18 0,2 0 6 15,2 0 3-15,4 0 4 16,2 0-4-16,4 0 0 16,-2 0 5-16,4 0-3 15,-4 0-2-15,3-2 0 16,0 1 6-16,4 0-3 15,-3-2-3-15,0 1 0 16,-3 0 4-16,0-1-3 16,2 1-1-16,3 0 0 15,4-1 7-15,5 0 0 16,2 2-7-16,0-2 0 16,1 3 3-16,-1 0-1 15,-1-3-4-15,4 3 0 0,-3 0 2 16,3 0 8-1,0 0-8-15,1 0 0 0,0 0-5 16,2 0 6-16,0 0-1 16,0 0 0-16,0 0 7 15,0 0 3-15,0-2-10 16,0 2 0-16,0 0 26 16,0 0-23-16,0-1 0 15,0 1-3-15,0 0 3 16,0 0-23-16,0 0 17 15,0 0-41-15,0-3 27 16,-1-3-78-16,-7-4-57 0</inkml:trace>
  <inkml:trace contextRef="#ctx0" brushRef="#br0" timeOffset="12253.7301">20004 2380 470 0,'0'0'90'16,"0"0"-74"-16,0 0-16 15,0 0 1-15,0 0-1 0,0 0 65 16,0 0-12 0,-4-70-1-16,4 70-52 0,0 0 10 15,0 0-14-15,0 0 4 16,0 17-7-16,-2 11-3 16,-3 14 20-16,-2 16 0 15,-1 10 3-15,0 7-6 16,0 1 35-16,1 0-35 15,-1-1 18-15,1-3-14 16,1-9-2-16,0-8-9 16,6-8 0-16,0-8 9 15,0-6-20-15,0-8 11 16,0-5-6-16,0-6 3 16,13-5-69-16,7-9-3 0,5-2-55 15,5-25-202-15</inkml:trace>
  <inkml:trace contextRef="#ctx0" brushRef="#br0" timeOffset="12622.4561">20684 2399 692 0,'0'0'40'15,"0"0"-40"-15,0 0-21 0,0 0 20 16,0 0-15-16,0 0 16 16,6 63 6-16,-3-10 13 15,-3 13 47-15,0 4-64 16,0 0 25-16,0-2 2 15,0-2-28-15,0-12 19 16,0-7-20-16,0-9 4 16,0-6 1-16,3-6-5 15,2-5 0-15,5-5-1 16,-1-5-28-16,1-2-25 0,7-8-34 16,2-1-117-16,4-23-148 15</inkml:trace>
  <inkml:trace contextRef="#ctx0" brushRef="#br0" timeOffset="12974.2156">21384 2367 556 0,'0'0'88'16,"0"0"-88"-16,0 0 0 0,0 104 22 15,0-57-11-15,0 3 33 16,0 3-5-16,0 1-26 16,0-2 62-16,-5 5-70 15,2-5 15-15,-3 0 3 16,2-2-20-16,1-4 13 15,1-4-16-15,2-6 0 16,0-8-5-16,0-8 5 16,13-7-5-16,1-6-2 15,7-7-44-15,7 0-11 16,8-17-38-16,3-20-289 16</inkml:trace>
  <inkml:trace contextRef="#ctx0" brushRef="#br0" timeOffset="13275.2866">22195 2331 505 0,'0'0'161'0,"0"0"-161"15,0 0 0-15,0 0 4 16,1 92-2-16,-1-39 19 0,-9 8 33 16,1 7-37-16,0-2 23 15,0-2-7-15,7-1-32 16,1-8 20-16,0-3-21 16,5-11 0-16,10-7 4 15,0-5-4-15,7-10-20 16,6-9-63-16,2-10-123 15</inkml:trace>
  <inkml:trace contextRef="#ctx0" brushRef="#br0" timeOffset="13575.0746">22884 2565 580 0,'0'0'43'0,"0"0"-39"16,0 0 4-16,2 108 28 15,2-72-21-15,-4 2 15 16,0 0-17-16,0-1 23 15,0-2-36-15,0-3 0 0,-4-2 2 16,-2-3-2 0,-2-5-31-16,-4-3-122 0,-4-9-292 15</inkml:trace>
  <inkml:trace contextRef="#ctx0" brushRef="#br0" timeOffset="14668.5351">19731 2680 437 0,'0'0'16'0,"0"0"-14"16,0 0-4-16,0 0 4 16,0 0 23-16,0 0 34 15,0 4-33-15,-1 3 11 16,-8 6 0-16,-2 2-25 15,-2 4 21-15,-1 5-33 16,1-1 31-16,2 2-31 16,4 1 11-16,2-3-8 15,4 1-3-15,1-5 0 0,0-2 0 16,0-2 10 0,0-3-9-16,7-2-1 15,1-4 0-15,4-5-10 0,-3-1 6 16,-2 0-6-16,1 0 6 15,0 0 4-15,-2-10-1 16,-1-2 1-16,-4-4 0 16,-1 0-10-16,0 2 10 15,0 0-17-15,-3 2 12 16,-10 0-4-16,3 5 4 16,-1 3-9-16,-2 4 0 15,7 0 5-15,0 7-27 16,0 8-12-16,4 1 3 15,2 2-7-15,0 1 18 16,3-6-159-16</inkml:trace>
  <inkml:trace contextRef="#ctx0" brushRef="#br0" timeOffset="15216.3376">20299 2875 413 0,'0'0'98'16,"0"0"-14"-16,0 0-63 16,0 0 22-16,0 0-1 15,0 0-41-15,-15 0 35 16,14 0-36-16,-5 2 14 16,0 9-8-16,0 6-6 15,0 0 0-15,3 2-4 16,3-4 8-16,0 1-4 15,0-5 0-15,3-2 4 0,9-1-8 16,6-4 4-16,0-3-13 16,6-1 10-16,2 0-22 15,0-13 24-15,-4-4-26 16,-4-2-30-16,-5 1 46 16,-10-3-38-16,-3 2-15 15,0 1 14-15,-11 1-14 16,-9 3 46-16,-2 4-5 15,-4 3 23-15,6 5 2 16,0 2 0-16,5 0 9 16,3 5-11-16,3 12-5 15,5 1-14-15,4 0-108 16,0 1-79-16</inkml:trace>
  <inkml:trace contextRef="#ctx0" brushRef="#br0" timeOffset="15869.0215">21111 2735 586 0,'0'0'6'0,"0"0"26"16,0 0-32-16,0 0 0 0,0 0 21 16,0 0-3-16,-51-11 9 15,42 25-27-15,0 3 0 16,-1 7 31-16,0 2-30 15,3-1 0-15,2 2 13 16,4-4-11-16,1-6-3 16,0-3 0-16,0-4 0 15,3-3 8-15,9-4-8 16,6 0 0-16,5-3 0 16,3 0-15-16,1-6 0 15,-3-5-25-15,-9 1-31 16,-5 0 65-16,-7-2-26 15,-3 1 29-15,0 0-2 16,0-2-40-16,-9 1 15 16,-4 1 11-16,-2 2 19 0,3 0-19 15,3 5 20-15,5 2-1 16,1 2 0-16,3 0-83 16,0 5-108-16,0 9 94 15</inkml:trace>
  <inkml:trace contextRef="#ctx0" brushRef="#br0" timeOffset="16407.2658">21741 2782 144 0,'0'0'351'0,"0"0"-351"15,0 0-12-15,0 0 4 16,0 0 16-16,0 0-3 16,0-44 14-16,0 44-14 15,0 0 14-15,0 0-19 16,0 0 0-16,0 2 17 15,-6 10 15-15,1 2 32 16,0 2-36-16,1 2-23 0,2 2 29 16,2 2-30-16,0 0-4 15,0 2 8 1,0-7-2-16,9-3-6 0,6-2 0 16,2-6 0-16,3-4-5 15,4-2 5-15,3 0-12 16,0-5 12-16,-6-8-34 15,-2-3 21-15,-8 0 1 16,-4-2 12-16,-7 0-22 16,0 3 22-16,0 0 0 15,-16 5-9-15,-5 0 23 16,0 3-13-16,-2 4 1 0,3 1-2 16,0 2 20-1,5 0-20-15,0 9-17 0,5 13-17 16,4 0-75-16,4 3-7 15,2-6-176-15</inkml:trace>
  <inkml:trace contextRef="#ctx0" brushRef="#br0" timeOffset="17025.6538">22705 2729 567 0,'0'0'10'16,"0"0"-6"-16,0 0 4 16,0 0-5-16,0 0 25 15,0 0-4-15,-74-8-23 16,64 22 39-16,-1 1-40 16,3 2 0-16,4 1 8 15,2-1 0-15,2-1-5 16,0-2-3-16,2-4 0 15,8 0 0-15,1-3 0 16,2-3 0-16,-1-3-11 0,3-1 10 16,-5 0 1-1,2-1-5-15,-4-9-8 0,-4-4 2 16,-2 0 11-16,-2 2-18 16,0-3-4-16,-6 2-7 15,-9 4-14-15,0 0-63 16,-4 5-19-16,2 4-52 15</inkml:trace>
  <inkml:trace contextRef="#ctx0" brushRef="#br0" timeOffset="21377.5547">20557 2682 508 0,'0'0'41'0,"0"0"-34"16,0 0 34-16,0 0-29 15,0 0 21-15,0 0-11 16,0 0-21-16,0 0 28 15,-24-7-29-15,17 7 0 16,-6 2 6-16,-3 9 0 0,-3 3 4 16,-5 5-10-1,-2 7 7-15,-6 3 11 0,-2 3-11 16,0 2 5-16,-1-1 9 16,2 1-15-16,1-1 15 15,0-5-21-15,4-6 0 16,7-2 16-16,6-7-16 15,5-1 0-15,2-2-4 16,3-5 8-16,1 0-6 16,3-2 2-16,1-1-2 15,0-2-14-15,0 0 0 16,0 0-46-16,0 1 22 16,0 0-49-16,0 2-28 15,0-3-12-15,0 0-167 0</inkml:trace>
  <inkml:trace contextRef="#ctx0" brushRef="#br0" timeOffset="22167.735">20345 2498 142 0,'0'0'0'0,"0"0"2"15,0 0-9-15,0 0 6 16,0 0 1-16,0 0-6 16,-44-26 4-16,35 26 2 15,0 0 7-15,0 0-7 16,0 0 21-16,0 3-7 16,3 0 7-16,-3 0 37 15,3 0-8-15,2-3-29 16,1 0 15-16,1 0-29 15,2 0 50-15,0 0-22 16,0 0-5-16,0 0 41 0,0 0-32 16,0 0-16-16,0 2 10 15,0 0-25-15,0 0 2 16,0 1-10 0,0 2 3-16,-2 5 32 0,2-1-32 15,-1 1 4-15,-2 2 20 16,3 0-21-16,-4 2 16 15,2 6-13-15,-1 0-6 16,0 2 27-16,0-1-30 16,0-1 0-16,0-1 3 15,2-4 7-15,-1-3-11 16,1 1 1-16,-1-2 0 16,2 0-1-16,-1-3 1 0,-1 2-13 15,2 3 12 1,-4 3-41-16,-3 3 3 0,0 8-40 15,-10 1-110-15,-1-6-200 16</inkml:trace>
  <inkml:trace contextRef="#ctx0" brushRef="#br0" timeOffset="36654.8305">20665 9948 84 0,'0'0'40'0,"0"0"-34"15,0 0 24-15,0 0 4 16,96 0 20-16,-73 0-27 16,-2 0-27-16,-5 0-6 15,1 0-8-15,-5 0-15 16,-1 2 10-16,-6-1-49 15,-5-1-71-15</inkml:trace>
  <inkml:trace contextRef="#ctx0" brushRef="#br0" timeOffset="37795.2109">4137 11272 179 0,'0'0'117'0,"0"0"-81"16,0 0-32-16,0 0 3 15,0 0-7-15,0 0-44 16,13-4-23-16,14 5 64 15,10 15 2-15,11 0 1 16,5 2-54-16</inkml:trace>
  <inkml:trace contextRef="#ctx0" brushRef="#br0" timeOffset="38580.6445">7197 11182 590 0,'0'0'0'16,"0"0"0"-16,0 0-28 15,0 0 21-15,0 0 7 16,0 0-1-16,94 19 6 16,-70-10-5-16,3-1 0 15,3 3 9-15,4 0-7 16,11 2 3-16,4 3-5 16,3 0 5-16,5-3 7 15,-2 2-12-15,5-3 0 16,-1 1 0-16,-1 0-9 15,-1 0 9-15,-4-2-27 0,0-1-27 16,-5-2 7 0,-6 0 33-16,-8 2-43 0,-6-3-58 15,-7 0-44-15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10:17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3664 5562 313 0,'0'0'17'0,"0"0"8"16,0 0 15-16,0 0-12 15,0 0 40-15,0 0-23 16,0 0 5-16,0 0-11 16,-11 0-19-16,11 0 27 15,0 0-47-15,0 0 10 16,0 0-9-16,0 0-1 15,0 0-1-15,0 0-2 16,0 0 6-16,0 0-4 16,0 0 1-16,9 3-2 0,14 2-5 15,9-4 7 1,9 2 0-16,6-3-4 16,0 0 8-16,-1 0 1 0,-3 0-5 15,-1 0 3-15,0 0-7 16,-5 0 4-16,-1 0 0 15,-4 0-1-15,-9 0 10 16,-1 0-19-16,-3 0 10 16,1 2-53-16,3 4 5 15,3 1-116-15,1 2-102 16</inkml:trace>
  <inkml:trace contextRef="#ctx0" brushRef="#br0" timeOffset="1281.0726">7940 5685 434 0,'0'0'98'0,"0"0"-63"15,0 0-35-15,0 0-11 16,0 0 7-16,0 0 4 16,16 0 2-16,-2 0 14 15,5 0-4-15,8 0 45 16,3 5-54-16,-2-2-3 16,5 3 23-16,-2-1-16 15,-1 0-4-15,-4-1-3 16,-3 0 0-16,-2 0 3 0,-4-1 0 15,-2 2-3-15,-3-2 0 16,-2-2 7-16,-4 2-6 16,-2-1-1-16,-1-2 1 15,2 3-16-15,-3-1 10 16,5 0-42-16,0 0-18 16,0 0-64-16,1-2-178 15</inkml:trace>
  <inkml:trace contextRef="#ctx0" brushRef="#br0" timeOffset="3790.0274">3154 7657 539 0,'0'0'1'0,"0"0"13"16,0 0-14-16,0 0 0 15,0 0 14-15,0 0-13 16,0 0 20-16,0 0 18 16,0 0-29-16,0 0 11 0,0 0-21 15,0 0 0 1,0 0-5-16,0 4 5 0,0 0 0 15,7 2 7-15,3 4-6 16,4-2 17-16,2 2-18 16,3 1 0-16,1-1 9 15,1-1-5-15,-2 0-4 16,1-1 15-16,-1-2-13 16,-1 2 4-16,1-3-6 15,-1-1 0-15,3 1 10 16,-3-2-10-16,3-3 0 15,-6 0 10-15,-3 0-8 16,0 0 19-16,-5 0-21 16,1 0 0-16,0 0 23 0,-2 0-23 15,-1-2 0-15,1 1 9 16,-1-1 0-16,0 1-8 16,1-1-1-16,-1 2 0 15,1 0-4-15,0-1 4 16,-3 1 0-16,0 0-1 15,0 0 9-15,-3 0-12 16,0 0 4-16,0 0-4 16,0 0-13-16,0 0 13 15,0 0-28-15,0 0 22 16,0 0-27-16,0 0-11 16,4 0-59-16,1 0-46 15,-5 0-77-15</inkml:trace>
  <inkml:trace contextRef="#ctx0" brushRef="#br0" timeOffset="6944.8128">3430 7706 369 0,'0'0'73'0,"0"0"-73"15,0 0-33-15,0 0 21 16,0 0 12-16,0 0 45 15,0 0-27-15,28 21 0 16,-22-19 30-16,7 4-20 16,-1-4 7-16,3 1-35 15,0-2 4-15,4-1 33 16,-2 0-35-16,4 0 0 16,-4 0 23-16,0 0-24 15,-2 0 3-15,-2-1-4 0,-1-2 9 16,-4 1-10-16,-2 2 1 15,-3-3 0-15,-3 3 1 16,0 0 10-16,0 0-6 16,0 0-5-16,0 0 0 15,0-3 33-15,0 1-30 16,0-1 8-16,0 1-9 16,0 1-2-16,0 0-8 15,0-1-32-15,0-1-57 16,0 3-34-16,0-2-29 15,0 0-87-15</inkml:trace>
  <inkml:trace contextRef="#ctx0" brushRef="#br0" timeOffset="8572.1683">1890 9564 526 0,'0'0'41'0,"0"0"-35"15,0 0-6-15,0 0 6 0,0 0 4 16,0 0 25-16,-6 0-14 15,6 0-18-15,0 0 28 16,0 0-31-16,0 0-1 16,9 1-7-16,5 2 16 15,6 3 3-15,3 1-11 16,2-1 0-16,2 0 25 16,-1-1-20-16,3-1-5 15,-2-1 12-15,-2-3-10 16,1 0 17-16,-3 0-16 15,-1 0 0-15,-3-3 25 16,-4-1-28-16,0 1 0 0,-5 1 0 16,-1 2 8-16,-3-3-10 15,-3 3 2-15,-1-2 0 16,2 2 0-16,-4 0 0 16,0 0 0-16,0 0-1 15,0 0-3-15,0-1-8 16,0-3-44-16,0-1-83 15,-11-8-328-15</inkml:trace>
  <inkml:trace contextRef="#ctx0" brushRef="#br0" timeOffset="8938.6134">2051 9491 581 0,'0'0'25'15,"0"0"-25"-15,0 0 0 16,0 0-6-16,0 0 21 16,0 0-13-16,18-39-2 15,0 34 5-15,4 2 7 16,7 3-9-16,-1 0-3 16,3 0 2-16,-2 12 7 15,-3 4-16-15,-3 3 7 16,-1 2 0-16,-2 2 18 15,-8 3-4-15,-1-2-14 16,-6 1 16-16,-5 0-16 16,0-1 25-16,0 2-25 0,-16 3 0 15,-4 3 32-15,-1-1-30 16,-1-2-2-16,7-7 1 16,0-6 8-16,8-5-18 15,2-7-10-15,5 1-60 16,0-5-81-16,11 0-80 15</inkml:trace>
  <inkml:trace contextRef="#ctx0" brushRef="#br0" timeOffset="11487.5167">6614 9643 639 0,'0'0'0'16,"0"0"10"-16,0 0-13 16,0 0 8-16,76-86 4 15,-65 64-4-15,-1-2 4 16,-6-1 26-16,-4 0-30 16,0-3 3-16,0-2-5 0,-11 2-3 15,-9 2 0-15,-4 1 0 16,-3 6 4-16,-1 2 6 15,7 4-10-15,3 2 0 16,5 7 11-16,5 1-11 16,2 0 0-16,5 1-3 15,1 2 18-15,0-1-20 16,0-1 5-16,0 2-7 16,8-6 3-16,17 0 4 15,6-4 0-15,8-2-1 16,4 0 9-16,-1-1-17 15,-3 4 9-15,-2 0 0 16,-10 5 0-16,-2 2 0 0,-7 2 0 16,-6 0-3-16,0 5 14 15,-8 12-16-15,-1 5 10 16,-3 8 6-16,0 3 50 16,0 1-52-16,0-5 10 15,3-2-19-15,6-9 19 16,0-5-21-16,3-2 2 15,-1-7 0-15,2-4-4 16,4 0 13-16,2 0-9 16,3-10 0-16,1-8 8 15,-1 1 1-15,0 2-9 16,-7 2 0-16,-7 7 5 16,1 3-5-16,-9 3-4 15,0 0 1-15,0 0-13 0,0 3 12 16,0 17-1-1,-5 8 5-15,-1 5 38 0,2 0-35 16,4-3 1-16,0-6-4 16,0-7 3-16,4-4 3 15,8-6-6-15,6-2 0 16,3-5-3-16,6 0 3 16,-2 0 0-16,2-11-7 15,-2-7 8-15,-5-1-11 16,-4-1 10-16,-7 1-6 15,-7 2-12-15,-2 0 18 16,0 1-11-16,-14 2-3 0,-5 5-27 16,-8 1 17-1,6 6 1-15,-3 2 23 0,9 0-13 16,3 0 13-16,5 0 0 16,0 5-2-16,2 1 4 15,5 2-2-15,0 2 0 16,0 0 0-16,12-1 0 15,9-2 0-15,7-7 0 16,8 0 7-16,4-9-5 16,3-15 24-16,3-3-26 15,-1-2 1-15,1-2 11 16,-1 2-3-16,-9 5-5 16,-9 9-4-16,-9 5 8 0,-11 6-1 15,-5 2-7-15,-2 2 1 16,0 0 9-16,0 2-8 15,-20 16-2-15,-1 14 2 16,-4 6 12-16,4 7 9 16,8 2-23-16,8-6 3 15,5-10 11-15,0-10-14 16,0-8-6-16,8-7 0 16,7-6 12-16,4 0-10 15,5-3 4-15,6-17 0 16,-2-5 12-16,-1-4-12 15,-7-1-19-15,-9 2 13 0,-6 4-22 16,-5 2 23 0,0 5-21-16,-8 5 8 0,-8 6-3 15,4 4 13-15,-1 2 5 16,-1 2-5-16,2 10 14 16,6 4-19-16,3 1 13 15,3 0 0-15,0-1 9 16,3-3-5-16,12-1-4 15,0-5 4-15,5-5 3 16,5-2 2-16,-1-2-5 16,7-21 5-16,3-5 40 15,2-6-49-15,1-5 6 16,-3-2 14-16,0 1-16 16,-6-4 12-16,-4-1-16 15,-8-5 5-15,-4 4 9 0,-7-1-14 16,-5 7 0-1,0 11 0-15,0 10 12 0,-2 10 1 16,1 9 1-16,-2 0-4 16,-4 2-15-16,-3 24 5 15,0 18 0-15,-1 11 20 16,4 5-14-16,7-5 19 16,0-10-25-16,0-11 3 15,15-10 2-15,0-9-5 16,4-3 0-16,2-7-3 15,3-5 11-15,3 0-20 16,1-3 1-16,-1-16-62 0,-2-7 17 16,-7-4-62-16,-15-4-179 15</inkml:trace>
  <inkml:trace contextRef="#ctx0" brushRef="#br0" timeOffset="11662.3843">7891 9053 693 0,'0'0'41'16,"0"0"-41"-16,0 0-23 15,0 0 21-15,0 0 2 16,92-7 2-16,-34 0-2 16,9 0-53-16,-1 4-52 0,-2 3-135 15</inkml:trace>
  <inkml:trace contextRef="#ctx0" brushRef="#br0" timeOffset="14097.2272">1606 10822 645 0,'0'0'6'15,"0"0"3"-15,0 0-9 16,0 0 0-16,0 0-9 0,0 0 15 16,50 0-6-16,-13 0 25 15,6 0-20-15,5 0 35 16,6 0-40-16,1-6 6 16,8-3 26-16,-4-4-30 15,-2 1-2-15,-9-1 5 16,-5 1 6-16,-12 1-13 15,-11 0 2-15,-7 4-20 16,-11 2 17-16,-2-4-2 16,-6-2-7-16,-18-3-136 15,-12-3-79-15,0 2 134 16,-1 3 93-16,3-1 3 16,6 4 79-16,8 1-70 0,7 3 42 15,5 2 13 1,2 2-46-16,6 1 44 0,0 0-65 15,0 0 5-15,15 0-19 16,12 0 25-16,8 0-11 16,6 0 29-16,1 0-29 15,-5 0 16-15,-4 9-16 16,-3 7 3-16,-8 5 14 16,-3 6-16-16,-8 5 2 15,-8 11 30-15,-3 5-33 16,-5 6 26-16,-20 4-26 15,0 0 0-15,-2-2-6 0,4-3-64 16,9-8-112 0,6-8-143-16</inkml:trace>
  <inkml:trace contextRef="#ctx0" brushRef="#br0" timeOffset="14863.375">2032 12018 638 0,'0'0'19'0,"0"0"1"16,0 0-16-16,0 0 16 15,0 0 15-15,0 0-35 16,-18 0 1-16,18 0-1 16,9 0-4-16,16 0 0 15,8 0 4-15,9 0 0 16,1-11 10-16,-1-6-1 15,-1-3-9-15,-5-3 4 16,-6 2 4-16,-5 0-5 16,-11 0-3-16,-2-2-22 15,-8 1 8-15,-4-1 4 16,-5-1-36-16,-17 3 11 16,-6 4-59-16,-2 3 37 15,-3 6 34-15,2 2 23 0,6 3 33 16,7 2 33-16,9 1-32 15,6 0-34-15,3 0-1 16,0 0-12-16,3 0-37 16,16 1 50-16,4 8-7 15,5 1 8-15,-1 2-1 16,3-2 22-16,0 6-17 16,-2 1 6-16,-3 2-11 15,-4 3 9-15,-3 0 21 16,-6 1-29-16,-3 0-1 15,-9 6 27-15,0 2-22 0,0 6 8 16,-13 2-13 0,-4 4-39-16,-3-5-15 0,6-4-263 15</inkml:trace>
  <inkml:trace contextRef="#ctx0" brushRef="#br0" timeOffset="18944.143">10923 10685 252 0,'0'0'236'15,"0"0"-236"-15,0 0-8 16,0 0 1-16,0 0 7 16,0 0 3-16,0 0-3 15,40 0 0-15,-28 0-11 16,7 1 7-16,0-1-130 0,6 0-182 15</inkml:trace>
  <inkml:trace contextRef="#ctx0" brushRef="#br0" timeOffset="23413.9845">10925 10607 463 0,'0'0'59'15,"0"0"4"-15,0 0 7 16,0 0-28-16,0 0-28 16,0 0 50-16,0 0-36 15,-30-14 4-15,30 14 13 16,0 0-37-16,0 0-2 0,0 0-6 16,0-1 0-16,0-1 7 15,0-1-7-15,0-2 0 16,13-7 31-16,5-7-7 15,6-6 12-15,-1-8-36 16,3 1 0-16,-6 1 13 16,-3-1-13-16,0 0 0 15,-7 1 0-15,-2 3 0 16,-4 6 0-16,-2 8 0 16,-1 8-1-16,-1 2-13 15,0 4 14-15,0 0-20 16,0 0 16-16,0 7-27 15,0 17 24-15,-1 15 1 16,-7 16 6-16,1 9 11 0,1 3-11 16,4-6 0-16,2-10 10 15,0-11-7-15,8-11-6 16,10-9-2-16,4-8 5 16,3-7-3-16,7-5 3 15,1 0 0-15,1-5 14 16,2-12-14-16,-1 0 0 15,-5-3 0-15,-7 1 1 16,-5 2 1-16,-9 5-2 16,-6 1 0-16,-3 4 4 15,0-2-4-15,0 2-6 16,-8 3-13-16,-4 1-10 16,0 3 17-16,-1 0 12 15,3 0-13-15,-1 6 1 0,6 10 12 16,1 1 0-16,1 4 0 15,3 3 7-15,0 1-9 16,0-3 2-16,9 0 0 16,7-6 0-16,1-4 2 15,4-4-2-15,-1-4 0 16,0-4 3-16,5 0-7 16,5-2 4-16,1-14 0 15,3 0 3-15,-4-4 4 16,-3 0-7-16,-3 0 0 15,-6 5 9-15,-3 1-10 16,-8 6 1-16,-2 6 0 16,-3 0-3-16,-2 2 7 15,0 0-8-15,0 0-1 0,1 0-2 16,5-2-2 0,0-3 9-16,6-4 0 0,4-3 1 15,-1-4-1-15,1-5-9 16,0-3 4-16,-2-4 10 15,-3-3-9-15,-2 1 4 16,-2 3 0-16,-2 6 9 16,-2 7-9-16,-3 7 0 15,1 3-9-15,-1 4 18 16,0 0-6-16,0 0-3 0,0 6-5 16,-6 24-7-1,-13 13 17-15,-2 13-5 0,-3 7 8 16,-1-1 2-16,4-1 16 15,3 2-22-15,7-8-3 16,7-8 17-16,4-10-18 16,0-12 0-16,6-7-8 15,12-6 22-15,-2-5-20 16,5-4 6-16,1-3 0 16,-2 0-7-16,1-7 7 15,-2-13 0-15,-5-2-2 16,-3-2-13-16,-4 0 0 15,-3 2 11-15,-4 2-2 16,0 6-10-16,0 4 16 16,0 4 0-16,0 3-8 0,0 0 13 15,0 3-5-15,0 0 0 16,0 0 2-16,0 0-18 16,0 0 16-16,9-2-9 15,7-1 1-15,7-5 16 16,7-3-3-16,1-1-5 15,3-3 0-15,-4-3 4 16,-3-2-4-16,-3-4 0 16,-2-1 5-16,-4-5 11 15,-5-2-15-15,-6-3-1 16,-6 5 1-16,-1 2 17 16,0 11-9-16,0 7-9 0,0 7 38 15,0 3-36-15,0 0-4 16,-3 18 1-16,-2 12 1 15,2 13 17-15,0 1-2 16,3 2-5-16,0-7-10 16,2-8 10-16,9-8-13 15,2-8 3-15,0-8-25 16,2-7 15-16,-1 0-41 16,3-7-26-16,0-19 7 15,-5-6-213-15</inkml:trace>
  <inkml:trace contextRef="#ctx0" brushRef="#br0" timeOffset="23595.1654">12043 10498 585 0,'0'0'49'0,"0"0"-49"15,0 0-34-15,0 0 19 16,0 0 15-16,82 0 7 15,-46-9-7-15,3-6-2 16,4 0-25-16,-6 0-191 16</inkml:trace>
  <inkml:trace contextRef="#ctx0" brushRef="#br0" timeOffset="24756.7748">12850 10504 642 0,'0'0'25'0,"0"0"2"16,0 0 10-16,0 0-10 16,0 0 28-16,0 0-6 15,-31-30-34-15,21 36 10 16,-4 18-25-16,-4 11 0 15,3 2 31-15,1 5-25 16,6-3 18-16,8-2-24 16,0-3 0-16,0-6 0 15,9-6 0-15,9-6-4 16,4-7 3-16,6-9 1 16,10 0 1-16,4-10-1 15,5-15 3-15,-3-3-33 0,-6-5 29 16,-11 0 0-16,-4-2-4 15,-9-3 4-15,-8-1-10 16,-6-1 11-16,0-2 0 16,0 4-1-16,-4 7 1 15,-1 9 0-15,-1 9 7 16,5 9-6-16,1 1 14 16,0 3-15-16,0 0-3 15,0 11-19-15,0 14 17 16,0 14 5-16,0 10 22 15,0 7-17-15,0-1 25 16,0-2-25-16,0-9 5 0,-4-7 6 16,-1-8-16-16,2-11 0 15,3-9 0-15,0-7 5 16,0-2-7-16,0 0 2 16,0 0 0-16,0-14-21 15,9-16 19-15,10-4-43 16,4 1 26-16,-5 10 19 15,-3 10-3-15,0 7-3 16,-1 6 6-16,0 0-4 16,1 0 4-16,-3 0 0 15,5 11-15-15,2 0 32 16,4-2-14-16,3 2-3 0,2-6 0 16,0-2 18-1,2-3-18-15,0 0 0 0,-2-6 3 16,-1-7 0-16,-2-4-4 15,-5 0 1-15,-2-2 0 16,-6-1-19-16,-6 4 19 16,-2 1-9-16,-4 8-1 15,0 5 20-15,0 2-10 16,0 0 0-16,0 0 0 16,-3 17-19-16,-4 4 19 15,1 4 0-15,4-1 5 16,2-4-4-16,0-3 7 15,3-4-8-15,11-8 0 0,5-4-1 16,6-1 1 0,5-3 0-16,3-21-2 0,1-4 5 15,-4-4-6-15,-3-3-7 16,-9 4 10-16,-6 5 1 16,-6 3-1-16,-6 8 0 15,0 8 36-15,0 3-11 16,0 4 13-16,0 0-38 15,0 0-7-15,0 17-6 16,0 7 13-16,0 8-1 16,3 1-15-16,8 2-19 15,8-3-24-15,3-5-109 0,2-9-274 16</inkml:trace>
  <inkml:trace contextRef="#ctx0" brushRef="#br0" timeOffset="27575.7683">12082 11473 37 0,'0'0'570'16,"0"0"-506"-16,0 0-51 0,0 0 22 15,0 0-35-15,0 0 0 16,-6-4 25-16,6 28-14 16,-3 14 54-16,0 11-22 15,0 11-32-15,0-2 30 16,2-2-41-16,1-9 4 15,-2-5 15-15,1-2-12 16,-1-7 6-16,1-7-13 16,-1-9 3-16,2-7-8 15,-2-6 5-15,2-4 0 16,-2 0 21-16,-2 0-19 16,-1-21 12-16,-3-10-14 0,-1-13-20 15,1-5 1-15,3-2 17 16,4-3-20-16,1 4 17 15,0 7-9-15,0 6 12 16,4 8-6-16,11 5 6 16,1 5-8-16,5 4 2 15,0 1 1-15,2 5 1 16,-3 1 6-16,-3 5 0 16,-1 3-7-16,-7 0 0 15,1 13-8-15,-7 12 15 16,-3 11-2-16,0 7-15 15,-8 7 31-15,-9 0-14 16,-4-2 1-16,3-5 10 0,1-7-5 16,0-5-6-1,6-9 0-15,3-5 7 0,3-9-1 16,4-4-6-16,1-4 0 16,0 0 8-16,0 0-4 15,0-5-4-15,1-9-25 16,12-1 15-16,5 6 6 15,3 1 4-15,0 4 0 16,0 4 5-16,-2 0-11 16,0 0 6-16,0 10 0 15,-3 3-4-15,4 0 4 16,-3-1 0-16,0-2-3 0,-1-3 9 16,1-4-7-1,1-3 1-15,-3 0 0 0,3-3 1 16,1-9-1-16,-6-7 0 15,-2 0-3-15,-4-3-1 16,-4 4-5-16,-3 2 9 16,0 6 0-16,0 5-6 15,0 3 6-15,0 2 0 16,0 0-3-16,0 3-10 16,0 17 13-16,0 6 0 15,0 7 0-15,0-2 26 16,0-1-24-16,1-6-2 15,10-4 0-15,1-6 4 0,1-4 1 16,3-6-5 0,3-4 0-16,6 0 1 0,3-4-1 15,4-12 0-15,-3-2-7 16,0-1 21-16,-6 2-11 16,-4 0-3-16,-3 2 1 15,-5 4 2-15,-4 0-3 16,-2 3 0-16,-1 2-12 15,-1-3 33-15,-2 1-21 16,1 3 0-16,-1-1 0 16,2 1-12-16,-1 1 12 15,1 1 0-15,-2-1-2 16,4 2-12-16,0 1 14 16,0 0 0-16,1-1 5 0,-1 2-12 15,-1 0 7-15,-2 0-1 16,-2 0-3-16,0 0-25 15,0 0 28-15,0 0-8 16,0 2 9-16,-8 7 6 16,-6 5-6-16,0 6 14 15,-2 6 1-15,1 3-8 16,1 3 18-16,7 0-25 16,4-6 14-16,3-5-14 15,0-6 0-15,1-4-2 16,8-5-3-16,2-6 10 15,4 0-3-15,2-3-2 16,6-17 0-16,-4-8-2 0,1-5 2 16,-8-1-3-1,-4 1-3-15,-6 5 1 0,-2 7 5 16,0 9 0-16,0 6 5 16,0 4 19-16,0 2-24 15,0 0-8-15,0 0 7 16,0 19-6-16,0 8 7 15,0 7 1-15,0 5 0 16,1-2 27-16,2 1-18 16,-1-8-10-16,-1-3 0 15,-1-5 10-15,0-6 1 16,0-5-11-16,0-4 0 0,-1-4 4 16,-1-3-4-1,-2 0-4-15,-2 0 4 0,0-12-64 16,0-8 21-16,5-4-5 15,1 3-14-15,0 3 54 16,13 6-7-16,2 0 15 16,4 2-5-16,1 3 13 15,4-4-3-15,1 3 4 16,5-2-8-16,1 0 45 16,2-3-45-16,-2-3-1 15,-3 1 0-15,-2-3 13 16,-8 1-11-16,0-1-2 15,-9 4 7-15,-3-1 0 0,-5 3-6 16,-1 2-1 0,0 2 13-16,0 2-7 0,0 4 1 15,0 2-7-15,0 0 13 16,0 0-26-16,0 0 11 16,0 12 2-16,0 7 6 15,0 8 2-15,0-1 18 16,0-1-22-16,0-3 10 15,0-3-7-15,0-7-5 16,0-3-2-16,0-6 0 16,0-3 2-16,0 0-5 15,0 0 3-15,3 0 0 16,6-17-27-16,3-9 23 16,1-1-24-16,-2 7 20 0,-2 6 4 15,-5 6 4-15,1 5 0 16,-3 2 7-16,3 1-8 15,3 0 1-15,5 0 0 16,1 0 16-16,6 7-15 16,0 3 31-16,5 0-32 15,2-4 3-15,0-2 30 16,1-3-32-16,-1-1-1 16,0 0 10-16,-5 0-9 15,2-9 9-15,-3 0-10 16,-4 1 0-16,-3 0-1 15,-5 2 1-15,-1-1 0 16,-3 3-2-16,-2 3 7 0,-1-1-3 16,0 1-2-16,-1 1 0 15,-1-2 0-15,2 2 0 16,-2-1 0-16,0 0-5 16,3 1 12-16,-3 0-4 15,0 0-3-15,1 0 0 16,-1 0-3-16,0 0 4 15,2 0-1-15,-2 0 9 16,0 0-5-16,1 0 5 16,-1 0-9-16,0 0 1 15,0-1 8-15,3-6-9 16,2-5 0-16,0-6 20 0,1-8-15 16,-1-2 2-1,-5-3-7-15,0 0 0 0,0 1-12 16,0 10 13-16,0 8-1 15,0 10 0-15,0 2-3 16,0 0-1-16,0 16-19 16,0 15 23-16,0 11 9 15,1 3 0-15,5-3-9 16,2-3 16-16,2-9-13 16,-1-7 5-16,2-6-8 15,1-7 0-15,0-4-13 16,1-6-14-16,-1 0-35 15,0-16-22-15,-5-11-139 0</inkml:trace>
  <inkml:trace contextRef="#ctx0" brushRef="#br0" timeOffset="27710.7184">13615 11771 686 0,'0'0'0'15,"0"0"-94"-15,0 0-6 16,89-29-197-16</inkml:trace>
  <inkml:trace contextRef="#ctx0" brushRef="#br0" timeOffset="30140.6168">8903 3031 296 0,'0'0'85'15,"0"0"-47"-15,0 0-7 0,0 0-3 16,0 0-5 0,0 0 49-16,-7-5-29 0,4 4-3 15,3-1 5-15,0 2-39 16,0 0 3-16,0 0-9 16,0 0 0-16,0 0-17 15,7 0 17-15,13 0 0 16,10 0 1-16,5 0-1 15,4 0 16-15,2-2-16 16,-2-1 0-16,-3 0-10 16,-3 2 10-16,-1 0 0 15,-4 1 2-15,-1 0 2 16,-6 0 1-16,-2 0-5 16,-5 0 0-16,-4 0-3 0,-4 0 3 15,0 0 0-15,0 0-5 16,-3 0 14-16,2 0-11 15,-1 0 2-15,-3 0 0 16,1 0-12-16,-2 0 12 16,0 0-5-16,4 2 3 15,-1 3-39-15,2 0-16 16,-1 3-61-16,-4-3-80 16</inkml:trace>
  <inkml:trace contextRef="#ctx0" brushRef="#br0" timeOffset="39233.2649">3355 7870 301 0,'0'0'51'0,"0"0"-25"15,0 0-13-15,0 0 61 16,0 0-50-16,0 0 21 0,0 0 0 16,-12-34-28-16,12 31 51 15,0 3-22-15,0 0-45 16,0 0 30-16,0 0-31 16,0 0 0-16,0 0-3 15,0 0 9-15,0 0-20 16,9 0 14-16,10 3 0 15,7 5-12-15,7-2 12 16,7 0-8-16,6-5-9 16,9-1-57-16,0 0-132 15</inkml:trace>
  <inkml:trace contextRef="#ctx0" brushRef="#br0" timeOffset="392624.3">14372 6841 563 0,'0'0'11'0,"0"0"17"16,0 0-7-16,-48-81 45 16,40 67-40-16,2 0-23 15,2 5 70-15,-1 1-73 16,4 4 23-16,-3 3 17 16,4-1-31-16,0 2 8 15,0 0-17-15,0 0-17 0,10 10-7 16,15 15 2-16,8 12 22 15,6 12-7-15,1 14 24 16,0 10-20-16,-4 4 3 16,-1 10 0-16,-3 2-4 15,1 4 4-15,-4 2 0 16,-4-2-7-16,-3-2 24 16,-2 1-20-16,1 0 3 15,1 4 0-15,2 11-3 16,6 11 3-16,1 8 0 15,3 11-3-15,-7 2 10 16,-1 3-7-16,-7 1 0 0,-5-6 1 16,-6 3-5-1,-5-3 4-15,-3-6 0 0,0-2-6 16,0-11 21-16,-7-5-12 16,-2-4-3-16,0-3 3 15,1-2 12-15,-2-4-15 16,-2-4 0-16,0-4-7 15,-1-8 19-15,-2-10-12 16,-2-12 0-16,4-17 1 16,1-17-33-16,6-14 21 15,3-14-69-15,0-9-122 16</inkml:trace>
  <inkml:trace contextRef="#ctx0" brushRef="#br0" timeOffset="395628.7479">15811 7595 581 0,'0'0'11'16,"0"0"-11"-16,0 0 64 15,0 0-21-15,0 0 16 16,0 0-59-16,0-13 18 16,-1 46-18-16,-8 18 0 15,-4 18 27-15,3 7 25 0,4 8-48 16,6 3 31-16,0 1-35 15,0-7 7-15,5-9 2 16,5-19-9-16,-2-16 0 16,-2-17-2-16,-2-9 12 15,1-6-20-15,-3-5 10 16,0 0 0-16,4-17 51 16,0-26-31-16,0-25-20 15,0-18 0-15,-6-9 19 16,0-5-20-16,0-1 1 0,-3-3 0 15,0 3-26 1,3 6 6-16,0 9 20 0,0 10-3 16,14 10 7-16,12 8-6 15,10 7 2-15,9 9 0 16,11 4-40-16,-2 9 40 16,-2 10-14-16,-9 13 9 15,-10 6-26-15,-7 13 14 16,-8 18 0-16,-9 6 17 15,-7 10-26-15,-2 7 26 16,-20 4 0-16,-13 4-6 16,-12 1 15-16,0-4-12 15,-1-3 3-15,4-8 0 16,3-10 24-16,8-8-24 16,6-12 0-16,9-10-14 0,8-5 35 15,8-3-5-15,0 0-6 16,0-7 12-16,0-10-32 15,5-4 10-15,12 2-14 16,2 3 13-16,-3 6-2 16,-3 6-2-16,-1 4 5 15,-3 0 0-15,0 9-25 16,6 11 25-16,-3 4 0 16,3 3-5-16,0-2 22 15,4-2-5-15,6-6-12 16,4-4 0-16,-1-6 5 15,6-7-2-15,1 0-3 16,-1-10 1-16,-1-12 14 16,-3 0-3-16,-8-2-12 0,-7 2 0 15,-8 3 1-15,-7 5-1 16,0 6-10-16,-2 3 9 16,-10 5-26-16,-2 0 17 15,-4 14 10-15,0 6 0 16,6 2-3-16,6 2 3 15,5-1 0-15,1 0-17 16,1 1 20-16,20-2-3 16,3-2 0-16,9-3 3 15,7-8-2-15,-1-4-1 16,4-5 0-16,3 0-13 16,-1-10 17-16,3-11-18 15,-1-3 14-15,0-2 0 0,-7-2-20 16,-4-1 20-16,-5 4 0 15,-7 1-6-15,-4 4 21 16,-1 2-15-16,-6 6 0 16,-1 4 0-16,-5 2-6 15,0 2 6-15,-6 3 0 16,-1 1-8-16,0 0 12 16,0 0-17-16,-9 2-4 15,-15 14 17-15,-5 5-10 16,-3 4 37-16,4 4-16 15,6 1-5-15,5 2 10 16,5-3-11-16,9-2-5 0,3-4 0 16,0-6-25-1,12-3 25-15,11-6 0 0,7-2 0 16,5-6 15-16,5 0-5 16,-1 0-10-16,-3-14 0 15,-4 0 11-15,-7 2-11 16,-9-1 0-16,-7 6-3 15,-3 2 21-15,-4 3-19 16,-2 2 1-16,0 0 0 16,0 0-14-16,0 0 14 15,0 0-9-15,0 13 0 16,-3 6 18-16,-3 1 1 0,3 1-10 16,3-1 0-1,0 1-9-15,0-4 9 0,13 0 0 16,6-2-9-16,4-5 23 15,6-6-11-15,3-4-3 16,-2 0 14-16,2-2 12 16,-4-8-24-16,-4 0-2 15,-2-5 22-15,-5-2-9 16,-3 0 19-16,-6-3-32 16,-4 1 3-16,-4-1 11 15,0 3-12-15,0 3-2 16,0 8 0-16,0 2 6 15,-4 4-10-15,1 0 4 0,-3 17 0 16,-4 10-7 0,4 3 7-16,3-1 0 0,3-2-9 15,0-6 15-15,8-1-10 16,10-3 4-16,3-5 0 16,3-3 13-16,-1-6-13 15,0-3 0-15,1 0-2 16,-1-6 18-16,1-14-1 15,0-5-15-15,-3-7 0 16,0-5 9-16,-6-2-8 16,-3-3-1-16,-9 3 0 15,0 4 16-15,-3 3-28 16,0 7 12-16,0 4 0 16,-3 4-37-16,-2 1 37 15,-3 5-9-15,1 1-1 0,2 4 14 16,0 0-5-16,2 3 1 15,2 2 0-15,1 1-16 16,0 0 16-16,0 0-38 16,0 4-21-16,0 7 29 15,1 3 18-15,11 3 12 16,7-1 0-16,2-2-4 16,5 1 4-16,1-3 0 15,4-3-1-15,0-2 12 16,-2 0-15-16,-6-4 4 15,-3 0 0-15,-10 0-1 16,-5 2 1-16,-1 0 0 0,-4 4-9 16,0 5 13-1,0 3-9-15,0 2 5 0,-4 5 0 16,1 3 30-16,-2 3-25 16,5-1-5-16,0 1 0 15,0-5 21-15,6 0-18 16,12-8-3-16,3-2 0 15,6-7 15-15,7-3-15 16,8-5 0-16,3-5 23 16,4-18-5-16,-3-8-3 15,-1-5-15-15,-5-3 2 16,-4-5 14-16,-8 1-16 16,-5-2 0-16,-9 4-3 0,-6 5 11 15,-7 2-22-15,-1 8 14 16,0 5 0-16,0 9-26 15,0 4 26-15,-3 6-2 16,3-1-5-16,0 3-11 16,0 0 16-16,0 5-37 15,0 15 39-15,0 4-16 16,0 2 16-16,10 5 0 16,9-1-6-16,-1 4 17 15,3-3-15-15,-1 2 4 16,-4-2 0-16,-3-1 0 15,-6-2 0-15,-4 0 0 0,-3 6 8 16,0 2 6-16,0-2 3 16,-4 0-17-16,-9-7 6 15,8-8 7-15,0-12-10 16,3-2-3-16,2-3 0 16,0-2 13-16,0-11-5 15,16-22-8-15,9-14-24 16,5-4 11-16,0 7 1 15,-3 5 12-15,-3 11-11 16,-3 7 31-16,-3 4-21 16,-1 6 1-16,-2-1 0 15,-1 5 4-15,-4-1-3 16,-2 1-1-16,2-2 13 16,-2 1 3-16,2-4-14 15,0 3-2-15,-4-2 0 0,-2 3-1 16,-4 2 1-16,2 6 0 15,-2 0 16-15,0 0-3 16,0 0-26-16,0 20 13 16,0 7 0-16,0 7-9 15,0 0 9-15,5-3 0 16,9-4-11-16,3-9 25 16,4-5-16-16,3-7 2 15,2-6 0-15,6 0 23 16,1-14-23-16,0-9 0 15,-2-7-2-15,-3-5 17 16,-5-2-7-16,-5-2-8 0,-8 3 0 16,-3 8 0-1,-5 9 0-15,-1 9 0 0,-1 8 6 16,0 2-2-16,0 5-8 16,0 19-7-16,0 10 11 15,-8 6 3-15,6-1-3 16,2-1-4-16,0-9-7 15,2-5 22-15,9-9-13 16,3-4 2-16,4-4 0 16,5-6-20-16,9 0 20 15,-1 1-93-15,-3-2-108 16,-5 0-284-16</inkml:trace>
  <inkml:trace contextRef="#ctx0" brushRef="#br0" timeOffset="395774.1308">19283 7867 783 0,'0'0'35'16,"0"0"9"-16,0 0 43 16,0 0-61-16,0 0-3 15,0 0-14-15,0-40-9 16,0 40-33-16,6 0-155 16,5 0-317-16</inkml:trace>
  <inkml:trace contextRef="#ctx0" brushRef="#br0" timeOffset="396838.2832">19504 7703 667 0,'0'0'44'15,"0"0"-38"-15,0 0 40 16,0 0 18-16,0 0-44 16,0 0-17-16,0-41-3 15,-1 60 0-15,-8 11 5 16,-5 8 8-16,4 3-12 16,1-4 3-16,4-6 23 15,5-8-30-15,0-10 3 16,0-8 0-16,0-4 20 15,0-1-18-15,11 0 35 0,8-6 28 16,14-16-62-16,10-7 26 16,-1-4-29-16,-2 1 0 15,-8 3-16-15,-8 9 16 16,-10 9-46-16,-6 4 4 16,-5 7-34-16,-3 2-14 15,0 17-164-15,0 10 142 16,0 9 86-16,-4-1-69 15,4-3 15-15,0-7 2 16,10-13 46-16,8-8 32 16,-5-6 36-16,-1 0 95 15,-1-1 26-15,2-12-74 16,-1 2-24-16,-1 1-14 16,0-2 27-16,-3 3 23 0,-2 1-27 15,0 1-40-15,-2 2 78 16,-2 4-98-16,2 1-8 15,8 0-37-15,7 7-118 16,4-5 12-16</inkml:trace>
  <inkml:trace contextRef="#ctx0" brushRef="#br0" timeOffset="397482.7792">17267 8353 442 0,'0'0'100'16,"0"0"-20"-16,0 0 25 15,0 0-75-15,0 0 4 16,0 0 13-16,0-25-38 15,0 25-4-15,0 10-5 0,0 20 0 16,0 13 40 0,0 16-25-16,0 11 3 0,-15 10 26 15,-6 7-33-15,-1-3 34 16,1-6-45-16,4-7 16 16,4-16 0-16,1-7-16 15,6-9 0-15,-2-3-5 16,4-7 26-16,-1-7-27 15,1-7 6-15,2-8-86 16,1-4 34-16,-2-3-89 16,-3-10 39-16,-4-25-200 15</inkml:trace>
  <inkml:trace contextRef="#ctx0" brushRef="#br0" timeOffset="397767.3823">16980 8886 715 0,'0'0'3'16,"0"0"82"-16,0 0-62 15,0 0 3-15,0 0-26 16,0 0 7-16,-1 25-1 16,1 11-1-16,6 10 21 15,3 1 0-15,4 2-15 16,4-4 2-16,4-5-13 15,4-6 0-15,5-5 1 16,4-11-1-16,3-9 0 0,6-9-1 16,7 0 16-1,8-20-23-15,11-9 8 0,8-7-96 16,4 1 2-16,-5 6-278 16</inkml:trace>
  <inkml:trace contextRef="#ctx0" brushRef="#br0" timeOffset="398997.7948">16610 9975 702 0,'0'0'34'16,"0"0"41"-16,0 0-69 16,0 0 22-16,-89-77-28 15,59 74 3-15,-6 3 20 16,-7 0-23-16,0 0-5 0,3 11 5 15,4 5 15 1,6 1 12-16,9 4-27 0,2 4 11 16,6 4-23-16,8 2 12 15,5 0-2-15,0 2-5 16,13-2 11-16,12-2-4 16,6 0 0-16,6-1 1 15,0 3 8-15,-1 0-9 16,-6 0 0-16,-11 0-6 15,-10-1 0-15,-9 1 5 16,-8 2-6-16,-21-3 12 16,-11 3-42-16,-1-5 37 15,5-7 0-15,10-9-7 16,10-8 14-16,9-4-19 0,7 0 12 16,0-10-21-16,9-13 12 15,22-2-70-15,11 1 36 16,11 4 36-16,6 6 14 15,-1 2-2-15,-5 4-5 16,0 2 0-16,-4-1 8 16,-4 1-1-16,4-5-7 15,0-2 23-15,-2-8-15 16,3-4 18-16,-6-3-26 16,0-3 8-16,-3-1 2 15,-5-2-10-15,-4-3 0 16,-5-2-2-16,-6-1 15 15,-9-1-13-15,-4 7 0 0,-3 10 2 16,-3 11 2 0,-2 9-4-16,0 4 0 0,0 0-7 15,-5 21-32-15,-11 11 39 16,-8 12 0-16,1 6 11 16,0 3 34-16,5-2-39 15,6-1-2-15,10-5 5 16,2-7 2-16,2-9-13 15,18-7 2-15,3-7 0 16,4-6-7-16,3-3 7 16,3-5-38-16,-5-1-62 15,-8 0-55-15,-13-21-299 16</inkml:trace>
  <inkml:trace contextRef="#ctx0" brushRef="#br0" timeOffset="399164.1659">16941 10216 786 0,'0'0'11'16,"0"0"-22"-16,0 0-14 15,0 0 11-15,85-13 1 16,-41 15 13-16,3 11-41 16,9 2 10-16,2 1-112 15,5 0-84-15</inkml:trace>
  <inkml:trace contextRef="#ctx0" brushRef="#br0" timeOffset="400034.537">17802 10372 796 0,'0'0'37'16,"0"0"-1"-16,0 0-31 15,0 0 10-15,0 0-22 16,-119-33 7-16,75 33 0 15,-3 11 27-15,4 11-19 16,0 9-8-16,4 2 18 16,4 1-4-16,8-1-2 15,8-8-12-15,10-2 3 16,9-6-29-16,0-3 16 0,11-4 10 16,17-5-4-1,8-5 19-15,8 0-18 0,4-12 3 16,1-8-17-16,-3-3-9 15,-10 0 6-15,-11 2 11 16,-15 3-5-16,-10 7 15 16,0 2-7-16,-18 4 6 15,-5 3-33-15,-6 2 2 16,3 0 28-16,4 4 3 16,4 6 1-16,8-1 1 15,7 4-4-15,3 0 0 16,0-1 2-16,12 0-22 15,13-2 22-15,8-4 0 0,10-3 6 16,5-3-2 0,4 0 9-16,3-3-13 0,-5-14 1 15,0 0-8-15,-1-1 7 16,-5-3-9-16,-4-1 7 16,-8 0-17-16,-12 0 13 15,-7 5 6-15,-10 5 0 16,-3 5 14-16,0 7-14 15,-14 0-8-15,-12 5 2 16,-4 14 12-16,-1 7 21 16,7 4-27-16,5-3 4 15,8 3-9-15,6-3 5 16,5-5-6-16,0-3-1 16,11-6 2-16,13-6 2 0,7-7 3 15,8 0 0-15,5-7 37 16,3-13-37-16,0-3 0 15,-1-8 2-15,-6-4 6 16,-1-6 1-16,-10-5-9 16,-4-1 0-16,-5-4 31 15,-6 3-31-15,-2 8 0 16,-5 11 23-16,-4 14-8 16,0 8 31-16,-3 7-46 15,0 0 13-15,1 7-42 16,-1 15 17-16,0 13 12 0,0 12 9 15,0 8-6 1,0 3 14-16,-4 2-17 0,-3-4 2 16,1-9 15-16,3-4-17 15,3-6-5-15,0-5-19 16,0-9-60-16,10-8 26 16,8-15-178-16,2-4-216 15</inkml:trace>
  <inkml:trace contextRef="#ctx0" brushRef="#br0" timeOffset="400692.9223">18763 10227 692 0,'0'0'15'0,"0"0"-15"16,0 0 0-16,0 0 9 15,0 0-9-15,-21 72 22 16,0-36 23-16,-7 3-40 15,-2 2 25-15,-3-7-30 16,3-7 4-16,5-8-1 16,7-7-2-16,6-7-1 15,5-5 10-15,4 0-8 16,1 0 14-16,2-14-16 16,0 2 5-16,0-1-16 15,8 4 11-15,3 4-3 16,5 3 2-16,3 2 0 15,0 0-12-15,4 10 13 0,0 6 0 16,-1 1 22-16,1 0-1 16,0-2-21-16,2-2 35 15,2-3-34-15,1-6 35 16,3-4-27-16,2 0 0 16,2 0 18-16,0-13-26 15,-2-5-1-15,-3-3 6 16,-6-6 5-16,-5-6-3 15,-7-6-8-15,-4-3 0 16,-3 0-35-16,-3 9 18 16,-1 12 4-16,-1 11 12 15,0 7-1-15,0 3 1 16,0 0-44-16,0 0 15 16,0 14 1-16,0 12 16 0,0 12 13 15,0 4 0-15,-1 1 8 16,-6-2 0-16,5-4-8 15,1-6 0-15,1-7 8 16,0-4-8-16,11-8 0 16,9-3-3-16,4-7 14 15,7-2 1-15,4 0-12 16,2 0 6-16,4-9-11 16,0 2 5-16,-3 3-18 15,0 4-8-15,-5 0-61 16,-7 9-47-16,-12 16-98 15,-14 0-111-15</inkml:trace>
  <inkml:trace contextRef="#ctx0" brushRef="#br0" timeOffset="401217.146">15923 11279 513 0,'0'0'212'0,"0"0"-124"16,0 0-42-16,0 0-39 16,0 0 5-16,0 0-12 15,4 0 0-15,22 0 60 16,21 6-46-16,20-2 23 16,26-4 13-16,31 0-48 15,22 0 19-15,21 0-21 16,14 0 9-16,-2 0-9 15,-2 0 0-15,-10 0 0 0,-1 7-7 16,-2 1 23-16,-3-2-15 16,-3-3-1-16,-9-2 0 15,-12-1-27-15,-3 0 27 16,-13-9 0-16,-9 0-1 16,-11 0 14-16,-9 4-18 15,-15 3 5-15,-9 1-44 16,-15 1 43-16,-18 0-110 15,-13 0 7-15,-12 0 14 16,-4 6-191-16,-6 2 8 16</inkml:trace>
  <inkml:trace contextRef="#ctx0" brushRef="#br0" timeOffset="402178.2113">19303 10510 613 0,'0'0'4'0,"0"0"9"0,0 0-13 16,0 0 2-16,0 0 53 15,0 0-55-15,-64 51 0 16,64-39 1-16,0 0 4 15,13-3 5-15,5-2-10 16,4-4 7-16,1-3 5 16,-5 0-12-16,-5 0 0 15,-4-8-3-15,-8-9 13 16,-1-7-20-16,0-3-21 16,-15-1 14-16,-13 2-17 15,-10 7 4-15,-2 4 24 16,-1 7-12-16,-4 6 36 15,5 2-1-15,1 0 9 0,6 10-22 16,6 3 18 0,11 1-22-16,10-7 0 0,6-1-4 15,0 0-4-15,12-3 5 16,10-3 3-16,5 0 0 16,-1 0 23-16,-1 0-23 15,-5-9 0-15,-7-4 10 16,-6 1-5-16,-7-1 9 15,0 1-14-15,-3 5 5 16,-16 4-30-16,-11 3 10 16,-9 8 15-16,-7 13 28 15,1 6-21-15,5 2 33 16,15-3-40-16,13-6 13 16,12-6-47-16,0-3 34 0,23-7 0 15,11-4 0-15,7 0 6 16,4-1 1-16,-4-15-7 15,-5-4 0-15,-6 1-24 16,-9 0 24-16,-4 6 0 16,-8 4 1-16,-6 4 2 15,-2 5-6-15,-1 0-29 16,0 11 25-16,0 11-24 16,0 9 31-16,0 5 0 15,0 10-5-15,0 9-2 16,0 3-162-16</inkml:trace>
  <inkml:trace contextRef="#ctx0" brushRef="#br0" timeOffset="405417.163">20119 8110 349 0,'0'0'45'0,"0"0"-16"15,0 0 34-15,0 0-14 16,0 0-15-16,0 0 24 16,0 0-58-16,-21-25 0 15,21 25 30-15,0 0-30 0,0 0 0 16,0 0-2-1,0 0 14-15,0 0-26 0,0 0 14 16,0 0 0-16,0 0-22 16,3 0 22-16,9 0 0 15,10 0 1-15,5 0 16 16,4 0-4-16,5-4-13 16,0-3 0-16,-2 0 11 15,-2 1-11-15,-6-1 0 16,-3 2-13-16,-8 1 35 15,-4 1-35-15,-7 1 13 16,-1 2 0-16,-3 0-6 16,0 0 6-16,0 0 0 15,0 0-8-15,0 0 22 16,0 0-39-16,0 0 25 0,1 0-92 16,2 0-21-1,-1 0-47-15,2 0-22 0</inkml:trace>
  <inkml:trace contextRef="#ctx0" brushRef="#br0" timeOffset="408073.1188">18251 11388 419 0,'0'0'146'0,"0"0"-146"16,0 0 4-16,0 0-11 15,0 0 13-15,0 0-6 16,28 15 26-16,-3-13-14 15,9 0 52-15,3-2-60 0,5 0 21 16,4-2-15-16,3-6 0 16,-4 0-2-16,-5-2-8 15,-5 3 0-15,-8 2-4 16,-7-3 4-16,-8 3 0 16,-4-2-15-16,-8-2 36 15,0-2-21-15,0-6 0 16,-16-4-40-16,-10 1 33 15,-8 3-12-15,-2 0 13 16,-6 3 5-16,3 5-5 16,2 8 1-16,3 1 5 15,2 0 0-15,5 15 11 16,5 8-10-16,10 5-1 0,9 8 0 16,3 1 3-16,0 1 10 15,15-4-13-15,7-1 0 16,5-5-8-16,3-11 8 15,0-7-2-15,3-10-10 16,1 0 24-16,2-16-16 16,-3-9 4-16,-6-8 0 15,-8 0 7-15,-12-2-7 16,-7-1 0-16,0 2-6 16,-10 2 15-16,-9 5-18 15,-2 6 9-15,0 5 0 16,-2 8 5-16,3 3-5 0,-1 5-1 15,3 0-4 1,3 0 10-16,5 11-9 0,2 4 4 16,3 5 0-16,5 0-7 15,0 5 7-15,0-2 0 16,6-4-7-16,11 0 7 16,2-6-15-16,4-3 15 15,0-7 0-15,-1-3-4 16,-2 0 4-16,-5-6 0 15,-1-4-3-15,-8-3 15 16,-3-1-10-16,-3 3-2 16,0-1 10-16,-3 4 21 15,-11 2-31-15,-5 5 0 16,1 1-5-16,-2 0 23 16,0 0-9-16,2 10-9 0,7 5-1 15,5 2-28-15,6 5 20 16,3-1-66-16,20-3-80 15,8-6-236-15</inkml:trace>
  <inkml:trace contextRef="#ctx0" brushRef="#br0" timeOffset="417237.6076">19234 10730 599 0,'0'0'68'0,"0"0"-64"15,0 0 7-15,0 0-4 16,0 0-6-16,0 0 58 15,0 0-56-15,0 0-1 0,1 0-2 16,-1 0-2-16,0 0-34 16,0 5-138-16,0-5-255 15</inkml:trace>
  <inkml:trace contextRef="#ctx0" brushRef="#br0" timeOffset="417379.267">19234 10730 787 0,'-6'-9'0'0,"6"9"0"15,0 0-18-15,2 0-131 16,7 0-84-16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11:07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14546 3241 474 0,'0'0'34'0,"0"0"-15"0,0 0-19 15,0 0 7-15,0 0 25 16,0 0 8-16,0 0-3 15,1 0-14-15,-1 0-19 16,0 0 12-16,2 0-16 16,0 0 4-16,1 0 7 15,7 3-11-15,8-1 0 16,12 1 8-16,6 2-2 16,10-3 3-16,2 2-9 15,4-1 1-15,3-3-2 16,-1 3 1-16,1-1 0 15,-4-1-3-15,-5 1 4 16,-6-2-2-16,-10 1-12 0,-9 2-20 16,-7 2 11-1,-6 3-93-15,-5 0-7 0,-3 3-86 16</inkml:trace>
  <inkml:trace contextRef="#ctx0" brushRef="#br0" timeOffset="713.7184">18078 3459 627 0,'0'0'0'0,"0"0"-35"15,0 0 33-15,0 0 2 16,0 0 9-16,0 0 27 15,105 14-27-15,-71-14 50 16,1 0-50-16,2 0-6 16,1 0 14-16,0 0-13 15,2 0-1-15,-4 0-3 16,0 0 1-16,-7-3-9 16,-2 1 12-16,-8 2-4 15,-5 0 5-15,-6 0-5 16,-4 0-3-16,-1 0-31 15,-3 0-35-15,0 5 11 16,-7 5-76-16,-14-2-154 0</inkml:trace>
  <inkml:trace contextRef="#ctx0" brushRef="#br0" timeOffset="7666.1328">12443 4922 195 0,'0'0'28'16,"0"0"19"-16,0 0 7 0,0 0-20 15,0 0 83-15,0 0-43 16,0 0-23-16,-20-38-9 16,16 32-34-16,1 0 52 15,2 1-49-15,-1 1-2 16,2 1 14-16,-1 1-20 15,1 2 28-15,-2 0-31 16,2 0 9-16,-1 0 12 16,-1 0-21-16,1 0-13 15,1 6 12-15,0 8-1 16,0 7 2-16,0 3 0 16,0 3 0-16,0 1 5 15,0 2-5-15,3 2 0 16,3 3-4-16,1-1 16 0,-1-2-7 15,0 1-5-15,3-3 0 16,-3-5 9-16,1-4-9 16,-1-7 0-16,-3-2-11 15,1-4 16-15,0-1-15 16,-1-2-5-16,1-2-56 16,-2-2 26-16,-1-1-128 15,-1 0-12-15,0-3-106 16</inkml:trace>
  <inkml:trace contextRef="#ctx0" brushRef="#br0" timeOffset="8086.5044">12351 5149 419 0,'0'0'59'0,"0"0"18"16,0 0-77-16,0 0 3 16,0 0-1-16,0 0 7 15,-22 45 36-15,17-26-43 16,2 5 0-16,3-1 36 16,0 5-21-16,0-2-13 15,0 4 22-15,0 1-8 0,0 0 3 16,0-1-14-16,1-2-2 15,8-6 13-15,0-5-18 16,3-4 0-16,4-6 11 16,4-7-6-16,4 0 20 15,7-15-3-15,9-14-21 16,2-4 20-16,-1-2-16 16,-2-1-5-16,-7 3 7 15,-4 4 3-15,-5 2-20 16,-5 2 10-16,-5 7-51 15,-4 3 43-15,-7 5-78 16,-2 3-18-16,0 3-156 16</inkml:trace>
  <inkml:trace contextRef="#ctx0" brushRef="#br0" timeOffset="9353.2832">7786 7958 603 0,'0'0'12'0,"0"0"0"16,0 0 32-16,0 0-44 15,0 0 0-15,0 0 14 16,-13 0-14-16,13 0 0 15,0 0-1-15,0 16-1 16,0 8 2-16,1 9 10 16,2 4-7-16,-3 9 19 0,0 1-16 15,0-1 7-15,0-1-12 16,0-6 15-16,0 0-8 16,0-5-8-16,2-3 0 15,-1-7 12-15,0-7-8 16,-1-8-4-16,0-6 0 15,0-3 0-15,0 0-14 16,0 0 14-16,-1-17-70 16,-10-8-137-16,-7-8-159 15</inkml:trace>
  <inkml:trace contextRef="#ctx0" brushRef="#br0" timeOffset="9765.8125">7488 8154 570 0,'0'0'18'0,"0"0"-2"15,0 0-16-15,0 0 20 16,0 0-19-16,0 0 1 16,-9 9-2-16,9 10 53 15,10 9-33-15,5 5 11 16,0 7-17-16,3 0-11 15,-1 5 18-15,-1 2-10 16,-2 0-4-16,-1 2 16 16,-4-3-20-16,1-2 5 0,2-5-4 15,-1-11 11-15,-1-6-7 16,1-13-8-16,1-9 0 16,2 0 8-16,9-20-7 15,12-20 4-15,9-14-5 16,3-7 12-16,-1 5-16 15,-1 8 4-15,-7 11-7 16,-7 9-11-16,-4 8 1 16,0 6-24-16,-2 6-15 15,4 3-12-15,2 5 4 16,9 0-65-16,2 0-22 16,7 0-99-16</inkml:trace>
  <inkml:trace contextRef="#ctx0" brushRef="#br0" timeOffset="10733.9134">17220 7629 541 0,'0'0'108'0,"0"0"-107"0,0 0 53 16,0 0-48-16,0 0 7 15,0 0 5-15,2-30-7 16,-2 30 10-16,0 8-19 16,0 14-2-16,0 14 82 15,0 10-74-15,0 14 25 16,0 5 7-16,0 5-33 16,0-1 16-16,-5-4-23 15,-3-4 0-15,2-2 4 16,1-8-4-16,-1-9 0 15,2-9-2-15,2-16-6 16,-1-5-14-16,1-9-49 16,-5-3-23-16,-5-8 73 0,-7-25-244 15</inkml:trace>
  <inkml:trace contextRef="#ctx0" brushRef="#br0" timeOffset="11012.491">16905 8012 565 0,'0'0'70'0,"0"0"-70"16,0 0 3-16,44 105 23 16,-22-61-2-16,3 5 5 15,4-5 37-15,0-1-54 0,2-8-4 16,-1-6 3-16,-2-8-5 15,2-8 1-15,-2-11-7 16,1-2 0-16,-1-2 6 16,2-20-6-16,0-7-5 15,-7-12-9-15,-6-5-36 16,-7-10-26-16,-10-6-136 16</inkml:trace>
  <inkml:trace contextRef="#ctx0" brushRef="#br0" timeOffset="12970.0258">11957 4420 755 0,'0'0'0'16,"0"0"-17"-16,0 0 6 15,0 0 11-15,94-41-23 16,-76 26 14-16,-8-2-4 16,-4 0 13-16,-5 0 0 15,-1-4 7-15,0 1-8 16,-16 1 1-16,-3-2-16 16,-4-1 8-16,-1 1 13 15,2 0-5-15,4-1 23 16,1 2-13-16,10 0 6 15,4-2-16-15,3 0 0 16,2-1 6-16,16 2-6 16,10 2 0-16,4 1-5 0,4 7 11 15,-1 0-8 1,-2 5 2-16,-3 6 0 0,-8 0-5 16,-3 2 5-16,-5 15-6 15,-8 6 4-15,-5 7 4 16,-1 2 12-16,0 3 0 15,0 0-7-15,-3-2 23 16,3-6-20-16,0-5-9 16,0-7 0-16,6-5 11 15,9-3-15-15,6-7 3 16,5 0 0-16,9-3 12 16,0-17-6-16,5-1-3 15,-6 1-3-15,-7 3-18 16,-8 6 10-16,-8 5 4 0,-8 6 4 15,-3 0-11-15,0 0-11 16,0 17 15-16,-10 8-1 16,0 6 16-16,4 0 7 15,5-1-15-15,1-5 11 16,0-5-8-16,14-3-3 16,8-6 0-16,3-4 2 15,5-4 9-15,3-3-4 16,1-3-7-16,-4-12 2 15,-6-5-8-15,-11-1 6 0,-10-1-18 16,-3 0 10 0,-9 0-22-16,-21 4 22 15,-7 5-34-15,-7 0-29 0,5 4 71 16,6 4 0-16,7 2 11 16,13 0 3-16,6 3-7 15,4 0-10-15,3 0 3 16,0 0-7-16,0 4-8 15,14 4 15-15,10 0 0 16,6-4-3-16,12-3 13 16,3-1-4-16,2 0-6 15,4-8 4-15,-6-6-2 16,-1-4-1-16,-5-1-1 16,-6 2 11-16,-8 2 3 15,-9 6-10-15,-13 6 3 0,-3 2 20 16,0 1 23-16,0 0-50 15,-12 3 0-15,-12 11-3 16,0 6 22-16,4 1-19 16,6 0 0-16,8 0 5 15,4-3-3-15,2-1-2 16,0-1 0-16,15-4-5 16,1-4 16-16,2-5-14 15,3-3 3-15,3 0 0 16,4-6 11-16,1-11-11 15,-3 0 0-15,-5-2-7 16,-10 3 11-16,-8 2-7 16,-3 0 3-16,0 2-4 15,-19 2-13-15,-1 3 0 0,-1 2 17 16,1 0-8-16,7 2 12 16,4 3-4-16,6 0 0 15,3 0 8-15,0 0-21 16,0 0 12-16,2 13-1 15,10 3-7-15,4 2 18 16,2-1-8-16,3-5-1 16,1-4 0-16,1-6 6 15,5-2-3-15,4-8 2 16,0-14 29-16,1-9-33 16,-3-1 17-16,-3-6-14 0,-6-1-2 15,-2-3 20-15,-6 0-22 16,-5 1 0-16,-1 1 13 15,-7 2-4-15,0 1-9 16,0 6 0-16,0 8 5 16,0 10-15-16,0 8 10 15,0 5-1-15,0 5-7 16,-1 17-4-16,-6 11 11 16,-3 9 1-16,4 6 0 15,3 0 8-15,2-4-7 16,1-7-1-16,0-7 8 15,6-10-8-15,9-7-15 16,5-9-25-16,3-4-47 16,-3-9-88-16</inkml:trace>
  <inkml:trace contextRef="#ctx0" brushRef="#br0" timeOffset="13096.9421">13277 3967 741 0,'0'0'59'0,"0"0"-59"16,0 0-166-16,0 0 149 16,82 14-185-16</inkml:trace>
  <inkml:trace contextRef="#ctx0" brushRef="#br0" timeOffset="14806.815">7045 7648 706 0,'0'0'52'0,"0"0"-49"16,0 0-3-16,0 0-9 15,0 0 9-15,0 0 27 16,-3 1-21-16,24-21 3 16,12-10 33-16,10-13-36 15,2-5 9-15,-2-3-15 16,-7 2 0-16,-8 4 2 15,-11 4-2-15,-6 5 0 16,-8 6-9-16,-3 4 7 16,0 8-2-16,0 8-7 15,-1 4 6-15,-5 6-13 16,2 0 18-16,-1 6-18 16,-4 16 17-16,3 10-4 15,-1 7 5-15,2 5-3 16,5 0 6-16,0-3 0 0,0-4-3 15,6-8 0-15,11-3 2 16,0-10 4-16,1-6-10 16,6-7 4-16,0-3 0 15,6 0 11-15,0-12-11 16,-2-4 4-16,-1-2 4 16,-8 0-5-16,-4 6-3 15,-6 4 0-15,-4 1 7 16,-4 5-2-16,-1 0-5 15,0 2-5-15,0 0-2 16,0 0 7-16,-3 0-7 0,-7 6 7 16,-2 8-7-1,3 2 0-15,6 4 7 0,3-2 0 16,0 0-5-16,0-1 5 16,12-6 0-16,10-2-4 15,0-6 12-15,5-3-8 16,2 0 0-16,5-17 0 15,6-12 12-15,2-10-12 16,3-4 0-16,-9 0 0 16,0-1 15-16,-10 2-17 15,-6 3 2-15,-12 3 0 16,-3 4-13-16,-5 4 13 16,0 6-8-16,0 11 4 15,0 7 5-15,0 4-12 16,0 0 4-16,0 3-16 0,-5 19 19 15,-5 13 4-15,-5 12 0 16,-1 8 11-16,-3 7-11 16,8 2 32-16,1 1-30 15,7-6 3-15,3-1 20 16,0-10-23-16,0-12-1 16,13-8-1-16,2-11 2 15,1-8-4-15,4-4 2 16,2-5 0-16,2 0 11 15,4-11-10-15,-4-9-1 16,-2-4 3-16,-4-2 8 0,-6-2-22 16,-6 3 7-16,-6 4-14 15,0 3 4-15,-8 1-10 16,-9 3-30-16,-4 2-3 16,1 2 5-16,7 3 50 15,4 2-5-15,6 4 14 16,2-1 35-16,1 2-36 15,0 0-6-15,0-1 0 16,1-1 3-16,13-1 0 16,5-6 7-16,2-1-1 15,3-4 16-15,1-6-21 16,-2-5-4-16,6-6 17 16,-2-5-2-16,0-5-12 15,-1-4-3-15,-1-5 0 0,-4-6 9 16,-6-3-3-16,-5 6-6 15,-7 6 0-15,-3 15 12 16,0 13 9-16,0 11 16 16,0 5-19-16,0 3-18 15,0 0-5-15,-2 23 0 16,-2 17 5-16,0 10 0 16,4 8-1-16,0 2 1 15,8-3-16-15,21-7-25 16,12-14-136-16,13-21-319 15</inkml:trace>
  <inkml:trace contextRef="#ctx0" brushRef="#br0" timeOffset="15804.0374">16896 7521 747 0,'0'0'37'16,"0"0"-37"-16,0 0-15 15,0 0 15-15,0 0 2 16,0 0 6-16,86-80-8 0,-67 42 0 15,-3 1-17 1,-3-4 17-16,-6 2-10 0,-7 2 10 16,0 1-10-16,0 2-2 15,-9 4 12-15,-6 5 0 16,1 4 31-16,0 3-30 16,3 3 8-16,3 2 0 15,5 1 2-15,3 1-10 16,0 0-1-16,0-1 0 15,19 0-8-15,5 0 8 16,2 6 0-16,2 2 0 16,-3 1 3-16,-1 3-4 15,-4 0 1-15,-3 0 0 16,-5 0-8-16,-5 4 8 16,-5 2-22-16,-2-1 19 0,0 6-19 15,-5 6-8 1,-15 3-60-16,-9-3-295 0</inkml:trace>
  <inkml:trace contextRef="#ctx0" brushRef="#br0" timeOffset="16105.4588">17076 6906 495 0,'0'0'0'15,"0"0"19"-15,0 0-14 16,0 0-5-16,0 0 20 16,0 0 6-16,-44-11 15 15,36 20-27-15,0 4-11 16,2-1 31-16,3 1-34 15,3-2 0-15,0 1 6 16,0 0-3-16,3-3-6 16,6 0-50-16,0-8-122 15</inkml:trace>
  <inkml:trace contextRef="#ctx0" brushRef="#br0" timeOffset="17468.2298">17026 7165 599 0,'0'0'0'0,"0"0"-9"16,0 0 6-16,0 0 2 15,0 0 1-15,0 0 65 16,38-93-54-16,-25 68-10 15,0 1 31-15,-6 3-23 16,-1 0-5-16,-6 4-4 0,0 0-9 16,-2 1 6-16,-16 4-16 15,2-1-2-15,-2 2 9 16,4 4 16-16,4-3-4 16,6 7 7-16,2 0-2 15,2 3 19-15,0 0-24 16,0 0-14-16,2 0 8 15,17 6 2-15,6 4 4 16,7-3 0-16,8 0 12 16,4-6-19-16,3-1 8 15,3 0-1-15,-4 0 0 16,-6-1-1-16,-5-4 1 16,-10 3-5-16,-8 2 23 15,-10 0-37-15,-7 0 18 16,0 16 1-16,-7 9 46 0,-10 9-28 15,-2 4 14-15,5-1 6 16,6-3-32-16,8-7 18 16,0-6-24-16,0-5 0 15,11-5 3-15,5-5 3 16,5-5-6-16,7-1 0 16,6 0 11-16,5-9-1 15,5-9-10-15,-1-1 1 16,-10 3-10-16,-8 2 0 15,-13 3 9-15,-7 7 0 16,-5 4 10-16,0 0-10 16,-2 0 0-16,-13 0 1 0,-3 11-9 15,-2 11 8-15,4 4 0 16,4 5-5-16,7-3 18 16,5-4-9-16,0-4-4 15,11-6 0-15,7-4-5 16,6-6 5-16,3-4 0 15,4 0-3-15,2-8 16 16,-1-11-13-16,-1-4 0 16,-6-4 4-16,-7 1-9 15,-9 1 5-15,-8 6 0 16,-1 4-6-16,0 6 15 16,0 6-9-16,0 3 0 15,0 0 5-15,-3 14-28 0,-6 13 23 16,-5 9 0-16,0 4 9 15,-2 0 2-15,-1-1-7 16,-1-5-4-16,-2-3 11 16,0-3-12-16,4-3 1 15,4-10 0-15,4-6-1 16,6-6 1-16,2-3-7 16,0 0-13-16,0-3 20 15,13-18-18-15,12-4 2 16,5-3-9-16,-2 2 23 15,-4 4 4-15,-1 8-2 16,-6 3 0-16,0 2 2 0,2 3-3 16,-2-4 1-16,7 1 0 15,1-2 8-15,2-2-2 16,0-2 14-16,-2-1-20 16,-3-2 0-16,-1-3 5 15,-2-4-5-15,-5 0 0 16,-2-3-2-16,-7-3 9 15,2 4-5-15,-4 1-2 16,0 9 0-16,0 5 11 16,-3 10-8-16,0 2 3 15,0 0-6-15,2 8-25 16,-2 17 25-16,0 11 5 16,0 9 1-16,0-2 36 0,0-4-41 15,0-9 3-15,0-9 15 16,0-5-18-16,0-7 3 15,0-7-4-15,0 0 0 16,0-2-3-16,2 0 3 16,9 0 0-16,4-8 5 15,0-9 1-15,3 2-6 16,-7 4 0-16,-3 5 0 16,-5 5-2-16,0 1 2 15,1 0-15-15,5 0 12 16,2 11-18-16,4 2 0 15,6 2-7-15,6 1-17 16,10-2 19-16,6-5-205 16,3-7-234-16</inkml:trace>
  <inkml:trace contextRef="#ctx0" brushRef="#br0" timeOffset="17554.5179">18593 7252 519 0,'0'0'87'15,"0"0"-71"-15,0 0-16 16,-119-14-341-16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11:37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13730 4138 66 0,'0'0'1'0,"0"0"31"15,0 0 5-15,0 0-10 16,0 0 39-16,0 0-8 15,0 0-8-15,0 0 15 16,3-56-35-16,-3 49-20 16,1 0 24-16,1 1-16 15,-2-2 3-15,0 1-21 16,0-1 0-16,0 1 13 0,0 3-13 16,0-1 32-1,0 2-20-15,0-1-11 0,0 1 21 16,0-1-17-16,0-1 8 15,0 1 19-15,0 2-28 16,0-3 22-16,0 4-24 16,0-2 0-16,0 3 30 15,0 0-32-15,0 0 3 16,0 0-3-16,0 0 2 16,0 0-9-16,0 0 4 15,0 2 3-15,0 7-6 16,0 7 6-16,0 2 0 15,-2 3-1-15,0 5 9 0,-1 0 10 16,0 4-1 0,0 3-12-16,-3 1 43 0,3-3-42 15,-2 1 10-15,4 0 15 16,1-6-29-16,0 4 17 16,0-2-19-16,0 0 0 15,0-2 28-15,0 3-28 16,0-3 1-16,0-1 4 15,1-3 0-15,1 1-2 16,-2 2-3-16,0 4 0 16,1 1 8-16,1 3-7 15,-2 0-1-15,3-8 4 16,0-5 4-16,0-8-8 16,-2-3 0-16,1-5 0 0,-2-1 1 15,0-3-1-15,1 0-21 16,-1 0-14-16,0 0-13 15,0 0 2-15,0 0-41 16,-16-13-166-16</inkml:trace>
  <inkml:trace contextRef="#ctx0" brushRef="#br0" timeOffset="554.6859">13360 4509 448 0,'0'0'12'15,"0"0"40"-15,0 0 4 16,0 0-14-16,0 0 19 15,0 0-31-15,-1 0-24 16,1 0 11-16,0 0-17 16,0 0-1-16,1 5 1 15,13 12 2-15,5 5 29 16,2 4-22-16,3 4-6 0,1 3 22 16,4 3-14-16,-3 6 1 15,1 4-9-15,0-2-1 16,-4-1 12-16,0-7-12 15,-2-2-2-15,-1-7 26 16,1-4-26-16,-4-7 0 16,-2-5 0-16,0-6 6 15,-4-5-6-15,2 0 0 16,4 0 0-16,3-17 15 16,3-9-15-16,2-6 0 15,1-6 12-15,-7-4-11 16,-4-1 3-16,-3 2-4 15,-6 2 0-15,-2 3 9 16,1 4-9-16,-4 6-2 16,-1 3-7-16,0 3 4 0,0 2 5 15,0-1-58-15,0 5-26 16,0-2-3-16,-6 0-303 16</inkml:trace>
  <inkml:trace contextRef="#ctx0" brushRef="#br0" timeOffset="8296.0726">14281 5084 342 0,'0'0'0'16,"0"0"-242"-16</inkml:trace>
  <inkml:trace contextRef="#ctx0" brushRef="#br0" timeOffset="9585.1267">14293 5171 667 0,'0'0'33'0,"0"0"-24"15,0 0 43-15,0 0-22 16,0 0 9-16,0 0 19 16,-11-9-40-16,11 9 0 15,0 0-18-15,0 0 6 16,0 0-5-16,0 0-1 16,0 5 0-16,0 12-1 0,0 7 1 15,0 10 0 1,2 5 6-16,-1 4 0 0,0-4 8 15,4-7-3-15,0-7-6 16,3-9 4-16,-2-6-6 16,4-3 4-16,0-1-7 15,3-3 5-15,8-3 8 16,10 0-4-16,11-12-5 16,10-17 16-16,10-9-20 15,3-10 2-15,2-6-8 16,-2 0 19-16,-7 0-13 15,-6 5 0-15,-10 6 9 16,-3 7-11-16,-7 6 2 16,-8 3 0-16,-3 9-2 15,-8 4 2-15,-5 3-6 0,-2 5 6 16,0 0-38-16,3-2 11 16,0 2-48-16,1-2-13 15,-1-1-39-15,-5 2-212 16</inkml:trace>
  <inkml:trace contextRef="#ctx0" brushRef="#br0" timeOffset="12172.3958">8571 7126 482 0,'0'0'25'0,"0"0"-17"16,0 0 9-16,0 0 21 16,0 0 34-16,0 0 1 15,0 0-51-15,0-22 17 0,0 22-23 16,0 0-15-16,0 0 6 15,0 9-7-15,3 4 0 16,3 7 20-16,-3 4 15 16,1 5-11-16,2 7-24 15,-3 3 0-15,2 3 23 16,-4 3-19-16,-1 0 1 16,0-2-5-16,0-5 6 15,0-4 8-15,0-5-14 16,2-2 1-16,-2-2 5 15,0-4-6-15,0-4 0 16,3 0-5-16,-3-3 11 16,0-2-21-16,0 0 12 0,0-3-66 15,-3 0 0-15,-8-4-44 16,-8-5-165-16</inkml:trace>
  <inkml:trace contextRef="#ctx0" brushRef="#br0" timeOffset="12561.8804">8419 7487 307 0,'0'0'380'16,"0"0"-374"-16,0 0 2 0,0 0-8 15,0 0 0 1,0 0 51-16,-2-6-47 0,5 24 0 15,12 8 60-15,5 9-49 16,2 4 25-16,-1 2-28 16,3-2-3-16,-2-3 0 15,-3-2-8-15,-2-6-1 16,1-5 5-16,-3-6 4 16,1-3-11-16,-2-5 2 15,-1-5 0-15,3-4 17 16,5 0-16-16,3-8-1 15,4-14 5-15,2-4 4 16,0-5-6-16,-1-4-3 16,-3 2 0-16,-3 1-15 15,-4 2 10-15,-4 5-35 0,0 5-26 16,-5 3-34-16,1 8-50 16,-4 1-287-16</inkml:trace>
  <inkml:trace contextRef="#ctx0" brushRef="#br0" timeOffset="17251.5576">12600 5232 603 0,'0'0'10'0,"0"0"14"15,0 0-20-15,0 0 33 16,0 0 8-16,0 0-28 15,0 0 36-15,0 0-51 16,-2 3 6-16,2 0-8 16,15 1 8-16,6 6-7 15,5 7-1-15,6 8 4 16,-1 12 17-16,2 10-19 0,-2 11-1 16,-2 9 12-16,-5 4-3 15,0 1-10-15,-5-5 0 16,-2-5 7-16,-1-5-4 15,-4-6-3-15,0-3 0 16,-2-8-2-16,-4-4 9 16,0-5-6-16,-2-6-1 15,-2-6 0-15,-2-5-5 16,0 0 5-16,0-6 0 16,0-1 6-16,0-3-5 15,0-2 0-15,0-1-2 16,-2 0-24-16,-3 3 20 0,-1-3-69 15,-3 3 29 1,-3 2-67-16,-8 0-194 0</inkml:trace>
  <inkml:trace contextRef="#ctx0" brushRef="#br0" timeOffset="19698.6426">9339 15458 859 0,'0'0'0'0,"0"0"-3"16,0 0 2-16,0 0 0 0,0 0 1 15,0 0 16-15,-12-4-8 16,12 4-8-16,0 0 2 16,0 0-1-16,0 4 4 15,0 13 12-15,3 3-14 16,3 4 16-16,2-1-16 16,2-3 15-16,-1-3-18 15,1-3 5-15,2-6-3 16,-3-4-2-16,0-4 0 15,3 0 0-15,0 0 1 16,6-17 8-16,0-6-9 16,1-5 10-16,-2 2-22 15,-4 2 12-15,-1 5-37 16,0 5-4-16,-2 4-23 16,1 0-13-16,4 3-84 0,0 4-118 15</inkml:trace>
  <inkml:trace contextRef="#ctx0" brushRef="#br0" timeOffset="20168.7514">10160 15237 675 0,'0'0'26'0,"0"0"-26"16,0 0 6-16,0 0 12 15,0 0 20-15,0 0-36 16,3-8 4-16,1 8 3 16,5 3 2-16,3 9 1 15,4 3 30-15,0 5-33 16,1-4 11-16,-4 0-20 0,-3-5 4 16,3-3 7-16,-6-2-11 15,1-5-10-15,0-1 10 16,0 0 5-16,3-3 9 15,5-15-14-15,2-7 2 16,4-4 5-16,4-3-7 16,-2 1-19-16,2 2-8 15,-2-3-40-15,2 1-31 16,-4-1-182-16</inkml:trace>
  <inkml:trace contextRef="#ctx0" brushRef="#br0" timeOffset="24591.9445">12953 5523 805 0,'0'0'1'0,"0"0"-1"0,-103-44-13 16,66 32 4-16,-6 0 18 15,2 1-9-15,0 1 0 16,-3 2 0-16,-2 2 23 15,-3 2-23-15,-6-1 0 16,-10 3-2-16,-10 2 7 16,-8 0 5-16,-11 0-10 15,-7 11 0-15,-9 5-17 16,-9 9 9-16,0 5-4 16,-1 4 8-16,-1 8 4 15,-1 6 0-15,-1 3 0 16,2 7 0-16,7 6 0 15,5 5 0-15,7 6 0 0,7 0-9 16,4 4 24 0,6-3-16-16,11 2 1 0,9 3 0 15,8 2 32-15,7 5-32 16,5 1 0-16,1 4 4 16,6 0 5-16,-1 1 12 15,9-5-21-15,3-5 0 16,8-9 3-16,12-6-3 15,7-7 0-15,0-7 0 16,0-5 2-16,6-2-3 16,4-8 1-16,0-6 0 15,-2-6 9-15,-3-7-9 16,-5-8 2-16,0-3 1 0,0-7-1 16,0-2-4-16,0-1-1 15,0 0-45-15,-9 0-5 16,-9-19-244-16</inkml:trace>
  <inkml:trace contextRef="#ctx0" brushRef="#br0" timeOffset="25456.0688">10215 7690 653 0,'0'0'0'0,"-95"0"-15"16,39 0-29-16,-7 0 42 15,-2 0 2-15,-5-8 44 16,-7 0 4-16,-9-1-28 16,-14 1-9-16,-12 0 12 15,-10 5-5-15,-6 3-14 16,-4 0 7-16,-5 0-10 15,3 8 8-15,-2 4-9 0,3-1 0 16,1 1 6-16,2 3-5 16,-3 6-1-16,-2 6 25 15,-1 11-21-15,-4 8 12 16,1 12-4-16,4 10-2 16,9 15-8-16,11 10 1 15,15 5-3-15,13 5 8 16,14 0-3-16,12 0-5 15,11-4 6-15,15 3-1 16,5 0 9-16,8 6-14 0,9-2 0 16,5 4 2-1,7 4 10-15,1-6-12 16,0-3 0-16,0-9-1 0,8-9 1 16,-2-4 0-16,-1-6-12 15,1-2 11-15,-3-6 2 16,-1-5 5-16,-1-8-6 15,3-11 2-15,0-10-12 16,3-11 10-16,2-10 0 16,4-6-5-16,1-8-13 15,2 0 17-15,-1-3-9 16,3-10-33-16,-8 0 17 16,-2 3-20-16,-8-4 8 15,0 1-21-15,0-2-192 16</inkml:trace>
  <inkml:trace contextRef="#ctx0" brushRef="#br0" timeOffset="25860.1621">6365 9811 565 0,'0'0'15'16,"0"0"-13"-16,0 0 40 16,0 0 21-16,0 0 4 0,0 0-40 15,-76-25-27-15,76 50-5 16,3 16 5-16,9 14 28 15,5 10-4-15,0 6-10 16,5-1 25-16,-1-1-34 16,-1-2 6-16,-1-9-11 15,-4-10 5-15,0-10 12 16,-3-16-17-16,4-15 2 16,6-7-14-16,11-28 19 15,12-26-14-15,13-21-1 16,7-11-77-16,0 3-4 15,-7 13-91-15,-13 27-205 0</inkml:trace>
  <inkml:trace contextRef="#ctx0" brushRef="#br0" timeOffset="26618.5304">5093 10593 542 0,'0'0'80'0,"0"0"-66"16,0 0-14-16,0 0 17 0,0 0-5 15,0 0 40-15,55 54-19 16,-33-27 51-16,3 3-59 15,-5-4-6-15,4-2 12 16,-5-4-27-16,1-4 21 16,-1-1-25-16,2-3 1 15,-2-3 8-15,2-5-9 16,0-4 0-16,0 0-1 16,0 0 7-16,4-13 4 15,5-7-10-15,-2-3 0 16,5-5-9-16,0 0-20 15,4 8-52-15,5 9-25 0,-3 11-150 16</inkml:trace>
  <inkml:trace contextRef="#ctx0" brushRef="#br0" timeOffset="27673.9254">11011 15163 307 0,'0'0'409'0,"0"0"-408"15,0 0 14-15,0 0 1 16,0 0 40-16,0 0-15 15,-24-12-29-15,24 12 22 16,0 0-31-16,0 4-3 16,0 11 22-16,0 7-18 0,0 2 19 15,9 0 2-15,2-2-19 16,-1-8 22-16,3-2-28 16,-2-6 0-16,2-4 13 15,-1 0-4-15,4-2 9 16,1 0-13-16,5-10-5 15,4-9 27-15,-2-3-27 16,-1-1 0-16,-3-1-1 16,-2 0-5-16,-3-2-7 15,-5-1-52-15,-3-5-38 16,-4-1 15-16,-3-5-185 16</inkml:trace>
  <inkml:trace contextRef="#ctx0" brushRef="#br0" timeOffset="28801.0326">5109 11218 784 0,'0'0'5'0,"0"0"-5"16,-115-16 0-16,66 14 11 15,-6 2-10-15,-4 0 8 0,-6 0-3 16,-4 0-4-16,0 7 40 16,-1 4-31-16,-1 1-11 15,4 4 36-15,3 3-33 16,7 1 7-16,5 3 3 16,7 4-8-16,5 5 14 15,0 2-19-15,7 4 1 16,3 3-7-16,7 0 12 15,3 10 3-15,5 6-9 16,0 4-1-16,-3 3 1 16,6-4 0-16,-3-2 0 15,5-7-5-15,5 1 12 0,5-5-1 16,0 3-6-16,5-4 7 16,14 3 6-16,2-3-13 15,1-4 0-15,1-1-1 16,2-7 3-16,-4-5-2 15,-2 0 0-15,-4-6 7 16,-3-6-14-16,-4-4 7 16,-4-10-27-16,-2-1-1 15,-2-2-56-15,0 0-12 16,0-8-21-16,-17-14-429 16</inkml:trace>
  <inkml:trace contextRef="#ctx0" brushRef="#br0" timeOffset="29077.5909">3764 12264 793 0,'0'0'0'15,"0"0"-45"-15,0 0 33 16,61 105 12-16,-33-52 19 15,2 5-9-15,1 0 28 16,6 0-22-16,-2-7-16 16,-1-10 21-16,0-11-21 15,1-15 0-15,4-12-1 0,7-3 9 16,10-17-22-16,7-18 14 16,10-9-42-16,6-5-67 15,-1 1-278-15</inkml:trace>
  <inkml:trace contextRef="#ctx0" brushRef="#br0" timeOffset="30908.0645">11885 15574 216 0,'0'0'413'0,"0"0"-404"16,0 0 13-16,0 0-20 16,0 0 36-16,0 0 43 15,2-1-77-15,-2 1 11 16,3 0 11-16,0 0-9 0,-2 0-9 15,4 4 3-15,0 9 8 16,1 2 27-16,1 0-38 16,0 2 3-16,-1-2 7 15,1-2-11-15,-1-4 0 16,0-3-7-16,0-2 7 16,1-2-9-16,-2-2 2 15,1 0 0-15,3 0 2 16,6-6 2-16,2-11-1 15,2-3-3-15,1-3 3 16,-3-1-24-16,-1 1-11 16,-2 0-14-16,1-1-47 15,-3 2-20-15,-6 2-157 16</inkml:trace>
  <inkml:trace contextRef="#ctx0" brushRef="#br0" timeOffset="33073.8753">4672 13676 474 0,'0'0'53'0,"0"0"-53"16,0 0 4-16,0 0 24 16,0 0-2-16,0 0-18 15,0 0 15-15,-1 6-21 16,4-1 39-16,11 2-6 16,7 3-29-16,2 0 32 15,7 0-28-15,2-4 2 16,7-1 11-16,3-5-11 15,7 0 12-15,3-6-24 16,5-12 0-16,0-6 10 16,-2-4-6-16,-3-5-6 15,-8-5 2-15,0-2 0 0,-5-7 15 16,-5-2-15-16,-4-9 5 16,-3-6 12-16,-5-6-17 15,-5-8 0-15,-7 0 5 16,-3 3 3-16,-4 2 11 15,-3 8-17-15,0 4-1 16,0 11 35-16,0 6-11 16,0 9-16-16,0 7 5 15,0 2-9-15,0 1 12 16,0 3-14-16,0-4 4 16,0-1 2-16,-2-2-8 15,1 0-1-15,1 4 3 16,0 7 4-16,0 6 2 15,0 7-9-15,0 2 0 0,0 3-5 16,0-1 5-16,0-1-6 16,0 2 3-16,0 0-21 15,0 0 22-15,0-1-24 16,0 1-24-16,0 0 33 16,0-3-34-16,0-2-33 15,0-3-117-15</inkml:trace>
  <inkml:trace contextRef="#ctx0" brushRef="#br0" timeOffset="33562.7413">5076 12634 441 0,'0'0'20'16,"0"0"-2"-16,0 0 11 16,0 0 60-16,0 0 2 15,58-91-60-15,-32 56 23 0,8-5-40 16,2-2-5-1,1-4 31-15,2 1-39 0,6-2 1 16,-1 0-2-16,-2 3 12 16,-3 7-13-16,-6 6 1 15,-7 4 0-15,-2 10-5 16,-4 7 5-16,-1 3-1 16,-2 7-4-16,-1 0-1 15,6 8 6-15,-3 12 0 16,6 7 2-16,-2 7 7 15,0 0-9-15,-1 5 0 16,2-3 3-16,0 3 1 16,4-2 10-16,-1 1-14 15,-1 1 0-15,3-3-8 0,-6-2-18 16,1-2-49-16,-4-6-65 16,-9-7-264-16</inkml:trace>
  <inkml:trace contextRef="#ctx0" brushRef="#br0" timeOffset="37007.4502">5732 12117 467 0,'0'0'48'16,"0"0"14"-16,0 0 18 16,0 0-57-16,0 0 4 15,0 0 5-15,0 0-18 16,-15-5 17-16,15 5-31 0,0 0 7 15,0 0-14-15,0 0 4 16,0 10-6-16,11 16 4 16,10 11 5-16,3 8 18 15,13 18-11-15,2 8 1 16,6 11 17-16,1 5-24 16,0 3 8-16,-3 3-9 15,2-1 15-15,1-3-6 16,5-3-5-16,5-8 3 15,6-5 6-15,4-8-13 16,4-10 0-16,0-9-3 16,3-8 6-16,-3-9-2 15,-3-7-1-15,-7-9 0 16,-11-4 0-16,-10-6 0 16,-11-3 0-16,-7 0-4 0,-11 0 20 15,-5 0-28-15,-2 0 12 16,-3 0-3-16,0 0-6 15,0-1-15-15,-8-4-49 16,-14 5-110-16,-9-3-293 16</inkml:trace>
  <inkml:trace contextRef="#ctx0" brushRef="#br0" timeOffset="37381.5257">6520 13037 756 0,'0'0'44'15,"0"0"-34"-15,0 0-10 16,0 0-17-16,0 0 15 16,0 0 4-16,-21 18-2 15,25-11 0-15,13 3 0 16,7-3 4-16,7 4-3 15,5 3-1-15,4 7 4 16,-1 4 0-16,-2 4 15 16,-4 4-19-16,-6 4 12 15,-5 2 12-15,-8 1-21 16,-7-4-2-16,-7 0 12 0,0-6-10 16,-3-2 10-16,-12-3-5 15,-7 1-4-15,0 2 6 16,-4-3-10-16,1-3-42 15,1-2-2-15,6-7-19 16,5-1-26-16,-3-4-173 16</inkml:trace>
  <inkml:trace contextRef="#ctx0" brushRef="#br0" timeOffset="38956.7599">12316 15112 295 0,'0'0'39'0,"0"0"-11"16,0 0-18-16,0 0 79 15,26-81 33-15,-23 70-64 16,0 3 46-16,0 4-78 15,-3 4 20-15,1 0 5 16,1 0-27-16,-2 0 16 16,1 0-31-16,2 0 1 15,0 0 11-15,0 9-19 16,4 3-2-16,4 8 5 0,5 6-2 16,5 2 22-16,-1 2-25 15,5-6 1-15,-4-8 9 16,-3-6-10-16,-3-3 0 15,-4-7-4-15,4 0 8 16,2 0 3-16,5-3-7 16,3-11 1-16,4-2 0 15,1-3-1-15,-1-1 0 16,-2-1 0-16,-2-3-14 16,-3-2-17-16,3-4-73 15,-1-1-57-15,-3 4-199 16</inkml:trace>
  <inkml:trace contextRef="#ctx0" brushRef="#br0" timeOffset="40637.955">7744 13426 806 0,'0'0'3'0,"0"0"-3"16,0 0-29-16,0 0 6 15,0 0 21-15,0 0 4 16,105-60 21-16,-56 28-12 15,2-5 8-15,1-3 11 16,-1-5-5-16,0-3-1 16,-4-3 0-16,-3-3-2 15,-3-3 11-15,-6-8-28 16,-6-13 9-16,-8-9 17 0,-8-8-25 16,-6-11 8-1,-7-7-13-15,-5-15 0 0,-20-11 24 16,-9-6-25-16,-4-3 11 15,2 1-11-15,-1 14 7 16,6 12 0-16,5 13-7 16,4 19 3-16,1 10-1 15,6 9-2-15,-1 4 0 16,1 4 3-16,-1 3-1 16,0 1-2-16,0 5 0 15,1 0 2-15,-1 4-6 16,1 1 4-16,0 2 0 0,3 1 3 15,0 1-1-15,3 4-2 16,2 5 0-16,2 11 1 16,1 7-1-16,4 7 0 15,0 5 0-15,0 3-1 16,0 0 5-16,0 2-7 16,0 0 3-16,0 0-3 15,0 0-8-15,0 0 11 16,0 0-19-16,0 0 3 15,0 0-35-15,0 0-8 16,3 0-41-16,9 0-116 16,-2-1-388-16</inkml:trace>
  <inkml:trace contextRef="#ctx0" brushRef="#br0" timeOffset="41408.1909">8020 10860 791 0,'0'0'0'15,"0"0"2"-15,-10-102-2 16,10 62 0-16,9-10 10 16,1-11-13-16,1-4 6 15,1-7-1-15,4 0 10 16,2 2 0-16,4 3 37 16,4 2-33-16,5 4-11 15,7 7 22-15,2 4-24 16,-1 4 10-16,2 5-13 15,-2 0 14-15,-2-1-4 16,-1 3-10-16,0-1 0 0,-3 1 4 16,-5 2 9-16,-7 1-12 15,-3 5 12-15,-6 2-3 16,-6 9 8-16,1 4-11 16,-5 6 0-16,-1 7 18 15,-1 1-25-15,0 2-2 16,0 0-1-16,0 0-6 15,0 0-2-15,0 0-19 16,0 0-13-16,0-3 30 16,0 0-43-16,-5 0-35 15,-11 0-190-15,-9 3-137 16</inkml:trace>
  <inkml:trace contextRef="#ctx0" brushRef="#br0" timeOffset="41782.5152">8070 9803 673 0,'0'0'15'0,"0"0"-13"15,22-93-2-15,5 48 10 16,3-8 2-16,3-3 41 15,4-5-23-15,6-3-24 0,-2 5 26 16,-1 6-32-16,-3 15 0 16,-6 12 18-16,-9 12-17 15,-2 10 11-15,-2 4-12 16,-2 0 0-16,4 10 2 16,-4 9-2-16,2 8 0 15,-1 6-3-15,-3 5 18 16,-3 4-9-16,-1 4-6 15,-5 5 7-15,-4 2 0 16,-1 8-7-16,0 7-19 16,0 4-22-16,0 3-68 15,0 0-48-15,5-2-261 16</inkml:trace>
  <inkml:trace contextRef="#ctx0" brushRef="#br0" timeOffset="44674.2374">8577 9372 443 0,'0'0'4'0,"0"0"-1"16,0 0 79-16,0 0-80 16,0 0 4-16,0 0 16 15,0 0 12-15,-11-69 41 16,9 65-34-16,1 1-23 16,0 3 27-16,1 0-41 15,0 0-4-15,0 0 0 16,0 0-4-16,0 0-9 15,0 0 13-15,0 0-38 16,0 0 7-16,0 0-37 16,0 3 24-16,6 1-16 15,-2 3 2-15,-2-6 58 0,1 2-9 16,-3 0 9-16,0-3-6 16,0 2 11-16,0 1-5 15,1 1 22-15,-1 4-4 16,3 7 52-16,0 5-31 15,2 10-11-15,4 7 27 16,1 6-30-16,5 11-18 16,2 10 15-16,7 9-15 15,8 10 11-15,6 8-2 16,13 1-15-16,9 5 24 16,3-4-25-16,3-1 0 15,1-6-3-15,6-4 22 16,3-4-19-16,6-3 7 0,-4-7-3 15,-2-10 5-15,-6-5-8 16,0-10-1-16,-6-8 0 16,-3-5 14-16,-4-9-15 15,-7-5 1-15,1-4 0 16,-2-1-1-16,-2-3 7 16,0 1-6-16,0-2 0 15,-1 0 5-15,-7-2-3 16,-5-1-2-16,-6 1 2 15,-4-1-1-15,-4-1-1 16,0 1 0-16,-2-2-7 16,-1 4 21-16,2-1-13 15,2 4-1-15,-2 2 0 0,4-4 10 16,-1 3-10-16,-1-1 0 16,3-2-1-16,-2 0 2 15,-3-1 1-15,-3-4-2 16,-6 2 1-16,-3-3-5 15,-4-1-9-15,-2 0-8 16,-1 0 17-16,0 0-17 16,0 0 5-16,0 0-22 15,0 0-41-15,0 0 4 16,0 0-117-16,0 0-33 16</inkml:trace>
  <inkml:trace contextRef="#ctx0" brushRef="#br0" timeOffset="45088.9022">10207 10638 554 0,'0'0'41'15,"0"0"-20"-15,0 0 5 16,0 0 12-16,0 0-38 15,0 0 0-15,-9 5 7 16,27 9 7-16,6 5 17 16,4 3-19-16,5 3-10 0,3 1 20 15,1 7-21-15,6 4 16 16,-1 5-9-16,-1 0-4 16,-4 2 25-1,-8-2-29-15,-6-2 7 0,-7-2 21 16,-4-1-22-16,-5-4 15 15,-2 3 11-15,-5-5-24 16,0 0 31-16,0-3-30 16,0-2-2-16,-8-4 12 15,-1-3-19-15,-1-2 0 16,-3 0 6-16,-1-2-6 16,-3-1-15-16,0 1-66 15,-4 5-39-15,1 5-9 16,1 5-220-16</inkml:trace>
  <inkml:trace contextRef="#ctx0" brushRef="#br0" timeOffset="46431.0631">13284 15481 48 0,'0'0'776'15,"0"0"-718"-15,0 0-58 16,0 0 0-16,0 0-19 0,0 0 21 15,0-4-2-15,0 11 14 16,5 9-13-16,6-1 34 16,3 3-14-16,2-1-10 15,-1-2 29-15,2-3-40 16,-4-3 0-16,-1-4 6 16,-3-2-5-16,0-3 8 15,0 0-9-15,3 0 0 16,5-15 1-16,2-5-1 15,1-3 0-15,1-2 6 16,2 1-2-16,-5 0 4 16,0-1-8-16,-2 3-21 15,1-2 18-15,0-2-73 0,0 0-37 16,-2 1-21-16,0 1-152 16</inkml:trace>
  <inkml:trace contextRef="#ctx0" brushRef="#br0" timeOffset="49341.2666">10872 11383 485 0,'0'0'9'0,"0"0"4"0,0 0 11 16,0 0-4-1,0 0 40-15,0 0 13 0,-61 65-32 16,51-55 15-16,-2 3-23 15,-3 3-9-15,0 4 12 16,-4 4-36-16,1 0 0 16,-2 0 0-16,5-2 1 15,0-1-1-15,5-4 0 16,1-4 6-16,2-1-17 16,3-4 10-16,3-4-56 15,0-4-21-15,-1 0-101 16,2-3-90-16</inkml:trace>
  <inkml:trace contextRef="#ctx0" brushRef="#br0" timeOffset="51168.8947">11162 11626 212 0,'0'0'134'15,"0"0"-72"-15,0 0-29 16,0 0 55-16,0 0 29 15,0 0-61-15,0 0 14 16,2-25-31-16,-2 25-15 16,0 0 25-16,0 0-41 15,0 0-1-15,-5 17-7 16,-4 11 10-16,-1 7-8 16,2 7-2-16,2 6 1 15,0 2 23-15,0 9-22 16,2 4 2-16,2 6 14 15,2 1-16-15,0 2 11 16,6-2-13-16,9 2 7 0,7-2-5 16,3-6-2-16,5-3 0 15,6-4-1-15,6 0 11 16,7-3-10-16,1-1 0 16,5-3 2-16,0-4-4 15,-2-2 2-15,3-5 0 16,-3-5 0-16,3-3 0 15,-4-4 0-15,-3-8 0 16,-6-2 1-16,-7-5-6 16,-3 0 7-16,-6-2-2 15,-5-1 0-15,-8 1 7 16,-3-6-12-16,-6 1 5 0,-4-4 0 16,-1 1-3-1,0-2 3-15,0 0-24 0,0 0 20 16,0 0-37-16,3 0 9 15,4-6 2-15,4-5 5 16,1-1 17-16,6 0 1 16,0 3-4-16,0 1-8 15,0 5-52-15,-2 0-75 16,-5-1-143-16</inkml:trace>
  <inkml:trace contextRef="#ctx0" brushRef="#br0" timeOffset="51558.6498">11796 12714 805 0,'0'0'0'16,"0"0"0"-16,0 0-67 15,0 0 54-15,0 0 0 16,0 0 26-16,25 24-13 16,5 3 28-16,3 4-17 15,0 6 9-15,-1-1-20 16,1 3 7-16,-1 0 15 16,-6-3-22-16,-3 0 0 0,-9-1 1 15,-5 0 3-15,-9 4 7 16,0-2-10-16,0 0 12 15,-14-3 30-15,-3-6-41 16,-2-4 7-16,-3-4 7 16,0-3-14-16,0-3-4 15,3-6 2-15,4-3-38 16,2-5 2-16,3 0-121 16,1 0-321-16</inkml:trace>
  <inkml:trace contextRef="#ctx0" brushRef="#br0" timeOffset="53456.5923">14251 15387 321 0,'0'0'112'16,"0"0"-66"-16,0 0 29 15,0 0 22-15,0 0-29 16,0 0-25-16,0-69 28 15,0 59-16-15,0 4-26 16,0 2 18-16,0 2-16 16,0 2-1-16,0 0-30 15,0 0 6-15,0 0-9 16,0 0 3-16,4 2 0 0,5 8 12 16,5 5-6-16,1 0 3 15,4 2-9-15,2-1 0 16,-3-4 10-16,1-3-10 15,-3-4 0-15,2-5 2 16,-1 0 2-16,1-9-3 16,6-13-1-16,2-8 2 15,2-4-7-15,4 0 5 16,-2 2-13-16,-3 3 3 16,-6-1-62-16,1 4-25 15,-4-1-4-15,-9-2-150 16</inkml:trace>
  <inkml:trace contextRef="#ctx0" brushRef="#br0" timeOffset="54889.0322">13108 12925 655 0,'0'0'12'16,"0"0"3"-16,0 0-15 15,0 0 0-15,0 0 58 16,0 0-27-16,79-64 18 15,-50 22-21-15,3-8-22 16,4-7 29-16,2-4-33 16,2-11 10-16,-4-12-2 15,-5-8-5-15,-7-9-5 16,-8-7 12-16,-10-3 5 16,-6-8-13-16,0-14-4 15,-22-2 3-15,-14-7-3 16,-10-2 7-16,-11 0-7 15,-6-1 0-15,-4-1 11 0,0 1-5 16,1 4-6 0,6 10 1-16,6 12 0 0,3 16 3 15,9 11-4-15,4 12 13 16,2 2 2-16,3 6 20 16,0 3-17-16,-1-1-17 15,4-1 20-15,-2-2-19 16,7-1-2-16,0-2 0 15,1-4 4-15,3-2-4 16,0-1 0-16,2 7 3 16,4 5 0-16,3 6-3 15,8 4 0-15,4 2-4 16,0-1 11-16,0 7-12 16,3 6 5-16,10 7 0 0,1 4-3 15,2 6 3-15,2-3-5 16,5-1-1-16,3-5 12 15,2-4-1-15,2-3-5 16,-3-3 6-16,0-1-5 16,-1-2-1-16,-3 2 0 15,-1 1-5-15,-1 2 7 16,-3 2-3-16,0 2 1 16,-3 5 0-16,1-1 0 15,-2 1 0-15,2-2 0 16,3-6-2-16,3-9 11 15,2-6-11-15,4-2 2 16,0 0 0-16,-1 2-5 0,0 6 5 16,-1 4 0-16,-3 4-4 15,-2 3 9-15,0 4-5 16,-6 1 0-16,-1 1 2 16,-1 0 1-16,0-2-3 15,-1-6-7-15,1-5 7 16,2-5 0-16,-3-3 10 15,1-2-10-15,3-1 0 16,-2 4-9-16,1 3 9 16,-2 7-8-16,-5 11 1 15,-2 10 14-15,-3 7-8 16,-1 5 1-16,-2 5 0 0,0 2-5 16,0 4 5-16,0-1-9 15,0 3 7-15,0 2-39 16,0 0-3-16,0 0-31 15,0 0-11-15,-11 0-3 16,-10 0-83-16,-5 3-89 16,-7 4-6-16</inkml:trace>
  <inkml:trace contextRef="#ctx0" brushRef="#br0" timeOffset="55308.6208">12817 6813 519 0,'0'0'19'16,"0"0"-19"-16,0 0 0 15,51-89 36-15,-22 59-24 16,2 1 24-16,2 2 5 16,2 1-17-16,-2 4-3 15,-3 6-21-15,-8 5 8 0,-4 4 12 16,-3 2-20 0,-1 3 0-16,1 2 4 0,4 0-3 15,1 0 4-15,3 9-5 16,0 8 0-16,-1 7 33 15,-1 8-29-15,-3 4-4 16,-2 7 18-16,-5 4-15 16,-5 9 10-16,-2 6-13 15,-4 13 0-15,0 9-14 16,-4081 9-36-16,8162 8-99 16,-4085 3-205-16</inkml:trace>
  <inkml:trace contextRef="#ctx0" brushRef="#br0" timeOffset="58568.9262">13487 6650 401 0,'0'0'16'0,"0"0"-16"15,0 0 9-15,0 0 6 0,0 0 7 16,0 0-22-1,-55-85 2-15,53 74 1 0,1 3 24 16,1 3 16-16,-2 1 2 16,2 4-24-16,-1 0 10 15,1 0-31-15,0 0-5 16,0 0-5-16,0 10 4 16,0 10 6-16,9 8 20 15,9 8-17-15,10 9 42 16,6 4-32-16,7 8 2 15,9 7 4-15,7 12-16 16,13 13 5-16,14 4-4 0,8 5-1 16,10 2 17-1,5-2-16-15,1-1-2 0,6-5 1 16,-1-10 5-16,0-4-9 16,-3-8 1-16,-4-6 0 15,-2-2-2-15,-4 1 2 16,-3 4 0-16,0 2 13 15,-2 2-12-15,-4-3 4 16,-4-10-5-16,-6-10-3 16,-1-9 3-16,-10-10 1 15,-9-9 2-15,-8-8-2 16,-13-2 5-16,-9-2-6 16,-8 1 0-16,-3-1 1 15,-5 1-4-15,-1-2 3 16,-2 4 0-16,-3-2 3 0,-1-4-3 15,-5 0 0-15,-1-4-6 16,-1-1 13-16,-1 0 8 16,0 0-15-16,0 0-12 15,0 0 10-15,0-14-42 16,0 0-67-16,0-3-52 16,-1 2 44-16,1-1-85 15</inkml:trace>
  <inkml:trace contextRef="#ctx0" brushRef="#br0" timeOffset="59005.0243">15753 8233 707 0,'0'0'7'16,"0"0"-7"-16,0 0-10 16,0 0 10-16,98 24 7 15,-57-14-2-15,4 0 5 16,4 3 13-16,1 3-19 16,1 1 15-16,0 7-16 15,-5 0 13-15,-6 3-10 16,-2 6-3-16,-7 3-3 15,-7 1 2-15,-5 6 7 0,-9 2 4 16,-6-1-11-16,-4 1 2 16,-7 0 36-16,-13-3-40 15,-7-2 13-15,0-5-2 16,-3-4-3-16,3-4 10 16,-1-3-17-16,2-2 4 15,3-2 7-15,0-1-12 16,2 1-25-16,0-1-20 15,-1 4-54-15,2-1 7 16,3 1-138-16,2-3-200 0</inkml:trace>
  <inkml:trace contextRef="#ctx0" brushRef="#br0" timeOffset="60706.0172">15043 15258 163 0,'0'0'10'0,"0"0"3"15,0 0-4-15,0 0 24 16,0 0 43-16,0 0-14 16,55 33-36-16,-50-33-17 15,-1 0 22-15,-4 0 9 0,2 0-40 16,-2 0 0-16,0 0 10 15,0 0-5-15,0 0 17 16,0 0 37-16,0 0-52 16,0 0 42-16,0 0 16 15,0 0-13-15,0 0-7 16,0 0-14-16,0 0 21 16,0 0-32-16,0 0-15 15,4 0 11-15,2 8-9 16,4 6-7-16,4 6 33 15,5 1-12-15,-1 2 4 16,3-2-25-16,0-2 0 16,3 1 29-16,-2 1-29 15,2-4 0-15,0 0 20 0,-3-2-18 16,-3-7-4-16,-1-4 1 16,-1-4 1-16,4 0 11 15,6-15-9-15,1-14-2 16,5-8 16-16,0-3-13 15,-6-1 1-15,-3 3-4 16,-7 4 2-16,-1 6-13 16,-1 1 11-16,-2 4-14 15,2 3-6-15,-3 3-23 16,1 5 11-16,-5 2-33 16,-2 3-28-16,-1-1 11 15,-2-2-146-15,-2-5-199 16</inkml:trace>
  <inkml:trace contextRef="#ctx0" brushRef="#br0" timeOffset="62738.9807">17110 8801 5 0,'0'0'473'0,"0"0"-473"16,-95 0 0-16,65 0 46 0,2 1-44 15,-1 2 28-15,1-1 50 16,3 0-58-16,2 3 28 16,-1-1-32-16,-1 3-17 15,1 1 21-15,-3 2-22 16,0 2 0-16,2 2 19 15,-5 3-19-15,-1 0 19 16,-5 5-19-16,-3 0 8 16,-1 0 13-16,-2 1-19 15,1-4 18-15,-1 2-3 16,0 3-15-16,3-4 18 16,5 3-20-16,2 1 0 15,6 2 20-15,0 7-20 16,4 5 0-16,2 6 3 15,-2 3 2-15,1 2 2 0,5-6-7 16,0-4 1-16,3-9 4 16,6-7-5-16,1-3 0 15,5-3-3-15,-2-2 9 16,3-1 0-16,0-4-6 16,0 0 0-16,0-7-18 15,0-2 9-15,0 1-30 16,0-2-1-16,0 0-48 15,0 0-21-15,0 0-156 16</inkml:trace>
  <inkml:trace contextRef="#ctx0" brushRef="#br0" timeOffset="63113.8916">15983 9353 727 0,'0'0'4'16,"0"0"5"-16,0 0 5 15,0 0-10-15,0 0-8 16,0 0 0-16,-8 17 4 16,8 21 39-16,0 6-24 15,5 7 2-15,-2 5 8 16,1 3-17-16,1 0 3 0,1-3-11 15,1-6 13-15,1-9-7 16,2-7 0-16,2-7-6 16,0-7 8-16,2-8-3 15,3-5 8-15,5-7-13 16,10 0 0-16,7-13 6 16,8-13-6-16,8-7-9 15,1-2 6-15,3 4-28 16,-3 7-9-16,-3 7-19 15,-8 12-77-15,-8 5-99 16</inkml:trace>
  <inkml:trace contextRef="#ctx0" brushRef="#br0" timeOffset="64102.4688">15921 15175 493 0,'0'0'110'15,"0"0"-103"-15,0 0 20 16,-4-75-13-16,4 61 32 15,0 4 19-15,0 5-17 16,0 4-2-16,0 1-16 16,0 0-25-16,0 0 13 0,4 5-18 15,4 10 0-15,4 7 28 16,0 9-16-16,0 3 25 16,-1 2-37-16,2-1 6 15,0-4 20-15,-2-10-26 16,2-3 1-16,0-7 4 15,-2-6-1-15,0-5-1 16,1 0-3-16,4-4 0 16,4-15 25-16,3-7-24 15,2-2-1-15,-4-3 9 16,0 2-6-16,0 2-5 16,-2 0 2-16,1 0-12 15,-1-3-4-15,-1-2-63 16,3 0-30-16,-2-2-21 15,-4-1-188-15</inkml:trace>
  <inkml:trace contextRef="#ctx0" brushRef="#br0" timeOffset="65132.1235">16083 10855 436 0,'0'0'60'15,"0"0"-29"-15,0 0-31 0,0 0 1 16,0 0 65-16,0 0-19 16,11-33 0-16,-8 30-9 15,0 0-20-15,-1 1 22 16,-1 1-18-16,-1 1-17 16,0 0 32-16,0 0-29 15,0 0-2-15,-12 9-5 16,-16 13 7-16,-10 9 11 15,-7 8-8-15,-1 2-4 16,4-2 32-16,4-1-35 16,5-3-2-16,3-5 5 15,7-5 3-15,5-5 12 0,9-8-22 16,6-6 0-16,3-3 2 16,0-2-2-16,0-1-21 15,0 0-2-15,0 0-35 16,0 0 27-16,0-2-10 15,0-14-23-15,0-4-46 16,0-3-174-16,-6-4-9 16</inkml:trace>
  <inkml:trace contextRef="#ctx0" brushRef="#br0" timeOffset="65417.1629">15687 10897 333 0,'0'0'71'0,"0"0"-16"16,0 0 25-16,0 0-13 0,0 0-22 15,0 0 26-15,-4-20-64 16,4 20 3-16,0 3-3 16,-2 11 0-16,2 11 62 15,-3 4-32-15,2 5-26 16,-1 2 22-16,1 3-30 16,1 0 12-16,0-4 0 15,0-6-8-15,6-7 1 16,5-7-8-16,5-5 0 15,3-7-4-15,5-3 4 16,7 0 0-16,9-14-6 16,5-8 6-16,6-5-51 0,1-1-46 15,-6-1-78 1,-8 4-271-16</inkml:trace>
  <inkml:trace contextRef="#ctx0" brushRef="#br0" timeOffset="66944.6964">15755 11136 26 0,'0'0'12'0,"0"0"-12"0,0 0-7 16,0 0 4-16,0 0-20 15</inkml:trace>
  <inkml:trace contextRef="#ctx0" brushRef="#br0" timeOffset="67822.7429">15923 11033 75 0,'0'0'80'16,"0"0"28"-16,0 0 30 15,0 0-66-15,0 0-16 16,0 0-26-16,-66-36-20 16,45 36 14-16,5 4-14 15,-2 12 15-15,4 3-12 0,3 9-13 16,3 8 26-1,7 4-13-15,1 2-4 0,6 2 18 16,18-8-22-16,2-6-5 16,4-8-4-16,1-8 4 15,-3-7 14-15,-4-7-14 16,-8 0 2-16,-4 0 10 16,-5-20-10-16,-6-3 23 15,-1-7-25-15,-1-6 8 16,-21 0-16-16,-5-3 8 15,-6-2-15-15,-1 5 12 16,4 9-13-16,6 9 5 16,6 11 11-16,8 7-4 15,4 0-4-15,0 11 8 0,6 13 0 16,0 4-5-16,6 2 14 16,10-2-18-16,5-3 9 15,1-8 0-15,1-6 0 16,-4-6 0-16,-1-5 0 15,-3 0 9-15,-4 0-7 16,-1-16 10-16,-4-5-12 16,-5-6 0-16,-1-3 9 15,0-1-9-15,-6 3-1 16,-7 9-4-16,-3 8 5 16,0 8-2-16,-3 3-6 15,3 0 8-15,1 15-8 16,3 6 8-16,6 4 0 0,6-1 3 15,0-3-1-15,9-5-4 16,9-5-10-16,3-5 10 16,2-6 2-16,0 0 0 15,-2 0-1-15,-2-10-4 16,-8-3-16-16,-7-6 21 16,-4 0-1-16,0-3-12 15,-10 4 10-15,-11 5-10 16,-4 8-3-16,-1 5 13 15,-1 0-14-15,2 12 17 16,4 5-8-16,8 4 16 16,11 1-9-16,2 5 1 15,5-5 0-15,17-1 1 16,7-5-1-16,4-8 0 0,3-5-11 16,-3-3 24-16,-3 0-15 15,-8 0 2-15,-7-10-12 16,-9-2 9-16,-6-6 3 15,0 1 2-15,-9-1-2 16,-13-1-5-16,-6 6 5 16,0 3-1-16,-4 7 3 15,4 3-10-15,5 0 8 16,2 6-6-16,8 11-42 16,7 1-57-16,6 0 52 0,1-4-149 15</inkml:trace>
  <inkml:trace contextRef="#ctx0" brushRef="#br0" timeOffset="69210.8379">16252 11050 119 0,'0'0'3'0,"0"0"-3"0,0 0 25 16,0 0 32-1,0 0 19-15,0 0-28 0,26-42 21 16,-25 40 4-16,2 1 4 16,-3 1-10-16,0 0-6 15,0 0-28-15,0 0 5 16,0 0-23-16,0 0-11 15,-1 1 15-15,-11 15-11 16,-5 9-8-16,-3 4 24 16,2 9-20-16,-2 2 24 15,4 4-15-15,6 6-12 16,2 3 20-16,2 5-20 16,6 5 3-16,0 5-3 15,3 9 1-15,11 2 10 0,5 1-9 16,1 1 2-16,2-4 13 15,3 1-17-15,-3-3 7 16,5-7 11-16,-3-3-12 16,2-12-8-16,2-5 1 15,2-6 0-15,4-5 5 16,-1-7-5-16,0-1 0 16,4-5-2-16,-3-2 8 15,0-5-12-15,1-4 4 16,-1 2 2-16,-1-4 6 15,-2-1-6-15,-4-2 0 16,-5-1 5-16,-2-1-3 16,-7-1 1-16,-1-2-3 15,-3-2-14-15,-3 1 12 0,-1-1-32 16,-1-1-3-16,2 0-13 16,1 0-26-16,1 0 13 15,-3-3-76-15,-1-5-237 16</inkml:trace>
  <inkml:trace contextRef="#ctx0" brushRef="#br0" timeOffset="69592.8264">16694 12162 837 0,'0'0'31'15,"0"0"-31"-15,0 0-39 16,0 0 37-16,0 0 2 16,0 0 0-16,70 36 38 15,-31-13-35-15,1 0-2 16,2 0 7-16,-1 6-2 16,4-5-10-16,-4 3 4 15,-4 1 0-15,-6-1 11 16,-8 0-11-16,-10 2 0 15,-10 2 11-15,-3 1-10 16,-3 4 32-16,-19 3-22 16,-10-1-11-16,-8-1 34 15,1-1-34-15,2-4 0 0,6-3 9 16,4-6-8-16,8-5-2 16,6-2-34-16,10-2-48 15,3 2-21-15,0 5-112 16,5 6-128-16</inkml:trace>
  <inkml:trace contextRef="#ctx0" brushRef="#br0" timeOffset="69842.0553">16784 15468 178 0,'0'0'3'0,"0"0"-6"15,0 0-64-15,0 0-1 16,0 0 37-16</inkml:trace>
  <inkml:trace contextRef="#ctx0" brushRef="#br0" timeOffset="70409.8808">16773 15095 722 0,'0'0'36'0,"0"0"-14"16,0 0-6-16,0 0 33 16,0 0-17-16,0 0-17 15,-4-27-7-15,5 37-2 16,11 13 5-16,2 9 15 15,1 0-7-15,-1 0 17 16,0-5-33-16,0-3 2 0,-1-6 9 16,-1-4-10-16,-1-3 10 15,0-6-14-15,1-3 0 16,0-2 12-16,5 0-11 16,2-10 2-16,6-10 18 15,2-3-17-15,-2 1 0 16,0 0-4-16,-4 1 0 15,6 2-1-15,2 1-3 16,2-1-33-16,6 2-14 16,4 3-20-16,3 0-31 15,1-2-66-15,-4 2-300 16</inkml:trace>
  <inkml:trace contextRef="#ctx0" brushRef="#br0" timeOffset="71406.1582">18058 12701 733 0,'0'0'39'0,"0"0"-36"16,0 0-6-16,0 0 3 16,91-62 0-16,-52 40 24 0,2-2-15 15,1-5 10-15,4-7 25 16,-1-3-22-16,5-7 17 16,-1-6-5-16,-4-6-29 15,-6-4 32-15,-9-8-35 16,-12-5 4-16,-9-9 14 15,-9-11-16-15,0-16 10 16,-11-15 0-16,-11-11-6 16,-5-6 4-16,0 0-12 15,3 7 0-15,0 2 11 16,7 5-11-16,5 5 15 16,0 9-15-16,1 8 1 15,-1 7 2-15,-2 8-1 0,-3 10 3 16,2 7 6-16,0 4-9 15,-3 3-1-15,2 8-1 16,-2 2 10-16,-1 7-13 16,7 2 3-16,0 10 0 15,1 7 6-15,5 10-6 16,2 8 0-16,0 6-7 16,4 5 17-16,0 1-13 15,0 2 3-15,0 0-20 16,0 0 17-16,0 0-4 15,0 0-53-15,0 0 8 16,0 13-12-16,0 7 18 16,0 5-35-16,0 5-49 0,-5 1-104 15,-8-5-105 1</inkml:trace>
  <inkml:trace contextRef="#ctx0" brushRef="#br0" timeOffset="71836.1585">17910 10164 437 0,'0'0'46'0,"0"0"-24"0,0 0-9 15,0 0 86-15,0 0-14 16,0 0-38-16,-14-34-11 15,14 2-23-15,4-10 14 16,11-7-4-16,0-2-20 16,5-5 19-16,0 0-15 15,-1-2-4-15,-2-2-2 16,-1 2 1-16,-2 7 15 16,1 7-17-16,0 15 6 15,-3 10-5-15,-3 9-1 16,0 10-2-16,-1 0 0 15,2 3-2-15,5 16-1 16,0 11 0-16,3 10 5 0,0 10-1 16,1 5 2-1,0 0-1-15,1-4 2 0,2-5 5 16,2-5-14-16,3-10-4 16,1-2-33-16,5-7-14 15,3-3-58-15,1-9-166 16</inkml:trace>
  <inkml:trace contextRef="#ctx0" brushRef="#br0" timeOffset="74436.4293">18341 8336 765 0,'0'0'4'15,"37"-79"-4"-15,-15 29 4 16,-1-4-4-16,-4-4 5 15,-7-8 0-15,-4-6 41 16,-4-6 6-16,-2-4-33 16,0-2 11-16,-14-4-15 15,-11-1 14-15,-12-3-29 16,-8 0 0-16,-8 0 0 16,-11-3 0-16,-9 1 0 15,-6 2 12-15,-9 3 3 0,-6 6 4 16,-10 3-19-16,-7 2 2 15,-6 4 2-15,-9 7-4 16,-2 6 0-16,1 5 0 16,-4 3 1-16,-3 6 9 15,4 5-10-15,5 5 0 16,5 3 13-16,16 2-9 16,13 4-4-16,17 3 12 15,15 2-6-15,16 6 9 16,9 2-15-16,7 5 0 15,6 3-2-15,6 3 2 16,5 1 0-16,4 0-4 0,0 1 12 16,1 0-15-1,1 2 7-15,0-1 0 0,1-2 5 16,-2 1-5-16,2-2 0 16,-2 2-3-16,-2-5 6 15,-2 2-2-15,-1-3-1 16,0 0 0-16,-4 2 6 15,2-1-6-15,-8 0 0 16,-5-3-7-16,-6 0 8 16,-11-2-2-16,-3 4-1 15,-10-1 2-15,-5 2 0 16,-2-1 0-16,-3 0 0 0,9 2 10 16,4-3-7-1,8 2 14-15,9-1-17 0,2-1 1 16,-2 1 0-16,-2 3-1 15,-9 1 0-15,-5-2 2 16,-7 1 2-16,-3 1-7 16,-3-1 3-16,-1 2 0 15,-3 3-1-15,-1-2 1 16,5-1-2-16,11 0-1 16,14-3 6-16,16 3 7 15,13-1-10-15,5 3 0 16,4-1 1-16,1 2-1 15,0 0-15-15,0 0 13 16,0 0-28-16,0 0-1 16,0 0-30-16,0 0-18 0,6 0 38 15,4 0-36-15,2 0 2 16,0 0 16-16,2 0-117 16,-1 0-32-16</inkml:trace>
  <inkml:trace contextRef="#ctx0" brushRef="#br0" timeOffset="74880.9301">15134 5467 681 0,'0'0'34'0,"0"0"-11"0,0 0 31 15,0 0-46-15,0 0 3 16,0 0-11-16,-76-36 9 16,40 36 15-16,-4 0-24 15,-4 5 6-15,-3 12-5 16,-2 2 1-16,2-2 0 16,4 2-4-16,3-2 13 15,4 3-13-15,6-1 2 16,0 1-6-16,5-1 4 15,3 2-8-15,4 1 1 16,1 3-2-16,5-3 11 16,3 4-4-16,1 0 4 15,5 0 0-15,3 2-6 0,0 1 5 16,3-1 1-16,17-3-1 16,12-3 2-16,14-3 0 15,12-7-1-15,14-4 3 16,8-4-1-16,11-3 0 15,14 5-4-15,11 7-26 16,3 7-93-16,-3 3-126 16</inkml:trace>
  <inkml:trace contextRef="#ctx0" brushRef="#br0" timeOffset="76783.3921">14487 4411 651 0,'0'0'49'16,"0"0"-42"-16,0 0 2 0,0 0-1 15,0 0-8-15,102-40 0 16,-37 22 2-16,19-5 37 15,27-5-33-15,32-4 0 16,29-4 17-16,29-3-14 16,20 0-5-16,4-3-4 15,3 3 7-15,-10 3-7 16,-12 5 0-16,-15 2 0 16,-20 3-1-16,-27 3 6 15,-21 5-10-15,-27 2 2 16,-23 3 3-16,-21 3-2 15,-21 4 2-15,-17 5-11 16,-10 1 9-16,-4 0-57 0,0 0-4 16,-16 6-8-1,-12 9-102-15,-2-2-95 0</inkml:trace>
  <inkml:trace contextRef="#ctx0" brushRef="#br0" timeOffset="81655.2477">9951 16844 323 0,'0'0'22'16,"0"0"-10"-16,0 0 33 15,0 0-7-15,0 0 3 0,0 0 84 16,0 0-85 0,-14-53 6-16,14 51 0 0,0 1-43 15,0 1 19-15,0 0-22 16,0 0 12-16,0-2-16 15,0 2 4-15,6 0 0 16,5 0-4-16,6 0 12 16,4 0-7-16,2 2-1 15,5 6 3-15,7-1-1 16,12 1-2-16,10-3 0 16,7-2 4-16,6-2 3 15,3-1-4-15,2 0-3 16,7 0 2-16,6 0 10 15,4 0-12-15,2 0 0 16,3 0-3-16,-1 0 7 0,1 0 3 16,4 0-7-16,0 0 0 15,1 0 0-15,2 0 0 16,-5 0 0-16,-5-4-6 16,-5-1 12-16,-4 5-3 15,-4-5-3-15,-5 2 0 16,-6 1 0-16,-4-1 5 15,-2-1-5-15,-5 1 3 16,-6-3-2-16,-3 0 10 16,-5 1-9-16,-3 0 1 15,-5 1 21-15,-1 1-22 16,-2-2-2-16,-2 1 3 0,-7 2 3 16,-3 0-6-16,-4 1 0 15,-4 1 0-15,-1-1-10 16,-5 1-12-16,-3 0-14 15,0 0 4-15,-1 0-23 16,1 0-8-16,1 5-31 16,-3 6-87-16,-3 3 96 15,0-5-158-15</inkml:trace>
  <inkml:trace contextRef="#ctx0" brushRef="#br0" timeOffset="82299.6247">12507 16654 269 0,'0'0'266'16,"0"0"-177"-16,0 0-21 16,0 0-19-16,0 0 45 15,0 0-51-15,-27-23 0 16,27 23-10-16,0 0-31 15,0 0-2-15,8 0 0 16,14 1 0-16,11 10 18 0,7 0-17 16,7 1-1-16,3 1 8 15,2 1-8-15,-1 2 0 16,-8 2 0-16,-7 2 0 16,-4 7-3-16,-6 7 3 15,-6 0 0-15,-11 7-5 16,-9 3 5-16,-2-1-1 15,-24 5 1-15,-6 3 0 16,-8 3 1-16,-6-8-1 16,-2 0-16-16,-3-9 3 15,0-1-23-15,0-1-11 16,-5 5-24-16,-5 0-113 0</inkml:trace>
  <inkml:trace contextRef="#ctx0" brushRef="#br0" timeOffset="87040.7652">22410 3780 570 0,'0'0'0'16,"0"0"0"-16,0 0 38 15,0 0-21-15,0-80 16 16,0 67 30-16,0 0-45 15,0 2 18-15,0-2-19 16,0 5-5-16,-10 1 45 16,-3 0-57-16,-7 4 3 15,-10 3-10-15,-6 0 16 16,-6 0-4-16,-2 9-5 0,5 2 0 16,6 1 27-1,6 5-27-15,3 9 0 0,5 6-5 16,-1 10 8-16,7 8-5 15,6 6 2-15,5 2 0 16,2 2-4-16,10-1 4 16,11-6 0-16,11-3-2 15,5-6 14-15,3-7-13 16,5-7 1-16,4-5-3 16,2-10 3-16,0-8 0 15,0-7 2-15,-1-5 2 16,-4-19 3-16,-3-7-1 15,-7-6-6-15,-10-7 0 16,-8-6 11-16,-12-1-11 0,-6-2 0 16,-2 2 1-16,-20 5 1 15,-5 6-2-15,-9 3-16 16,-2 4 16-16,3 5-4 16,0 4 4-16,7 12 0 15,3 5-9-15,4 3 17 16,-1 4-16-16,4 0 2 15,2 0-16-15,1 0 13 16,0 6-9-16,1 7-26 16,1 6-7-16,-1 2-29 15,7 6-14-15,4-1-76 16,3-4-142-16</inkml:trace>
  <inkml:trace contextRef="#ctx0" brushRef="#br0" timeOffset="87700.5569">22182 4448 239 0,'0'0'19'15,"0"0"-14"-15,0 0 49 16,0 0-29-16,0 0 33 16,0 0 29-16,17-62 2 0,-17 59-29 15,0-1-4-15,0 2-38 16,0 0 30-16,0 2-41 15,-4 0 5-15,-12 0-6 16,-7 2-5-16,-9 12 0 16,-7 4 1-16,-10 5 15 15,-5 6-5-15,-12 2-6 16,-5 5 2-16,-9 6 28 16,-6 6-24-16,-8 9 3 15,-1 5 7-15,1 3-13 16,6-2 9-16,11-5-17 15,12-5 9-15,7-1 9 16,7-5-11-16,7-6-3 0,6-4-5 16,8-6 0-16,9-10 1 15,6-5 0-15,8-8-2 16,2-2-19-16,4-3-57 16,-1-3-11-16,0 0-12 15,-2-8-100-15</inkml:trace>
  <inkml:trace contextRef="#ctx0" brushRef="#br0" timeOffset="88091.0137">20848 4827 665 0,'0'0'9'0,"0"0"-2"0,0 0 19 16,0 0-7-16,0 0 32 15,0 0-45-15,-3-23-3 16,-7 47-3-16,-5 11 1 16,-3 6 26-16,0 9-20 15,1-1-3-15,1 7 28 16,3-1-29-16,1 2 3 16,4-1-4-16,4-6 7 15,4-5-6-15,0-9-3 16,0-9 0-16,10-8-3 15,4-6 3-15,-1-6-5 0,5-3 2 16,-3-4 3 0,7 0 11-16,1 0-11 0,-1-3 1 15,2-5 1-15,0 0-2 16,-2 1-14-16,2 0-10 16,6 2-28-16,4 1 8 15,5 3-57-15,3 1-89 16,-5 0-54-16</inkml:trace>
  <inkml:trace contextRef="#ctx0" brushRef="#br0" timeOffset="88990.2174">21156 5620 614 0,'0'0'53'16,"0"0"-24"-16,0 0 4 0,0 0-33 16,0 0 3-16,0 0-9 15,-5 3 17-15,11 23-11 16,9 4 31-16,1 10-6 15,7 3 2-15,2 3-20 16,8 5-7-16,4 1 30 16,6 0-27-16,11-1-3 15,4-5 0-15,8-3 5 16,4-4 2-16,5-7-7 16,7-8 3-16,6-10-3 15,4-10 9-15,0-4-9 16,-2-6 0-16,-1-16 8 15,-6-3-2-15,-4-5-2 0,-8-4-3 16,-2-2 43-16,-8-7-40 16,-1-7 8-16,1-8 9 15,-5-2-19-15,-2-4 21 16,-5 0-23-16,-4 1 6 16,-5 2-6-16,-3 3 9 15,-3 7-9-15,-3 2 7 16,-4 7 0-16,-5 5 9 15,-7 3 0-15,0 1-13 16,-6 0 26-16,-2-2-29 16,1-5 0-16,-5-3-3 15,-3-3 13-15,0 0-5 16,0 3-5-16,0 6 4 16,0 9-31-16,-5 6 26 0,-4 12-27 15,0 8-8-15,-6 2-36 16,-9 5-2-1,-8 16-49-15,-7 8-19 0,0-3-99 16</inkml:trace>
  <inkml:trace contextRef="#ctx0" brushRef="#br0" timeOffset="89379.9687">22408 5190 753 0,'0'0'2'0,"0"0"-2"16,0 0-43-1,0 0 43-15,0 0 35 0,0 0-2 16,50-28 32-16,-17 7-64 16,2-1 18-16,2-2-3 15,5-3-9-15,7-2 15 16,-1-4-22-16,1 0 0 15,-4 2 6-15,-8 5-6 16,-8 9 0-16,-11 9 0 16,-5 6-3-16,-4 2 1 15,-1 0-13-15,-2 10 15 16,1 10-2-16,-4 3 2 0,1 9 0 16,-4 2-2-1,2 4 7-15,-1 3 4 16,2 4-9-16,5-2-23 0,4 5 20 15,1-7-53-15,2 2 4 16,0-4-49-16,-4-7-160 16</inkml:trace>
  <inkml:trace contextRef="#ctx0" brushRef="#br0" timeOffset="90816.8018">22759 4347 334 0,'0'0'26'0,"0"0"38"16,0 0 1-16,0 0 41 16,0 0-46-16,0 0-29 15,-5-19 13-15,5 19-26 16,0 0 7-16,0 0-23 15,0 2 17-15,5 10-12 16,10 9 12-16,4 7-6 0,7 9 18 16,9 8-18-16,7 11 9 15,6 11 7-15,8 11-29 16,7 5 24-16,9 3-24 16,-2-1 0-16,-4-5 6 15,-6-4-3-15,-6-7-3 16,-9-4 0-16,-6-9 0 15,-10-12-2-15,-9-10 2 16,-7-8 0-16,-7-12-3 16,-4-3-7-16,-2-5-19 0,0-6-19 15,0 2-18 1,0 1 31-16,0 0-46 0,0 1-164 16,0-2 40-16</inkml:trace>
  <inkml:trace contextRef="#ctx0" brushRef="#br0" timeOffset="91222.3299">23699 5358 778 0,'0'0'9'16,"0"0"17"-16,0 0-13 15,-103-6 23-15,68 23 12 16,4 9-33-16,1 4 18 15,6 12-23-15,5 5-5 0,7 7 2 16,9 4 3-16,3-1-15 16,4 1 5-16,20-3 0 15,4-6 2-15,5-6-2 16,3-9 0-16,5-10-3 16,2-11 3-16,-3-13-11 15,-4 0 9-15,-3-25-9 16,-6-12-2-16,-5-10 5 15,-8-4-18-15,-8-10 11 16,-6-2-36-16,-11-2 31 16,-20 5 15-16,-5 9 5 15,-2 16 9-15,5 13-2 0,2 13 0 16,1 9-5 0,-5 0-2-16,1 17-33 0,-2 9-4 15,1 6-25-15,5 0-65 16,3-1-320-16</inkml:trace>
  <inkml:trace contextRef="#ctx0" brushRef="#br0" timeOffset="92698.7185">21676 8419 730 0,'0'0'28'0,"0"0"-44"16,-19-78 27-16,14 59-11 15,0 3 36-15,-2 3 26 16,0 3 8-16,-4 3-39 0,-8 0-16 16,-11 3 16-16,-16 4-31 15,-13 0 0-15,-6 11 0 16,-3 16 6-16,6 8-8 15,6 12 2-15,5 9 0 16,3 6 0-16,11 5 0 16,10 0 0-16,15-1-6 15,12-1 12-15,15-2-12 16,29-4 5-16,18-2 1 16,23-4 0-16,15-7 0 15,9-12 0-15,-1-15 11 16,-4-9-8-16,-12-10 0 15,-11-2-3-15,-11-18 0 0,-12-8 21 16,-11-7-21 0,-11-6 0-16,-12-6 17 0,-12-5-13 15,-12-4 0-15,0-7-4 16,-28-3 0-16,-10-1 4 16,-9 5-4-16,0 3-1 15,-6 10-6-15,6 9 14 16,-2 13 1-16,7 10-8 15,4 7 0-15,2 8-13 16,2 2 11-16,-2 9-19 16,0 11 5-16,-4 10-23 15,4 2 25-15,3 0-39 16,10 2-30-16,9-4 26 16,6-1-68-16,8-4-78 0,0-2-126 15</inkml:trace>
  <inkml:trace contextRef="#ctx0" brushRef="#br0" timeOffset="93550.9193">21576 9140 129 0,'0'0'0'16,"0"0"-12"-16,0 0-33 16</inkml:trace>
  <inkml:trace contextRef="#ctx0" brushRef="#br0" timeOffset="93695.0074">21576 9140 38 0,'55'-36'97'15,"-55"31"7"-15,0-1-29 16,0 2-24-16,-4 0-50 0,-2 1 18 16,0 1-19-1,0 2 0-15,1 0 2 0,2 0-2 16,0 0-29-16,2 0-30 16,-1 0-67-16,1 0 33 15</inkml:trace>
  <inkml:trace contextRef="#ctx0" brushRef="#br0" timeOffset="94144.1404">21561 9075 419 0,'0'0'17'0,"0"0"5"15,0 0-22-15,0 0 4 16,0 0 40-16,0 0 19 16,1-22-22-16,-1 22 0 15,0 0-12-15,2 0-5 16,-2 0-24-16,0 0-4 16,0 0-9-16,0 0-30 15,0 0-8-15,0 0 9 16,0 0-36-16,0 0 51 15,0 0 17-15,0 0 10 0,0 0 13 16,0 0 78-16,0 0-35 16,-3 0-16-16,-6 0-10 15,0 0 20-15,-1 0-40 16,-7 0-3-16,2 0 22 16,-2-2-29-16,3 0 0 15,-2 1-5-15,4 1-2 16,-1-2 4-16,-2 2-30 15,5-1-82-15,-1-1-34 16,2-1 94-16,6 2 4 16,-2 1-114-16,3-3 31 15</inkml:trace>
  <inkml:trace contextRef="#ctx0" brushRef="#br0" timeOffset="94717.5913">21354 8993 516 0,'0'0'90'15,"0"0"-59"-15,0 0 18 16,0 0 29-16,0 0-31 16,0 0-3-16,-49-26 10 15,38 23-35-15,-1-2 10 16,-7 3-29-16,-2 2 3 0,-8 0 0 15,-8 0-3 1,-6 0 0-16,-9 0 0 0,-7 10 0 16,-5 4-1-1,0 5-1-15,-6 6 2 0,-3 3-4 16,-2 4 4-16,-3 4 0 16,3 5 1-16,2 8 0 15,1 8 5-15,1 5-6 16,3 2 0-16,4-1 11 15,5-5-11-15,7 5 0 16,5-2 5-16,7 4 4 16,3 0-6-16,4 1-3 15,0-1 1-15,2 0 20 16,0 1-21-16,2-7 0 0,5 0 8 16,6-9-2-16,2-1 6 15,7-9-12-15,3-6 0 16,1-3 12-16,1-6-12 15,3-5 2-15,-2-4 5 16,3-5-6-16,0-3 6 16,0-4-7-16,0-2 0 15,0-2 4-15,0 0-4 16,0 0-14-16,0 0-11 16,0 0-37-16,0 0-9 15,-2 0-78-15,-7-2-63 16,-4-13-287-16</inkml:trace>
  <inkml:trace contextRef="#ctx0" brushRef="#br0" timeOffset="95246.082">19616 9944 583 0,'0'0'125'15,"0"0"-80"-15,0 0-18 16,0 0-12-16,0 0 7 16,0 0 42-16,0-44-37 15,0 44-7-15,0 0-16 16,0 3-4-16,0 21 0 16,1 16 0-16,-1 13 15 15,0 9 29-15,0 5-16 16,-4 0-19-16,-5-5 18 15,2-5-18-15,7-9 1 16,0-9-10-16,0-9 8 0,7-12-10 16,8-7 2-16,5-8 0 15,8-3 1-15,12-8 5 16,5-13-4-16,8-9 2 16,0 1 6-16,-4-4-9 15,-1 5-1-15,-3 3 0 16,-1 0-8-16,0 0-23 15,-6 0-54-15,-4 0-36 16,-12 0-100-16</inkml:trace>
  <inkml:trace contextRef="#ctx0" brushRef="#br0" timeOffset="96318.2697">19843 10492 685 0,'0'0'10'16,"0"0"5"-16,0 0-4 15,0 0-10-15,0 0 35 16,0 0-23-16,27 37 61 15,-11 2-13-15,4 7-45 16,5 7 31-16,11 1-45 16,8 5 14-16,10 3 10 15,13-2-20-15,8 0 7 16,7-1-13-16,6-4 3 0,4-5 12 16,7-5-15-16,4-6 0 15,4-6-9-15,5-7 22 16,0-6-13-16,3-8 0 15,1-9 2-15,5-3 4 16,-1-4 2-16,-3-17-8 16,-5-6 3-16,-6-4 5 15,-9-5 0-15,0-3-7 16,-12-4 0-16,-8-6 11 16,-13 1-12-16,-13 0 0 15,-8 1-2-15,-8 5 10 16,-7 6-15-16,-4 6 7 15,-8 10 0-15,-4 6-4 0,-3 6 4 16,-6 4 0 0,-1 1-3-16,-2 0 13 0,0 1-16 15,0-1 6-15,0-3-34 16,0-4-3-16,0 1-78 16,-5-5-50-16,-1 1-188 15</inkml:trace>
  <inkml:trace contextRef="#ctx0" brushRef="#br0" timeOffset="96724.3574">22094 10629 854 0,'0'0'17'16,"0"0"2"-16,0 0-17 15,0 0 0-15,-81 0 2 16,81-3 59-16,0-12-22 16,13-6-19-16,19-10-22 15,11-3 0-15,6-1 1 16,5 5 3-16,-2 7-4 16,-4 8 0-16,-5 3 2 15,-7 5-2-15,-8 2 0 16,-7 4 0-16,-5 1-13 15,-6 0 13-15,0 4-8 16,-7 18 7-16,-3 14 1 0,0 12 0 16,-5 7 10-16,-11 1-1 15,2-3 4-15,1-9-12 16,4-5-1-16,5-5 0 16,1-5-1-16,3-4-6 15,0-4-31-15,0-4-52 16,0 0-20-16,3-4-130 15</inkml:trace>
  <inkml:trace contextRef="#ctx0" brushRef="#br0" timeOffset="97557.0591">22398 10611 820 0,'0'0'66'0,"0"0"-66"15,0 0 2-15,0 0-2 16,80 28 29-16,-38-24-8 16,9-2 48-16,6-2-58 15,4 0 29-15,4-10-11 0,-2-7-13 16,-2-8 13 0,-7-7-22-16,-4-5-3 0,-5-7 42 15,-7-4-40-15,-4-4 11 16,-9-7 2-16,-5-11-18 15,-11-12 8-15,-8-11-9 16,-1-13 0-16,-16-6-13 16,-17-6 13-16,-10 2-1 15,-4 3 1-15,-3 1 0 16,-5 1-10-16,-2 4 10 16,-1 4 0-16,-5 3-15 15,4 3 11-15,4 4 4 16,5 7-5-16,8 10 2 15,4 14-1-15,6 14 4 16,2 10 0-16,4 11-8 0,3 7 8 16,4 8 0-16,2 4 2 15,5 4 5-15,1 3-14 16,0 0 5-16,-1 1 2 16,1 0-11-16,-3 0 11 15,-2 0 0-15,-1-2 6 16,-4 1-3-16,4-1-1 15,4-1-2-15,6 1 0 16,5 2-17-16,2 0 13 16,0 0-39-16,-1 0 0 15,1 0-44-15,0 16-7 16,0 9-4-16,0 0-52 0,4-3-117 16</inkml:trace>
  <inkml:trace contextRef="#ctx0" brushRef="#br0" timeOffset="98006.5081">22598 8318 684 0,'0'0'25'16,"0"0"16"-16,0 0-23 0,0 0 18 15,0 0-10-15,-100-25-12 16,73 25 63-16,-6 0-76 16,-4 0 7-16,-8 1 0 15,-2 12-1-15,5 1 4 16,9-2-11-16,11 2 1 15,5-5 5-15,5 3-6 16,3-2 0-16,2-3-6 16,5-3 15-16,2 0-23 15,0-2 14-15,0 1-19 0,2 1-4 16,13 0 22 0,5-3 1-16,5 0-1 0,2-1 6 15,-2 0-12-15,2 3-10 16,-1 3-22-16,0 4 19 15,-1 2-49-15,-3 6-28 16,-5 2-82-16,-8 0-78 16</inkml:trace>
  <inkml:trace contextRef="#ctx0" brushRef="#br0" timeOffset="98957.3253">22170 8410 733 0,'0'0'31'16,"0"0"-18"-16,0 0-13 16,0 0-20-16,0 0 20 15,0 0 6-15,0 0 14 16,0 0 34-16,0 0-28 15,0 0 1-15,7-8 36 16,9-12-45-16,8-9-8 16,8-9-10-16,3-7 10 15,-2-7 5-15,0-5-12 16,-3-4-2-16,-2-4 6 0,-4-5 1 16,2-6-8-16,-1-6 0 15,-3-7 2-15,2-4 31 16,-5 7-33-16,-1 11 0 15,-4 14 16-15,-2 18-16 16,-6 15 0-16,-3 11-1 16,0 10 5-16,-3 3-13 15,0 4 9-15,0 0-19 16,0 0 0-16,0 0-75 16,-19 21-7-16,-9 11 12 15,-9 9-41-15,-5 0-110 16</inkml:trace>
  <inkml:trace contextRef="#ctx0" brushRef="#br0" timeOffset="99301.171">22086 7660 304 0,'0'0'278'16,"0"0"-278"-16,0 0-9 15,0 0 2-15,0 0 7 16,0 0 84-16,-3 11 2 16,5-18 9-16,18-17-45 15,12-8-49-15,8-11 20 16,10-3-17-16,6-9-4 16,1-1 0-16,3 5 13 0,-5 9-11 15,-3 13-2 1,-7 15 0-16,-5 10-14 0,-8 4 14 15,-5 17-15-15,-4 22 14 16,-5 12 0-16,-6 15-2 16,-7 9 3-16,-5 4 0 15,0 3-9-15,0-1 9 16,0 0-91-16,0-6-79 16</inkml:trace>
  <inkml:trace contextRef="#ctx0" brushRef="#br0" timeOffset="106556.225">3031 3191 159 0,'0'0'0'16,"0"0"-3"-16,0 0 3 0,-15-81 14 15,9 62 117-15,-2 5-50 16,3 1-21-16,0 2-54 15,-1 1 41-15,0 4 80 16,-1 3-89-16,4 2-11 16,0 1 16-16,0 0-35 15,3 0 0-15,0 0-8 16,0 0 2-16,0 0 6 16,0 0 0-16,0 0-8 15,0 0 12-15,0 0-7 16,0 0-7-16,0 0 2 15,0 0 0-15,8 0-14 0,6 2 14 16,9 5 0-16,4-1 2 16,13 1 0-16,6-3 26 15,11-3-28-15,7-1 4 16,10 0 30-16,2 0-34 16,4-3 0-16,-4-2 8 15,-3 0-1-15,-6 0-3 16,-1 2-4-16,-7-1 0 15,-7 2-9-15,-8-1 9 16,-9 1 0-16,-6 0-5 16,-1 2 20-16,-7 0-30 15,1 0 12-15,-2 0-42 16,1 2 28-16,1 8-116 16,-14-3-179-16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13:35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21073 4367 99 0,'0'0'32'0,"0"0"-31"16,0 0 18-16,0 0 73 15,0 0-10-15,0 0-63 0,0 0 8 16,0 0-22-1,0-1 22-15,0-2-11 0,0-1-12 16,0 1 22-16,0 0-6 16,0 2 14-16,0 1 28 15,0-2-37-15,0 2-7 16,0 0 22-16,0 0-37 16,0 0 30-16,0 0-27 15,0 0-4-15,0 0 23 16,0 0-20-16,0 0 9 15,0 0-4-15,0 0 0 16,0 0-2-16,0 0-8 16,0 0 0-16,0 0 0 15,0 0 0-15,0 0 0 16,0 9-4-16,6 3 4 0,3 8 5 16,4 3-5-16,1 4 2 15,1 0 2-15,-2 5-3 16,1-1-1-16,-2 1 0 15,0 1 6-15,1 2-3 16,-4 2-3-16,1 0 0 16,1 4 14-16,-4 1-12 15,2-2-1-15,-2-3-1 16,0-2 12-16,-3-5-2 16,1-4-10-16,-1-6 0 15,1-5 13-15,-1-3-12 16,-2-7-1-16,2-1 0 0,-4-3 10 15,0-1-9-15,1 0-1 16,-1 0 0-16,1 0 3 16,-1 0-3-16,0 0-15 15,0 0-15-15,0 0-65 16,-8-13-174-16</inkml:trace>
  <inkml:trace contextRef="#ctx0" brushRef="#br0" timeOffset="600.2461">20939 4763 677 0,'0'0'0'15,"0"0"1"-15,0 0-2 0,0 0 2 16,0 0 1-1,0 0-2-15,22-5 0 0,-8 21 41 16,2 7-28-16,3 10 18 16,3 4 1-16,-2 9-31 15,1 0 45-15,-2 4-46 16,1 2 2-16,-1 2 13 16,0-1-13-16,0-1-1 15,0-8-2-15,2-4 7 16,1-9 4-16,1-5-10 15,-4-7 0-15,-1-4-7 16,0-7 8-16,-3-4-1 16,4-4 5-16,1 0 0 15,5-10 15-15,3-12-20 16,0-7 6-16,2-6 7 0,-3 1-13 16,-7 0 0-1,-2 4-2-15,-9 2 12 0,2 3-25 16,-5 3 9-16,1 2-24 15,-3 4 13-15,-1 6-39 16,-1-1 8-16,-1 5-11 16,2 1-93-16,-3-2-122 15</inkml:trace>
  <inkml:trace contextRef="#ctx0" brushRef="#br0" timeOffset="10997.0305">4724 10176 747 0,'0'0'0'0,"0"0"-5"16,0 0 4-16,0 0 2 16,0 0 17-16,-28-77-15 15,26 71 47-15,-1 3 21 16,1 2-61-16,2 1 36 15,-1 0-46-15,1 0 7 16,0 0-32-16,0 3 24 16,0 11 1-16,0 3 0 15,12 7 3-15,5 2 3 16,-1-1-6-16,2-1 1 16,0 2 1-16,2-6-2 15,5-1 0-15,0-5 0 16,2-4-8-16,1-5 8 0,0-5 0 15,4 0 5-15,4-12-9 16,4-15 4-16,6-7-4 16,-2-7-22-16,6-2-56 15,-5-1 7-15,4 0-51 16,-4 4-169-16</inkml:trace>
  <inkml:trace contextRef="#ctx0" brushRef="#br0" timeOffset="11777.2862">8668 7299 657 0,'0'0'69'0,"0"0"-69"16,0 0 0-16,0 0-7 0,0 0 14 16,0 0-3-1,10 78-3-15,5-47 1 0,2 2 41 16,-1-5-43-16,5-7 0 15,-6-4 9-15,3-7-1 16,-2-6 1-16,3-4-9 16,5 0 0-16,6-18 44 15,6-16-44-15,7-13 0 16,5-6-3-16,7-8-51 16,5 1-4-16,-1-3-107 15,2-2-288-15</inkml:trace>
  <inkml:trace contextRef="#ctx0" brushRef="#br0" timeOffset="12438.9929">13101 4258 722 0,'0'0'0'15,"0"0"0"-15,0 0 3 16,0 0 6-16,0 0-18 15,0 0 2-15,-5 26 7 16,7 3 34-16,8 8-26 16,4 1-7-16,5 1 21 15,2-3-18-15,3-4-3 16,0-6-1-16,1-5 0 16,9-8-13-16,5-5 16 15,5-8-3-15,12 0 0 0,5-1-24 16,5-11-31-1,3 1-166-15,-1 1-168 0</inkml:trace>
  <inkml:trace contextRef="#ctx0" brushRef="#br0" timeOffset="13142.735">18315 7171 704 0,'0'0'6'15,"0"0"-1"-15,0 0 40 0,0 0 4 16,0 0-45-16,0 0-8 16,-4-39-1-16,4 61 5 15,0 6 29-15,0 3-14 16,0-4 12-16,1-4-27 15,8-8 0-15,2-5 0 16,2-3 8-16,2-3-8 16,5-4 0-16,3 0 9 15,4 0-12-15,3-13 3 16,3-2-56-16,0-2 6 16,1 1-46-16,-4 7-154 15</inkml:trace>
  <inkml:trace contextRef="#ctx0" brushRef="#br0" timeOffset="14297.8942">4729 13494 611 0,'0'0'5'0,"0"0"25"16,0 0-1-16,0 0-18 16,0 0 33-16,0 0-33 0,-17-4 13 15,17 3 3-15,0 0-25 16,0-1 25-16,0 2-27 16,0 0 0-16,0 0-8 15,0 0 4-15,0 4-3 16,0 15 2-16,6 9 10 15,5 6 5-15,2-1-10 16,-4-4 5-16,3-7 0 16,0-7 4-16,-5-8-9 15,2-2 0-15,3-3-10 16,0-2 7-16,7 0 3 16,4-5-17-16,9-9 8 0,9-1-50 15,7-1-46 1,7 2-86-16,6 1-49 15</inkml:trace>
  <inkml:trace contextRef="#ctx0" brushRef="#br0" timeOffset="14840.4155">7550 13596 665 0,'0'0'38'0,"0"0"-32"15,0 0 8-15,0 0-14 16,0 0 0-16,0 0-8 16,-7 27 16-16,9-12 27 15,10 1-35-15,4-3 0 16,5-5 9-16,0-4 1 16,6-4-10-16,3 0 0 15,2 0 3-15,7-16-3 16,-1-1 0-16,2 0-41 15,6 3 11-15,-2 4-57 16,6 6-59-16,-2 4 61 16,2 0-95-16</inkml:trace>
  <inkml:trace contextRef="#ctx0" brushRef="#br0" timeOffset="15325.389">10353 13491 727 0,'0'0'2'0,"0"0"-2"16,0 0-22-16,0 0 22 15,0 0-3-15,0 0 9 0,27 87-6 16,-10-75 4-16,0 1 6 16,4-2-8-16,2-1-2 15,2-3 0-15,8 0-3 16,4-2 3-16,6-5-17 15,3 3-30-15,4-3-144 16,-1 0-35-16</inkml:trace>
  <inkml:trace contextRef="#ctx0" brushRef="#br0" timeOffset="15904.4765">13672 13428 575 0,'0'0'80'0,"0"0"-69"15,0 0-10-15,0 0 12 16,0 0-16-16,0 0 3 16,-1 14 0-16,1-1 44 0,9 4-20 15,0 0-22-15,4 2 6 16,-1-5-3-16,6-4 15 15,-2 0-20-15,5-4 0 16,4-3 15-16,5-3-10 16,5 0-5-16,0 0 11 15,3 0-11-15,2-5-6 16,-3 0-16-16,4-2-45 16,0 1 23-16,-2-4-185 15,0-3-120-15</inkml:trace>
  <inkml:trace contextRef="#ctx0" brushRef="#br0" timeOffset="16614.861">16913 10853 831 0,'0'0'6'16,"0"0"-6"-16,0 0-13 16,0 0-9-16,0 0 6 15,0 0 16-15,23 52 25 16,-8-27-17-16,-2 2-3 16,3 1 15-16,0-1-11 0,7 0 3 15,1-5-12 1,3-2 9-16,3-5-4 0,1-4-5 15,0-8 0-15,4-3-5 16,-2 0 0-16,2 0-9 16,3-3-55-16,0-3-20 15,-2 3-33-15,-1 3-199 16</inkml:trace>
  <inkml:trace contextRef="#ctx0" brushRef="#br0" timeOffset="17559.4124">19585 10853 521 0,'0'0'92'0,"0"0"-91"16,0 0 16-16,0 0-16 15,0 0 22-15,0 0 29 16,6 7-34-16,-2 6 17 15,1 2-22-15,1 2-8 16,-2 1 37-16,5-1-42 0,-3 0 1 16,2-2-2-1,2-3 10-15,-1-4-11 0,3 1 2 16,1-2 0-16,4-3-2 16,3-1 2-16,9-1 0 15,4-2-8-15,6 0-37 16,7 0-19-16,0-12-89 15,2-9-226-15</inkml:trace>
  <inkml:trace contextRef="#ctx0" brushRef="#br0" timeOffset="21335.7536">10268 12165 576 0,'0'0'0'0,"0"0"0"16,0 0 6-16,0 0-5 15,0 0 19-15,0 0-17 16,0 0 13-16,-30-15-16 16,30 13 0-16,12 1 0 15,3 1-5-15,8-1 15 16,5-2-14-16,6 3 4 15,10 0 0-15,-1 0 18 16,11 0-16-16,2 7 22 16,7 3-14-16,6 7-6 15,2 3 8-15,1 4-12 16,-4 2 0-16,-3-4-3 0,-7 0 3 16,0-5-10-16,-9-3 5 15,-6 0-6-15,-7-3 5 16,-7-4-22-16,-9-2-8 15,-6-1 36-15,-4-3-74 16,-5 1-22-16,-4-2-87 16</inkml:trace>
  <inkml:trace contextRef="#ctx0" brushRef="#br0" timeOffset="23358.7935">18406 7278 67 0,'0'0'40'0,"0"0"0"16,0 0 0-16,0 0-11 15,0 0-26-15,0 0 8 16,-11-78 42-16,8 68-43 16,1-2 8-16,-1 4 11 0,0 1-3 15,1 3 57-15,1 2-11 16,0 1-27-16,1-1 25 16,0 2-39-16,0 0-16 15,0 0-3-15,0 0 3 16,0 0-8-16,0 0-7 15,0 2 7-15,0 7-5 16,0 9-2-16,0 6 8 16,1 2 1-16,4 3-4 15,1-3 26-15,2-1-31 16,-2-3 0-16,0-5-1 16,-1-3 3-16,-1-6-2 15,1-2 0-15,-1-3 4 16,-1-3-2-16,2 0-2 15,-1 0 0-15,5 0 13 0,6-12-13 16,3-5-3-16,6-4-9 16,4-1-48-16,4 3-54 15,-3 1-159-15</inkml:trace>
  <inkml:trace contextRef="#ctx0" brushRef="#br0" timeOffset="34396.7866">13651 4185 414 0,'0'0'47'0,"0"0"-22"15,0 0 2-15,0 0 45 16,0 0-65-16,0 0 19 15,0 0 25-15,0 0-35 16,-7-34 21-16,7 33-21 16,0 0-14-16,0-2 50 15,0 3-49-15,-2 0 10 16,2 0-13-16,0 0 1 0,-1 0-4 16,1 0-2-1,-3 17 5-15,-1 3 3 0,2 6 1 16,-2-2-4-16,2-2 0 15,2-5 0-15,0-5-3 16,0-5 3-16,0-5 0 16,0-2 5-16,0 0-5 15,3 0 0-15,2 0 3 16,2-2 10-16,-1-9 3 16,-3-1-16-16,-2 1 5 15,-1 1-8-15,0 1 3 16,0 4 0-16,-7 1-2 15,-4 2-6-15,-4 2 0 16,-1 0-12-16,-3 0 20 0,2 0 16 16,4 5-13-16,7-2-3 15,1 3 0-15,4-3-13 16,1 3 12-16,0 2-56 16,1 0-27-16,10-8-153 15</inkml:trace>
  <inkml:trace contextRef="#ctx0" brushRef="#br0" timeOffset="35764.2317">13523 4234 500 0,'0'0'26'16,"0"0"-26"-16,0 0 13 0,0 0-17 15,0 0 8-15,-12-80 9 16,9 66 45-16,2 3-15 15,-1 0 19-15,2 5-24 16,-2 0-31-16,2 2 36 16,-1 2-3-16,1 1-18 15,0 1-6-15,-1-1-8 16,1 1 23-16,0 0-27 16,0 0 4-16,0 0-1 15,0 0-7-15,0 0-7 0,0 0 6 16,0 4-9-1,0 15-6-15,6 10 16 0,5 4 0 16,0 1 32-16,2-2-26 16,1-7-6-16,-1-7-1 15,1-4 1-15,1-4-1 16,-1-5 5-16,-1-4-4 16,4-1 17-16,4 0-16 15,6-14 31-15,9-9-17 16,6-4-10-16,1-5 14 15,3-2-19-15,-4 2 0 16,-6 4 1-16,1-1 3 16,-4 4-6-16,3 1 2 15,-2 5-52-15,-1 2 30 16,-2 7-66-16,-1 3-9 16,0 5-12-16,-7 1-168 15</inkml:trace>
  <inkml:trace contextRef="#ctx0" brushRef="#br0" timeOffset="37529.5443">4636 15934 613 0,'0'0'73'15,"0"0"-64"-15,0 0 37 16,0 0-6-16,0 0-19 0,0 0 51 16,-15 0-41-16,15 0 1 15,0 0-19-15,0 0 3 16,0 0-22-16,0 0 6 15,0 0 0-15,12 0-14 16,9 6 21-16,4 3-7 16,5 0 3-16,0-1 9 15,7 1-12-15,2-1 0 16,2-5 6-16,-3 0-8 16,-4-2 10-16,-5-1-8 15,-4 2 0-15,-8-2 6 16,-4 0-11-16,-7 0 5 0,-4 1 0 15,0-1 1 1,-2 2-1-16,2-2 0 0,-1 0-7 16,2 0 17-16,-1 0-18 15,6 0 8-15,2 0-39 16,0 0 27-16,8-12-64 16,3-15 4-16,2-10-31 15,9-19-178-15</inkml:trace>
  <inkml:trace contextRef="#ctx0" brushRef="#br0" timeOffset="38914.8414">13587 4671 575 0,'0'0'12'0,"0"0"-3"15,0 0 5-15,0 0-9 16,-104 0 9-16,83-8 82 16,-5 0-71-16,2-1 20 15,-4 1 6-15,-4 0-36 16,-6-1 26-16,-7 1-36 16,-10 2-4-16,-9-1 12 15,-13 3-7-15,-13 4-6 16,-12 0 5-16,-12 0-1 15,-7 5 1-15,0 4-5 0,-3 4 0 16,5-1 7-16,0 7-2 16,-1 2-5-16,-2 6 11 15,-5 8-2-15,-6 11-1 16,-10 9-8-16,-4 10 5 16,-1 6-22-16,-2 5 17 15,9 5 0-15,1 1-5 16,13-4 18-16,8-3-27 15,14-12 8-15,20-3 6 16,17-7 22-16,15 5-22 16,8 2 0-16,8 9 18 15,2 15-7-15,5 3-3 16,6 5-8-16,12-5 0 0,6-9-6 16,6-6 6-16,0-8-5 15,12-4 1-15,2-7 8 16,0-3-5-16,-3-3 1 15,-7-1 0-15,-2 4 4 16,-2 1-2-16,0-6-2 16,-14-2 6-16,-2-7 7 15,-1-8-15-15,0-2 2 16,3-5 0-16,-2-4-18 16,-3-5 12-16,-2 0-52 15,-2-3-32-15,-8-5-93 16,-10-4-239-16</inkml:trace>
  <inkml:trace contextRef="#ctx0" brushRef="#br0" timeOffset="39291.3266">9617 6338 726 0,'0'0'11'0,"0"0"-22"16,0 0 11-16,0 0-15 15,0 0 27-15,0 0-12 0,-77 90 58 16,55-40-48 0,1 8 9-16,-1 4 14 0,-1 3-19 15,1-1 2-15,4-3-16 16,2-5 4-16,7-8 62 15,4-4-64-15,5-5-2 16,0-6 0-16,5-8-5 16,15-8-5-16,16-10 4 15,12-7 6-15,15-15 3 16,14-19-3-16,10-12-14 16,0 0-11-16,-1 3-51 15,-1 16 26-15,-3 16-56 16,-12 11-186-16</inkml:trace>
  <inkml:trace contextRef="#ctx0" brushRef="#br0" timeOffset="40581.157">5732 15467 469 0,'0'0'72'16,"0"0"-65"-16,0 0-4 16,0 0 68-16,0 0-4 15,0 0-1-15,-4 0-41 16,4 0-5-16,0 0 28 16,0 0-48-16,0 1 0 15,0 6 3-15,13 2 1 16,5 5 13-16,8-1-17 0,5-4 9 15,5 1 10-15,1-4-11 16,5-2-4-16,-5-1 20 16,-1-3-20-16,-3 0 4 15,-3 0-8-15,-7 0 0 16,-3 0 13-16,-10 0-13 16,-2 0 0-16,-5-1 3 15,-3-2 2-15,1-2-7 16,2-6 2-16,-3-12 0 15,6-16-13-15,-6-17-47 16,0-17-69-16,-9-16-199 16</inkml:trace>
  <inkml:trace contextRef="#ctx0" brushRef="#br0" timeOffset="43481.1013">8528 7970 679 0,'0'0'31'0,"0"0"-20"16,0 0 16-16,0 0 52 15,0 0-69-15,0 0 4 16,0 0 0-16,-54 0-11 16,28 0 3-16,-3 0 0 15,-4-1 14-15,-2-1-20 16,-6 2 0-16,-4 0 16 0,-6 0-16 16,-4 0 2-16,-6 2-9 15,-6 8 4-15,-9 6 3 16,-8 4 0-16,-6 7 1 15,-2-1 7-15,3 4-1 16,5-2-7-16,16 2 0 16,6 0 3-16,9 0-3 15,4 4 0-15,-1 1 5 16,0 0-11-16,-4 6 6 16,-1 4-2-16,-8 8-3 15,-2 6 5-15,-1 0 14 16,2-1-14-16,6-10 0 0,4-4 6 15,6-1-6 1,1-2 0-16,0 0 0 0,0 2 8 16,2-2 16-16,2 1-20 15,-1 6 4-15,-2 4 13 16,1 7-21-16,-1 3 0 16,3 3 0-16,4 0 1 15,9-8 10-15,9-3-11 16,1-8 0-16,9-1 0 15,-2-2 6-15,2 2-6 16,2 1 0-16,-3 4 15 16,0 4-5-16,-4 4-10 15,-1-4 7-15,0-4-1 16,5-8-6-16,4-4 0 16,2-9-8-16,5 0 12 0,1-3-5 15,0-3 1-15,0-4 0 16,0-2-1-16,0-3 2 15,-2 1-1-15,-2-2 0 16,-1 1-51-16,1-6 3 16,1-4-58-16,0-4-30 15,-2-3-23-15</inkml:trace>
  <inkml:trace contextRef="#ctx0" brushRef="#br0" timeOffset="43729.4229">5849 9942 643 0,'0'0'145'15,"0"0"-145"-15,0 0-26 16,0 0-7-16,0 0 33 16,10 95 43-16,4-48-14 15,2 4-11-15,8 2 27 16,6-2-45-16,10-8 1 15,3-11-5-15,12-13 12 16,13-13-22-16,15-6-11 16,10-6-49-16,13-11-23 15,-2-2-552-15</inkml:trace>
  <inkml:trace contextRef="#ctx0" brushRef="#br0" timeOffset="44628.5225">6754 15896 679 0,'0'0'57'16,"0"0"-15"-16,0 0-42 15,0 0 0-15,0 0 30 16,0 0-22-16,-12-2-2 16,12 2-3-16,8 0 10 15,10 0-6-15,7 0 13 16,8 0-16-16,7 0 27 0,5 0-25 16,2-3 17-16,1-4-12 15,0 2-10-15,-5 1 16 16,-3 3-17-16,-8 1 0 15,-7 0 3-15,-8 0-3 16,-8 0 0-16,-6 0-5 16,-3 0 11-16,0 0-12 15,0 0-5-15,0-5-45 16,-8-3 24-16,-14-10-153 16</inkml:trace>
  <inkml:trace contextRef="#ctx0" brushRef="#br0" timeOffset="45731.0368">5136 10853 684 0,'0'0'52'0,"0"0"-52"15,0 0-4-15,0 0 4 16,0 0 12-16,0 0 32 16,0 0-10-16,0 0-4 15,0 0 34-15,0 0-61 16,-9 0-3-16,-8 11 0 0,-8 7 0 15,-11 9-1-15,-7 4 1 16,-3 4 0-16,-5 2-9 16,2 1 22-16,-2 2-13 15,-1 2 0-15,-3 0 6 16,-5 6-12-16,1 2 6 16,-1 5 0-16,7-1 29 15,6 1-23-15,5 3 5 16,-2 5-1-16,9 6 2 15,-1 4-8-15,6 1-4 16,5-7 0-16,8-4 35 16,7-9-35-16,6-4 0 15,4-9-2-15,0-4 14 16,0-5-17-16,6 1 5 16,7-1 0-16,-2-1 13 0,0 2-13 15,-3-6 0-15,-2-3 5 16,-2-4 2-16,-2-7-8 15,-1-6 1-15,-1-5-19 16,0-2 15-16,0 0-79 16,0 0-14-16,0-3-12 15,-1-16-169-15</inkml:trace>
  <inkml:trace contextRef="#ctx0" brushRef="#br0" timeOffset="46008.7175">4007 12147 825 0,'0'0'56'16,"0"0"-56"-16,0 0-35 16,0 0-40-16,0 0 75 15,0 0 50-15,46 110-28 16,-13-67 12-16,4-1-14 15,2-6-20-15,-5-11 15 16,-1-7-12-16,-2-13-3 16,2-5 0-16,0-12 0 0,3-22-8 15,7-14-9 1,3-12-85-16,5-1-51 0,-5 13-482 16</inkml:trace>
  <inkml:trace contextRef="#ctx0" brushRef="#br0" timeOffset="46879.7352">7600 15880 466 0,'0'0'109'15,"0"0"-82"-15,0 0 5 16,0 0 40-16,0 0-34 16,-85 16 36-16,83-16-11 15,2 1-39-15,0-1 24 16,0 0-39-16,3 2-9 15,18-1 13-15,10-1-6 16,7 0 27-16,6 0-22 16,6-4-10-16,0-6 40 15,0 1-41-15,-1-1-1 16,-3 4 3-16,-3-2 4 0,-8 5-7 16,-8-2 0-1,-10 4 1-15,-8 0-7 0,-6 1 10 16,-1 0-4-16,-2 0 5 15,0 0-1-15,0 0 0 16,0 0-4-16,0 0 0 16,0-5-20-16,0-2 0 15,-9-4-66-15,-7-7-19 16,-7-9-81-16,-9-7-458 16</inkml:trace>
  <inkml:trace contextRef="#ctx0" brushRef="#br0" timeOffset="48993.1886">4614 13426 125 0,'0'0'0'16,"0"0"-1"-16,0 0 1 16,0 0 38-16,0 0-3 15,0 0-3-15,-11-21 37 16,11 21-4-16,0 0-9 15,-1-1 1-15,1-1 36 16,-2 1-31-16,0 0 16 16,-2 0-50-16,0-2-2 15,1 1 15-15,-1 2-21 16,2 0 13-16,1 0-33 16,1 3 4-16,0 16-4 0,0 8 3 15,8 7-1-15,9 3 21 16,5-3-20-16,2-6-1 15,3-8-2-15,-3-9 0 16,1-6-1-16,-1-5 1 16,-2 0 0-16,-4-19 5 15,0-3-4-15,-9-4-1 16,-6-1 0-16,-3-1 8 16,0 2-29-16,-13 2 21 15,-8 6-13-15,-3 5 12 0,0 5-14 16,2 7 6-1,-1 1-3-15,1 0-5 0,4 8 10 16,0 5 7-16,6 2-1 16,2 1-9-16,7-2 10 15,3 1 0-15,0 2-9 16,3-3 19-16,11-1-9 16,4-4-1-16,-1-6 5 15,4-3-9-15,-3 0 4 16,-2 0 0-16,-4-5-1 15,-5-5 3-15,-5-3-4 16,-2 2 2-16,0 2 0 16,-7-1-11-16,-10 6 5 15,-4 2-33-15,2 2-76 16,-2 0-140-16</inkml:trace>
  <inkml:trace contextRef="#ctx0" brushRef="#br0" timeOffset="50505.6435">4618 13453 51 0,'0'0'2'16,"0"0"0"-16,0 0 92 16,0 0 55-16,0 0-45 15,0 0-41-15,0 0-19 0,-13 0 30 16,13 0-35-1,0 0-10-15,0 0 17 0,0 0-44 16,0 0 0-16,0 6-4 16,9 2 15-16,9 1 0 15,2 1 24-15,7 0-24 16,3-3 60-16,7-5-61 16,4-2 12-16,5 0 8 15,6-17-10-15,5-12 10 16,9-4-31-16,-1-7 12 15,-2-7 8-15,-4-4-21 16,-2-1 0-16,0-2-3 16,0 1 16-16,-2-1-11 15,-4-1-2-15,-4-1 0 16,-4-8-1-16,-7-6 13 0,-5-5-12 16,-4 0 3-1,-7-2 5-15,-1 0-5 0,-4 4-3 16,-5 0 9-16,-2 12-2 15,-5 7-7-15,-3 10 0 16,0 10 11-16,0 7-10 16,-6 4 19-16,-6 0-20 15,1 2 11-15,1 3-13 16,1 4 2-16,0 1 0 16,2 2-1-16,2 0 1 15,1 4 0-15,1 0 0 16,0 3 0-16,0 1-24 0,-1 1 22 15,1-1-18 1,-2 1 14-16,-1 0-19 0,4-1 21 16,-2 0-20-16,-2-1-17 15,-1-2 4-15,1 2-89 16,-2-2-46-16,-1 3-336 16</inkml:trace>
  <inkml:trace contextRef="#ctx0" brushRef="#br0" timeOffset="50911.7818">5364 12285 909 0,'0'0'0'0,"0"0"-52"0,0 0 4 16,0 0 26-16,0 0 22 15,2-84 38-15,15 43-18 16,3-7 13-16,7-5-28 16,-2-3 0-16,2 0 19 15,-2-2-18-15,2 0-6 16,0 4 0-16,-3 3 15 16,1 10-11-16,-4 11-4 15,3 8 2-15,-3 7-16 16,3 6 17-16,-2 6-6 15,3 3 3-15,1 2-8 0,3 23 8 16,1 9-4-16,0 7 4 16,0 2 22-16,-6-3-22 15,0-8 0-15,-2-4 0 16,-4-3 11-16,0-7-24 16,3-1-15-16,0-3-72 15,3-9-9-15,-1-5-400 16</inkml:trace>
  <inkml:trace contextRef="#ctx0" brushRef="#br0" timeOffset="54625.0596">5902 11901 338 0,'0'0'19'16,"0"0"-18"-16,0 0 75 15,0 0-57-15,0 0 46 16,0 0 10-16,0 0-40 16,-47-63 7-16,45 56-16 15,1 1-12-15,1 2 39 16,0 1-36-16,0-1-5 15,0 4 16-15,-2 0-19 16,2 0 13-16,0 0-22 16,0 0 5-16,0 7-19 15,0 12 18-15,3 16-4 16,6 9 34-16,5 12-34 0,-1 6 20 16,5 5-20-16,6 5 6 15,4 3 8-15,3 3-14 16,3-1 0-16,6-2-1 15,1-6 7-15,-2-7 1 16,3-3-7-16,-1-8 10 16,-3-5-2-16,-4-10-8 15,-1-7 0-15,-3-12 9 16,0-6 7-16,-2-6-9 16,5-5-7-16,-2 0 5 15,-1 0 21-15,1 0-25 16,-2 0-1-16,-3 0 0 15,-2-2 10-15,-6 2-18 0,-4-2 8 16,-7 1-29-16,-2-1 27 16,-5 2-42-16,0-4-17 15,0-7 7-15,0-11-41 16,-22-9-285-16</inkml:trace>
  <inkml:trace contextRef="#ctx0" brushRef="#br0" timeOffset="54967.8601">6395 12607 671 0,'0'0'54'0,"0"0"-31"0,0 0 4 16,0 0-19-16,0 0-6 16,0 0 16-16,-5 5-18 15,29 4 0-15,7 4 21 16,7 7-16-16,1 3 21 15,-1 7-26-15,1 6 9 16,-5 1 9-16,-4 7-18 16,-6-1 12-16,-6 0 5 15,-6-2-12-15,-6-6 22 16,-5-4 3-16,-1-5-24 16,0-1 39-16,-1 0-44 15,-8-2 5-15,-1-1-6 16,-1-1 7-16,3-1-15 0,-2 5-5 15,3 0-68-15,4 1 27 16,3 2-41-16,0-3-57 16,11 1-177-16</inkml:trace>
  <inkml:trace contextRef="#ctx0" brushRef="#br0" timeOffset="56105.9955">8182 15735 601 0,'0'0'87'16,"0"0"-41"-16,0 0-18 16,0 0-25-16,0 0 8 0,0 0-11 15,-8-6 0-15,20 6 9 16,5 0 22-16,2 0-1 16,6 2-19-16,4 1-2 15,3-2 46-15,10-1-46 16,3 0 4-16,7 0 15 15,-1-3-22-15,1-2 12 16,-8-1-18-16,-5 1 0 16,-9 1 10-16,-6 1-10 15,-10 2 0-15,-8 0 0 16,-2 1 5-16,-4 0 0 16,0 0-5-16,0 0 0 15,0 0 20-15,0 0-18 16,0 0-2-16,0 0 8 15,0 0-2-15,0 0-12 0,0 0-11 16,0 0-52-16,0 0 16 16,0 0-95-16,0 0-114 15,0-6-170-15</inkml:trace>
  <inkml:trace contextRef="#ctx0" brushRef="#br0" timeOffset="57153.1724">7680 12535 716 0,'0'0'46'0,"0"0"3"15,0 0-49-15,0 0-2 16,0 0-10-16,0 0 12 16,9 1 0-16,11-1 7 15,10-10 10-15,5-12 25 0,6-12-17 16,5-8-19-16,8-14 45 15,1-4-50-15,0-8 5 16,-3-4 10-16,-4-6-14 16,-5-5 24-16,-3-9-26 15,-4-13 0-15,-4-10 16 16,-6-8-16-16,-3-8 0 16,-7-4 6-16,-4-7-2 15,2-8 2-15,-5 0-6 16,2 0 0-16,-2 7 2 15,-2 10-2-15,4 5 0 16,-6 9 1-16,-1 6 3 16,-4 4-4-16,0 10 0 0,-3 11 4 15,-8 11 10-15,0 8-13 16,0 10-1-16,0 9 13 16,-2 5-6-16,3 12 12 15,-2 8-19-15,3 5 7 16,3 6 8-16,0 6-15 15,2 4 0-15,0 2-6 16,2 0 6-16,2 2-8 16,0 0-22-16,0 0-23 15,0 0 47-15,0 0-44 16,-2 2-62-16,-1 17 29 16,-3 10-24-16,-4 5-129 15,-8 2-169-15</inkml:trace>
  <inkml:trace contextRef="#ctx0" brushRef="#br0" timeOffset="57577.3684">8052 9883 236 0,'0'0'380'15,"0"0"-322"-15,0 0-53 16,0 0 27-16,15-72-29 0,6 24 12 16,2-8 33-16,4-7-21 15,0-3 16-15,3-6-30 16,3-3-10-16,-1 0 11 15,6 2-7-15,-1 8-1 16,1 7-6-16,5 8 7 16,-4 5-12-16,-1 8 5 15,-2 11 0-15,-3 5 1 16,-6 12-1-16,-2 9-7 16,-1 0 2-16,-2 11-5 15,-2 17-1-15,-2 12 4 16,-2 6-15-16,-1 6 19 15,3 7-44-15,1 2-9 0,8 3-47 16,0-3-131-16</inkml:trace>
  <inkml:trace contextRef="#ctx0" brushRef="#br0" timeOffset="58638.6056">8820 9115 760 0,'0'0'0'0,"0"0"-7"16,0 0 2-16,0 0-34 16,0 0 37-16,0 0 1 15,44 71 2-15,-3-19 38 16,7 17-18-16,9 9-9 16,11 9 17-16,13 2-26 15,10 3 6-15,9 2-9 16,7 0 14-16,6-7-5 15,1-9-9-15,2-9 4 16,2-5 3-16,-6-7-6 16,-6-2-1-16,-17-5 6 15,-16-3 6-15,-12-1-2 0,-13-3-10 16,-8-4 8-16,-10-7 19 16,-9-8-25-16,-7-8 5 15,-6-9 11-15,-5-4-12 16,-1-2 10-16,-1-1-8 15,-1 0-3-15,2 0 18 16,-2 0-23-16,0 0 1 16,3 0-2-16,-1 0-12 15,2 0-10-15,3-8-38 16,4-15-35-16,0-7 0 16,-6-7-256-16</inkml:trace>
  <inkml:trace contextRef="#ctx0" brushRef="#br0" timeOffset="58997.078">10200 10077 821 0,'0'0'36'0,"0"0"-29"16,0 0 4-16,0 0 6 15,0 0-11-15,0 0-12 16,-10-1 5-16,42 24 1 15,11 8 35-15,8 5-24 16,6 8-1-16,4 0-8 16,2 7 12-16,-4 1-4 0,-5 4-9 15,-7 1 5 1,-12 1 3-16,-7-1-5 0,-13-7-4 16,-10-6 32-16,-5-5-28 15,0-1 24-15,-12-4-4 16,-9-2-20-16,-7-1 40 15,-2-4-39-15,-5 1-4 16,-4-5-1-16,-8 3-31 16,-1-1-13-16,-4 5-60 15,-2 5-35-15,0 8-23 16,1 10-344-16</inkml:trace>
  <inkml:trace contextRef="#ctx0" brushRef="#br0" timeOffset="60136.1498">9193 15601 26 0,'0'0'84'0,"0"0"-76"16,0 0 54-16,0 0 7 16,0 0 24-16,0 0-33 15,-23 0 33-15,23 0 30 16,0 0-44-16,0 0-13 15,0 0-33-15,0 0-11 16,0 0 26-16,0 0-42 16,8 0-4-16,7 0 20 15,10 0-6-15,7-3 21 0,4-8-9 16,10-2-24-16,-3-2 47 16,-2 1-48-16,-2 2-3 15,-4 3 5-15,-5 4 2 16,-7 4-8-16,-6 1 1 15,-1 0 0-15,-5 0-9 16,2 0 9-16,-2 0-21 16,-4 0 19-16,-2 0-29 15,0 0-2-15,0 0-36 16,-1 0-48-16,-1-11-23 16,-3-21-343-16</inkml:trace>
  <inkml:trace contextRef="#ctx0" brushRef="#br0" timeOffset="61165.3067">10596 10803 542 0,'0'0'0'0,"0"0"-13"16,0 0-38-16,0 0 51 15,91-68 8-15,-76 61-6 16,-6 5 54-16,-4 2-32 16,-2 0-4-16,-3 0 58 15,0 0-28-15,0 0-33 16,-17 14 22-16,-9 8-22 16,-13 9 27-16,-10 0-33 15,-2 5 18-15,-8 1 25 16,0 4-24-16,-2 2-17 0,-4 5 15 15,-1 6-19-15,-2 5 22 16,-2 6-31-16,-3 7 6 16,3 5 21-16,6 6-27 15,6-1 7-15,11-2 4 16,10-9-4-16,13-11 9 16,10-12-16-16,6-5 0 15,8-3 3-15,0-2-3 16,0 0 0-16,0-1 2 15,9 1 0-15,2-4-3 16,-1-3 1-16,0-8 0 16,-2-4-11-16,2-8-8 0,-4-5-34 15,-1-1 11 1,-2-5-35-16,-1 0 11 0,2 0-12 16,-3-8-7-16,1-12 12 15,-2 1-122-15,0-1-130 16</inkml:trace>
  <inkml:trace contextRef="#ctx0" brushRef="#br0" timeOffset="61425.7082">9742 11864 527 0,'0'0'147'0,"0"0"-75"16,0 0-10-16,0 0 27 15,0 0-61-15,0 0-25 0,-18 13 11 16,18 23-3-1,0 11 26-15,0 12-22 0,9 4-14 16,7-4 36-16,3-7-37 16,4-10 2-16,2-6-5 15,2-8 9-15,3-7-12 16,6-6 4-16,9-8 2 16,8-7-19-16,7 0 6 15,10-3-66-15,0-7-34 16,-6 3-78-16,-7 7-322 15</inkml:trace>
  <inkml:trace contextRef="#ctx0" brushRef="#br0" timeOffset="62122.943">10065 13822 649 0,'0'0'1'15,"0"0"2"-15,0 0 25 16,0 0-10-16,0 0 75 15,0 0-31-15,-38-12-36 16,38 12 6-16,0 0-32 16,0 0-1-16,12 0 0 15,14 5 1-15,10 0 29 16,9 0-15-16,4-3-7 16,6-2 17-16,2 0-16 15,4 0-8-15,-1 0 0 16,-5 0 14-16,-5 0-5 15,-12 0-9-15,-10 0-8 0,-10 0-2 16,-3 6-19-16,-7 10-20 16,-6 11-2-16,-2 18-34 15,0 12 5-15,-10 10-143 16,-8 3-214-16</inkml:trace>
  <inkml:trace contextRef="#ctx0" brushRef="#br0" timeOffset="62603.2534">10376 15681 342 0,'0'0'192'0,"0"0"-139"0,0 0-8 15,0 0-27-15,0 0 20 16,0 0-1-16,-45 60-1 16,45-55 17-16,0-2-28 15,0-1-2-15,0-2 41 16,0 1-44-16,0 1 7 16,7 0 1-16,13 0-16 15,6 1 27-15,6-3-32 16,2 0-6-16,2 0 19 15,1-6-20-15,1-5-2 16,3-4 2-16,-1-5-50 16,0-5-19-16,-10-9-88 0,-7-7-197 15</inkml:trace>
  <inkml:trace contextRef="#ctx0" brushRef="#br0" timeOffset="63323.7135">10470 13273 760 0,'0'0'11'0,"0"0"-11"16,0 0 0-16,102 21 10 15,-58-21 3-15,8-9 47 16,8-15-8-16,4-11-37 16,11-7 38-16,3-8-38 15,3-6 0-15,1-8-1 16,0-8-10-16,2-8 13 16,-7-7-14-16,-7-5 7 15,-10-8-2-15,-12-6-6 16,-7-5-2-16,-8 0 0 0,-11 13 8 15,-3 13-8-15,-10 18 0 16,-7 18 3-16,-2 15 3 16,0 12-6-16,0 6 0 15,0 7-4-15,-7 1 11 16,3 4-16-16,-1 1 3 16,2 1-19-16,3 2 21 15,0-3-39-15,-2 1-4 16,2 2-23-16,0 0-25 15,0 0-58-15,0 16-126 16,-6 4 25-16</inkml:trace>
  <inkml:trace contextRef="#ctx0" brushRef="#br0" timeOffset="63661.7404">11297 12126 952 0,'0'0'0'16,"0"0"-32"-16,0 0-2 15,0 0 19-15,11-107 15 16,13 63 2-16,4-5 11 16,3 2 26-16,-1 6-37 15,-2 8 2-15,-6 13 1 0,0 9-2 16,-3 11-6-1,1 0 2-15,2 23 1 0,2 16 2 16,3 6 0-16,1 7-2 16,2-4 13-16,-3-1-9 15,-2-7 1-15,-2-7-5 16,-3-5-13-16,3-7 6 16,-4-8-74-16,5-3-27 15,-2-6-64-15,-4-4-299 16</inkml:trace>
  <inkml:trace contextRef="#ctx0" brushRef="#br0" timeOffset="64172.1586">11634 12165 430 0,'0'0'7'16,"0"0"-7"-16,0 0 59 16,0 0 38-16,0 0-25 15,0 0-31-15,-39-65-7 16,39 65 4-16,0 0-38 16,0 0 0-16,8 14 6 15,7 12 27-15,6 9 21 16,1 11-14-16,-1 9-26 0,2 15 56 15,0 10-64-15,1 10 11 16,0 11 10-16,3 6-15 16,3-3 2-16,0-7-9 15,0-10 1-15,1-15 28 16,0-9-30-16,1-9 4 16,-2-12 4-16,-4-11-6 15,1-8-4-15,0-9-2 16,1-6 0-16,-1-5 7 15,1-3-7-15,2 0 0 16,-2 0 8-16,-3-6-6 16,-3-3 1-16,-6-3-3 0,-2 2-28 15,-1-1 23 1,-2-3-55-16,-2-3 2 0,4-3 4 16,-1-5-19-16,-3-2 0 15,0-1-36-15,-5 3-103 16,-4 6-128-16</inkml:trace>
  <inkml:trace contextRef="#ctx0" brushRef="#br0" timeOffset="64530.6232">12095 12976 768 0,'0'0'37'0,"0"0"-37"16,0 0-11-16,0 0-2 15,0 0 26-15,0 0 33 16,51 78 33-16,-24-43-37 16,7 1-11-16,2-2-16 15,-2-2-12-15,1-4 24 16,-2-1-25-16,-4 2-2 15,0 1 4-15,-9 3-1 16,-7-1 5-16,-10 3-8 16,-3 5 1-16,-3 3 3 15,-20 1-4-15,-5 4-13 16,-5-2 5-16,-1 3-44 0,-2-3-27 16,0 2-40-16,0 0-44 15,8 1-226-15</inkml:trace>
  <inkml:trace contextRef="#ctx0" brushRef="#br0" timeOffset="65237.8185">10998 15917 920 0,'0'0'0'0,"0"0"-4"15,0 0-58-15,0 0 62 16,0 0 0-16,0 0 0 16,100 23 56-16,-61-23-31 15,11 0 9-15,7 0-26 16,5-6-4-16,1-3 8 16,-7 0-12-16,-3 1 0 15,-11 1-2-15,-9 5 5 16,-5-3-3-16,-7 5 0 15,-6-3 0-15,-4 3-2 16,-3 0 2-16,1-3-26 0,-1-2 1 16,5-8-42-1,3-12-13-15,5-15-137 0</inkml:trace>
  <inkml:trace contextRef="#ctx0" brushRef="#br0" timeOffset="66331.037">13542 12704 884 0,'0'0'5'0,"0"0"-1"15,0 0-4-15,0 0-9 0,0 0 7 16,0 0 4-1,38-65 10-15,5 22 31 0,11-6-33 16,8-7 11-16,3-4 2 16,-1 1-22-16,-12 0 26 15,-13 1-27-15,-13 1 1 16,-11-1 4-16,-12-7 1 16,-3-5-6-16,-18-5 0 15,-19-6 15-15,-12-7-13 16,-9-1-2-16,-9-3 0 15,-1 6-4-15,1 6 10 16,1 8-5-16,5 9-1 16,0 10 8-16,-4 6-14 15,-2 7 6-15,-5 5 0 0,-5 2-2 16,-6 4 3-16,0-1-1 16,-1 0 0-16,2 1 13 15,4-2-2-15,1-2-11 16,1-1 2-16,2 1 30 15,2-1-27-15,3 3-4 16,-1 1-1-16,3 6 11 16,0 3-13-16,1 8 2 15,4 6 0-15,-3 5 16 16,4 2-15-16,4 0-2 16,9 0 0-16,9 4 1 15,9-1 21-15,5-2-21 16,2-1 3-16,7 0 7 0,1 0-6 15,6 0 15-15,3 0-19 16,4 0 14-16,-1 0-18 16,2 0 4-16,-4 0 0 15,4 0-1-15,1 0 2 16,0 0-1-16,0 0 0 16,0 0-2-16,0 0-9 15,0 0 11-15,0 0-44 16,0 0 11-16,0 0-71 15,0 0-61-15,12 6 16 16,1 2-94-16,1-4-141 16</inkml:trace>
  <inkml:trace contextRef="#ctx0" brushRef="#br0" timeOffset="67035.8015">12081 10364 401 0,'0'0'277'0,"0"0"-244"15,0 0-33-15,0 0 1 16,0 0-3-16,0 0 6 15,0-59 55-15,0 59-21 16,-4 0-22-16,-4 0 9 16,-3 0-25-16,-7 6 0 15,-2 9 1-15,-2 5 2 16,0 3 19-16,3 1-11 16,7 2-7-16,3 4 40 15,2 2-44-15,5 4-1 16,2 0 0-16,0 1 2 0,9-3 29 15,4-4-30 1,2-5 0-16,3-3-8 0,1-5 8 16,4-5 0-16,0-4-4 15,5-3 9-15,2-5-5 16,1 0 0-16,2-5-11 16,-2-7 10-16,-1-3-92 15,-6 2-59-15,-7 2-358 16</inkml:trace>
  <inkml:trace contextRef="#ctx0" brushRef="#br0" timeOffset="67732.4342">12270 10715 756 0,'0'0'0'0,"0"0"-49"15,0 0-34-15,0 0 72 16,0 0 11-16,0 0 31 16,48 15 13-16,-23-31 0 15,9-13 5-15,5-13-27 0,10-11 26 16,4-6-29-1,-1-3-15-15,-3-4 33 0,-6-1-31 16,-7-4 4 0,-6-9 9-16,-7-6-17 0,-4-9 17 15,-5-7-19-15,-4-11 6 16,-6-11 15-16,-2-10-12 16,-2-7-9-16,4-5 32 15,2 1-25-15,4 0 17 16,4-1-24-16,2-1 6 15,2-3 5-15,3-5 2 16,3 5-6-16,3-2 3 16,2 6-4-16,0 10-2 15,1 0-4-15,-5 8 0 0,1 1-3 16,-4 4 6-16,-1 6-3 16,-2 10 0-16,0 12 9 15,-5 17-12-15,-1 13 3 16,-2 11 0-16,-4 11-3 15,-1 9 3-15,-1 12 0 16,-2 7-4-16,0 4 13 16,0 1-12-16,0 5 3 15,-2 1 0-15,1 1-17 16,-2 3 17-16,0-3-8 16,0 3 2-16,0 0-19 15,0 0 18-15,0 0-16 16,0 0-36-16,0 0 57 0,0 0-86 15,0 0 26-15,0 0 35 16,0 0-23-16,0 0-1 16,0 0-28-16,0-4-104 15,0-6 172-15</inkml:trace>
  <inkml:trace contextRef="#ctx0" brushRef="#br0" timeOffset="68102.5895">12991 7212 771 0,'0'0'24'0,"0"0"-13"15,-12-83 1-15,12 39 4 16,4-8-16-16,11-9 0 15,-2-2 26-15,4-2-17 16,2-2 23-16,3 1-32 16,1 1 7-16,2 9 3 15,-2 7-10-15,-4 6 0 16,-4 9 10-16,-2 9-6 16,-4 9 6-16,-4 6-10 15,-2 8 0-15,-3 2-12 0,0 0 11 16,1 0-68-1,2 2-5-15,-1 13 34 0,0 7 19 16,0 9-34-16,1 5-64 16,-1 8 13-16,-1 2-148 15</inkml:trace>
  <inkml:trace contextRef="#ctx0" brushRef="#br0" timeOffset="69137.2445">12242 10778 443 0,'0'0'10'0,"0"0"-10"16,0 0 0-16,0 0 2 16,0 0 18-16,0 0 79 15,-5-24 6-15,8 11-60 16,11-7 19-16,3-3-4 15,5-10-34-15,6-8 25 16,3-10-33-16,8-11-13 16,-1-5 34-16,5-5-35 15,-2-8 24-15,-5-2-26 16,-9-6 5-16,-14-8 27 16,-13-8-34-16,0-8 4 15,-25-8 1-15,-15-11-3 16,-9-2 0-16,-7 0-2 15,-8 4 0-15,-4 10 28 0,-9 13-15 16,-5 15-10-16,-6 17 33 16,-9 15-26-16,-11 8-2 15,-12 10-8-15,-13 7 0 16,-11 7 1-16,0 5-1 16,3 0-1-16,12 1-9 15,18-4 20-15,15-2 3 16,10 2-11-16,8 0 5 15,5 1 7-15,4 2-14 16,4 1 5-16,3 4 6 16,4 3-9-16,3 3 2 15,4 5-4-15,7 0 0 0,5-3-2 16,12 1 2-16,14 0 0 16,8 2 7-16,3 3-5 15,2 3-1-15,0-2-1 16,0 2 0-16,0 0-17 15,0 0 17-15,0 0-9 16,0 0 6-16,0 0-16 16,0 0 3-16,0 0-38 15,7 0-11-15,9 0 33 16,1 2-93-16,2-2-64 16,-4 0-51-16</inkml:trace>
  <inkml:trace contextRef="#ctx0" brushRef="#br0" timeOffset="69576.8373">10419 8006 833 0,'0'0'0'0,"0"0"11"0,-107 16-8 16,60 7-3-16,-9 5-5 15,-6 3 5-15,5 1 3 16,10-3 50-16,11-6-53 16,13-1 3-16,10-1 22 15,11-3-25-15,2 3-16 16,12 2 12-16,16-2 5 16,16-2-1-16,7-3 0 15,9-7 17-15,10-3-10 16,2-6-7-16,8 0-9 0,2-13 7 15,1 0-89-15,-5-3-32 16,-15 2-353-16</inkml:trace>
  <inkml:trace contextRef="#ctx0" brushRef="#br0" timeOffset="70244.7398">12434 9367 421 0,'0'0'0'16,"0"0"0"-16,0 0 9 16,0 0 39-16,0 0 97 15,0 0-61-15,27-70-46 16,-3 22 3-16,7-8-31 0,5-5 5 15,7-9-10-15,6-11 14 16,3-16-15-16,3-17-4 16,0-16 1-16,-1-13 2 15,0-15-3-15,-6 1 0 16,-3 3 0-16,-9 4 11 16,-6 13-3-16,-8 4 14 15,-4 6-7-15,-3 3 29 16,-5 2-40-16,3 2 3 15,0 4-4-15,0 0 10 16,-1 4-5-16,-3 3-8 16,-3 1 7-16,-5 10 16 0,-1 12-11 15,0 13-12 1,0 17 6-16,0 14 3 0,-4081 14 14 16,8162 8-23-16,-4081 9 0 15,0 4-7-15,0 6 7 16,0 1 0-16,0 0-4 15,0 0-42-15,0 0 17 16,0 0-35-16,0 0-18 16,0 0 65-16,-4 5-122 15,-5 15-36-15,-1 5 71 16,-2 1-224-16</inkml:trace>
  <inkml:trace contextRef="#ctx0" brushRef="#br0" timeOffset="70650.4786">13140 6549 569 0,'0'0'79'16,"0"0"-77"0,58-93 11-16,-27 48 3 0,1-5-13 15,-4 0-3-15,-3 0 34 16,-4 7-19-16,-4 8 30 15,-3 9-25-15,-5 10-7 16,-3 7 24-16,-5 8-37 16,3 1 0-16,1 0-8 15,3 18 0-15,4 9 4 16,0 12 4-16,1 9-23 16,2 13 18-16,-1 7-93 15,-4-1-149-15</inkml:trace>
  <inkml:trace contextRef="#ctx0" brushRef="#br0" timeOffset="74013.1931">13372 6124 364 0,'0'0'42'0,"0"0"-24"16,0 0-12-16,0 0 40 15,0 0-1-15,0 0 16 0,0 0 20 16,-3 0-55-16,3 0 27 15,0-3-28-15,0 3-9 16,0-1 19-16,0 1-32 16,0 0-2-16,0 0-1 15,6 0-1-15,15 13-4 16,12 11 5-16,9 7 0 16,7 10-5-16,11 8 6 15,10 11-1-15,16 5 0 16,16 10 10-16,13 5-16 15,7 5 6-15,5 1 0 16,2 0-5-16,1 6 11 16,1 3-6-16,-2 2 0 15,-1-1 5-15,6 0-5 0,-4-4 0 16,0-1 0-16,-5-5 5 16,-7-10-5-16,-9-9-2 15,-5-9-1-15,-11-3 6 16,-4-8-10-16,-8-7 7 15,-8-6 0-15,-8-9 0 16,-8-8 7-16,-11-7-7 16,-10-7 0-16,-7-3 9 15,-9 0 4-15,-5 0 6 16,-6 0 9-16,-1-3 40 16,1-5-50-16,1-1-8 15,1 1-7-15,1 0 10 16,0-1-4-16,2-1-9 0,3-2 1 15,-4 2-12-15,3-3 18 16,-3-2-12-16,-3 2 5 16,-4-1-44-16,-2 1-3 15,-2-1-15-15,1 5-13 16,1-4 21-16,-4 2-190 16,0 3-182-16</inkml:trace>
  <inkml:trace contextRef="#ctx0" brushRef="#br0" timeOffset="74343.089">16154 7718 854 0,'0'0'15'0,"0"0"-6"15,0 0-18-15,0 0-27 16,0 0 36-16,0 0-11 15,52 74 20-15,-9-46-9 16,8 2 7-16,6 2 7 16,0 1 3-16,-4 1-17 15,-6 0 3-15,-6 3-6 16,-9 7 7-16,-7 7-4 16,-13 5 7-16,-12 2 4 15,0 2 16-15,-19-5-21 16,-4-2-1-16,-4-3 14 15,2-2-18-15,4-5-2 0,7-2-31 16,7 3-82-16,4 2 19 16,-4 4-182-16</inkml:trace>
  <inkml:trace contextRef="#ctx0" brushRef="#br0" timeOffset="75625.0397">11940 15810 377 0,'0'0'69'16,"0"0"-68"-16,0 0 0 16,0 0 0-16,0 0 2 15,0 0 7-15,-49-66 2 16,48 56 19-16,1 5 81 16,0 0-58-16,0 3-13 15,0 2-11-15,0 0-16 16,0 0 18-16,0 0-9 0,0 0-4 15,0 0 19 1,3 0-35-16,10 0 22 0,4 0 7 16,6 0-18-16,6 0 18 15,3 0-14-15,4-3-13 16,6-1 20-16,0-4-23 16,0-1-2-16,2 2 13 15,-6 2-10-15,-9-1-3 16,-3 2 0-16,-14 1 7 15,-1 1-10-15,-7 1 3 16,-4 1 0-16,0-1 0 16,0 0 1-16,0-4-2 15,0-4-24-15,0-8-79 16,-4-12-18-16,3-8-126 0</inkml:trace>
  <inkml:trace contextRef="#ctx0" brushRef="#br0" timeOffset="76683.919">16986 8097 594 0,'0'0'24'0,"0"0"-24"0,0 0-17 16,0 0 17-16,0 0 31 15,0 0-14-15,10 0 33 16,-10 0 12-16,0 0-23 15,0 0 26-15,-10 0-51 16,-18 14-3-16,-17 8 10 16,-16 10-21-16,-10 4 0 15,-4 3 11-15,-1 3-8 16,-3-2 18-16,-5 4-21 16,-1 1 6-16,7 2 14 0,12-2-8 15,18-1-7-15,12-1 23 16,6 3-20-16,5-1-8 15,3 3 0-15,5-5 0 16,4-1 5-16,5-4-5 16,5-4 0-16,3-3 1 15,0-1 7-15,0-5-12 16,0-3 4-16,0-4 0 16,0-5 2-16,0-2-2 15,3-4-33-15,-3-1-17 16,0-2-64-16,0-4-4 15,-7 0-156-15</inkml:trace>
  <inkml:trace contextRef="#ctx0" brushRef="#br0" timeOffset="76928.6861">15908 8936 771 0,'0'0'50'16,"0"0"-18"-16,0 0-32 15,0 0 0-15,-23 74 10 16,20-33 23-16,3 4-9 16,0 3-2-16,5 1-15 15,13-1 8-15,6-4-15 16,6-10 0-16,6-7-2 16,8-17 2-16,10-10-30 15,7-7 15-15,11-18-18 16,8 0-42-16,-2 8-40 0,-11 17-156 15</inkml:trace>
  <inkml:trace contextRef="#ctx0" brushRef="#br0" timeOffset="77172.1501">13863 13554 144 0,'0'0'0'0</inkml:trace>
  <inkml:trace contextRef="#ctx0" brushRef="#br0" timeOffset="77978.7493">12764 16036 791 0,'0'0'45'16,"0"0"-45"-16,0 0 3 15,0 0-3-15,0 0 11 16,0 0 5-16,-8 0 19 15,12 0-24-15,12 1 22 16,8-1-3-16,8 0-12 16,6 0 29-16,8 0-44 0,4 0-1 15,4-6 28 1,5-3-16-16,2-1 6 0,-2 3-20 16,-6 2 0-16,-5-2 7 15,-10 2-7-15,-10-2-4 16,-7-1-4-16,-6 1-16 15,-7-5-2-15,-2-2-12 16,-2-6-28-16,-4-3 6 16,0-8-70-16,0-4-75 15,0-9-306-15</inkml:trace>
  <inkml:trace contextRef="#ctx0" brushRef="#br0" timeOffset="79345.0689">17248 10457 446 0,'0'0'66'15,"0"0"-29"-15,0 0-30 0,0 0-1 16,0 0 70-16,0 0-41 16,13-4 1-16,-7 4 13 15,3 0-32-15,1 0 29 16,4 0-22-16,4 2-22 15,7 7 44-15,5 3-42 16,12 2 10-16,10-2 20 16,12-4-29-16,9-7 30 15,4-1-35-15,4-6 0 16,-3-15 20-16,2-3-20 16,0-6 0-16,1 0-1 15,-5-1 6-15,-7-2 0 0,-10-1-5 16,-6-3 0-16,-10-6-1 15,-9-5 5-15,-5-8-4 16,-10-5 0-16,-4-2 0 16,-3-1-5-16,-6 6 5 15,-2 8 0-15,-2 13-8 16,-2 12 17-16,0 8-9 16,0 3 0-16,-2 4 8 15,-5 2-11-15,0-1 3 16,1 4 0-16,0-1-15 15,-1 2 15-15,3 2-35 16,-5 2-35-16,0 0-53 16,-3 0-30-16,-6 5-119 0</inkml:trace>
  <inkml:trace contextRef="#ctx0" brushRef="#br0" timeOffset="79938.47">17416 10324 666 0,'0'0'52'16,"0"0"-52"-16,0 0 12 16,0 0-12-16,0 0 18 15,0 0-3-15,79-39 65 16,-49 3-58-16,3-7 3 15,4-6 30-15,3-7-32 16,-1-8 5-16,-5-5-28 0,-2-7 0 16,-10-8 12-1,-4-3-12-15,-8-7 0 0,-7-4-4 16,-3-5 12-16,0 1-8 16,0-1 0-16,0 13 2 15,-8 17 12-15,1 17-11 16,1 15 18-16,0 12 0 15,0 10-8-15,1 4-11 16,2 7-2-16,0 4 0 16,1 1-5-16,1 1 5 15,1 2-8-15,0-1 1 16,0 1-39-16,0 0 26 16,0 0-20-16,0 0 6 15,0 10 21-15,0 3-27 0,0 3-19 16,0 4-16-16,0-2-71 15,-6-3-85-15</inkml:trace>
  <inkml:trace contextRef="#ctx0" brushRef="#br0" timeOffset="80305.4988">17446 9119 745 0,'0'0'0'0,"0"0"-7"16,0 0-19-16,0 0 26 0,0 0 3 15,0 0 4 1,9 50 29-16,1-50 2 0,7-12-1 16,8-13 40-16,8-8-76 15,0-6-1-15,0 0 14 16,-4 1-13-16,-3 8 6 15,-6 8-7-15,-4 9 0 16,-5 9-5-16,0 3 5 16,0 1-1-16,6 0-6 15,4 14 3-15,1 3 1 16,1 3 3-16,1-1 0 16,-2 0-2-16,-2-6 2 0,-1 0-25 15,-2-2-11 1,-6-4-37-16,-8-2-39 0,-3-5-190 15</inkml:trace>
  <inkml:trace contextRef="#ctx0" brushRef="#br0" timeOffset="80555.0776">17647 8928 805 0,'0'0'20'16,"0"0"-20"-16,0 0-94 0,0 0 89 16,0 0 5-1,0 0-3-15,27-8 2 0,-18 8 1 16,0 0 9-16,-1 5-8 16,2 0-1-16,-1-2 12 15,2 4-9-15,3 0-6 16,0 2-62-16,2-4-238 15</inkml:trace>
  <inkml:trace contextRef="#ctx0" brushRef="#br0" timeOffset="80801.4227">18065 8890 87 0,'0'0'23'16,"0"0"16"-16,0 0 17 15,0 0 32-15,0 0-58 16,0 0-30-16,4-30-92 15</inkml:trace>
  <inkml:trace contextRef="#ctx0" brushRef="#br0" timeOffset="81197.3032">18065 8890 97 0,'-39'-9'475'15,"39"8"-411"-15,0 1-51 16,0 0-3-16,0 0 5 16,4 0 5-16,4 3-3 15,2 14 67-15,2 13-52 16,5 12-3-16,0 15 21 16,2 13-6-16,1 12-1 0,0 8-24 15,5 2-17-15,4-2 44 16,5-8-46-16,6-10 0 15,0-6 8-15,6-7-3 16,1-2-2-16,2-5-3 16,0-7 0-16,-1-9 3 15,-6-5-3-15,-6-9 0 16,-9-5 1-16,-7-6 3 16,-9-3-3-16,-4-5-1 15,-6-1-17-15,-1-2 1 16,0 0-20-16,0 0-21 15,-5 0-34-15,-13 0-142 16,-6-16-366-16</inkml:trace>
  <inkml:trace contextRef="#ctx0" brushRef="#br0" timeOffset="81625.3605">18515 9629 110 0,'0'0'676'16,"0"0"-676"-16,0 0 0 16,0 0 9-16,0 0-2 15,0 0 43-15,-22-22 14 16,22 22-40-16,0 0-22 0,0 15-2 16,9 11 0-1,9 8 44-15,1 5-29 0,5 2-12 16,1 0 17-16,0 0-12 15,2-2 15-15,-4 0-21 16,1 0-1-16,-5-1 30 16,-2-1-26-16,-1-2-5 15,-5-3 19-15,-1-3-16 16,0-1 13-16,-6-6-16 16,-2 2 0-16,-2-1 2 15,-3 1-2-15,-24 1 0 16,-8 1 0-16,-16 0 13 15,-12 1-12-15,-8 0-1 16,-10-1-14-16,-4-1 12 16,-1 4-54-16,-1 0-25 15,4 3-3-15,8 2-60 0,13 3-34 16,14-2-299-16</inkml:trace>
  <inkml:trace contextRef="#ctx0" brushRef="#br0" timeOffset="82654.12">13526 15758 772 0,'0'0'101'0,"0"0"-92"15,0 0 15-15,0 0 22 16,0 0 14-16,0 0-8 16,-73 20-37-16,73-20-13 15,0 0 37-15,9 0-39 16,18 0 1-16,16 0 11 16,17-5 2-16,17-7 5 0,14-4-19 15,6 0 3 1,1 2 3-16,-6 1-6 0,-11 4 0 15,-10 2-4-15,-14 2 11 16,-10 3-14-16,-16 2 7 16,-13 0-31-16,-9 0 27 15,-6 0-33-15,-3 0 8 16,0-1 9-16,-3-1-27 16,-22-1-51-16,-18 0-134 15,-18 1-378-15</inkml:trace>
  <inkml:trace contextRef="#ctx0" brushRef="#br0" timeOffset="84004.5805">4324 14616 426 0,'0'0'129'0,"0"0"-112"0,0 0-7 16,0 0-2-16,0 0 62 15,0 0-6-15,3 0-36 16,-3 0 40-16,0 0-14 16,0 0-4-16,0 0 4 15,0 0-40-15,0 0 3 16,0 0-17-16,-9 0 0 16,-5 0 9-16,-3 7-9 15,-5 7 0-15,-4 3-1 16,-2 8 9-16,-2 4-12 15,-3 6 4-15,-1 5 0 16,0 4 7-16,0 4-4 16,4 2-3-16,3 2 0 0,0 0 4 15,6-1-2 1,6-5-2-16,7 3 0 0,5-3 4 16,3 3-4-16,0 6-2 15,22 6-11-15,6 1 19 16,16 5-6-16,15 1 0 15,19 3 3-15,20-3-9 16,25-2 8-16,22-2-4 16,25-5-1-16,32-8-72 15,26-1-1-15,18-9-63 16,16-9-81-16,-2-16-286 16</inkml:trace>
  <inkml:trace contextRef="#ctx0" brushRef="#br0" timeOffset="85126.713">14521 14147 577 0,'0'0'26'0,"0"0"13"0,0 0-21 15,0 0-12-15,0 0 44 16,0 0-21-16,-5 0-20 16,5 0 9-16,3 0-18 15,11 2 0-15,7 9 41 16,2 5-23-16,4 3 11 16,6 5-16-16,1 8-2 15,3 3 46-15,3 6-47 16,-2 1 2-16,-2 2 6 15,-3 4-15-15,0 0 9 16,-3 5-12-16,-1 3 1 16,-3 2 10-16,-4 3-7 15,-4 2-4-15,-9 1 8 0,-7 5-2 16,-2 6 6-16,-6 3-11 16,-17-1-1-16,-5-3 17 15,-6-6-15-15,-2-4-2 16,-3-7 0-16,1-3 2 15,-6-4 12-15,-4-1-14 16,0-3 13-16,3-2 3 16,4-1-14-16,4-3-4 15,4 3-8-15,-4 3-79 16,2-6-107-16,-3-10-214 16</inkml:trace>
  <inkml:trace contextRef="#ctx0" brushRef="#br0" timeOffset="88339.1127">8107 17936 292 0,'0'0'20'0,"0"0"-17"16,0 0 12-16,0 0-12 15,0 0 43-15,0 0 11 16,-82 2-32-16,77-2 88 15,1 0-51-15,-1 0-19 0,3 0-22 16,0 0-17 0,1 0 6-16,1 0-10 0,-3 0 1 15,1 0 2-15,-1 0-3 16,2 0 0-16,-1 0 5 16,2 0 1-16,0 0 6 15,0 0-12-15,0 0 9 16,0 0-7-16,0 0-2 15,11 7 0-15,5 0 11 16,9 3 7-16,1-2 7 16,8-1-25-16,6 0 6 15,7-5 6-15,5-2-8 16,3 0-2-16,3 0 14 16,3 0-14-16,3 0 18 15,1-2-20-15,0-1 1 0,5 2 14 16,-3 0-15-16,0-1 0 15,2 1-4-15,-8-1 12 16,-6-2-5-16,-10-1-3 16,-11 5 0-16,-7-5-2 15,-10 3 2-15,-7 0 0 16,-6 2-3-16,-2 0 6 16,-2 0-3-16,0 0 0 15,0 0-17-15,0 0 9 16,0 0-23-16,0 0-56 15,0 0 83-15,-6 0-31 16,3 0-70-16,-4 0-81 0,5 0-179 16</inkml:trace>
  <inkml:trace contextRef="#ctx0" brushRef="#br0" timeOffset="96336.8797">1872 4299 795 0,'0'0'36'16,"0"0"19"-16,0 0 20 15,0 0-65-15,-95-55 27 16,68 53-28-16,0 1-2 16,-1 1 13-16,-2 0-20 15,6 5 0-15,-6 7 23 16,3 7-20-16,-1 5 2 16,-2 5-5-16,3 2 0 15,2 6 13-15,7 2-13 16,6 5 0-16,6 0-5 15,6 1 6-15,0-4-3 16,6-3 2-16,13-8 0 16,4-7-4-16,2-9 4 15,0-12 0-15,4-2 12 16,5-11-8-16,3-16 9 0,4-5-6 16,-7-3-4-16,-4 1 7 15,-10 3-7-15,-6 3-1 16,-8 0 18-16,-3 0-15 15,-1 3 28-15,-2 0-33 16,0 8 0-16,0 6 5 16,0 4-5-16,0 6 0 15,0 1-2-15,1 0-19 16,2 16 1-16,3 14 4 16,5 7 16-16,1 3 0 0,4-2 0 15,5-1-4 1,3-3 1-16,7-6 6 0,8-4-1 15,7-11-2-15,8-10-78 16,4-3-69-16,-5-16-243 16</inkml:trace>
  <inkml:trace contextRef="#ctx0" brushRef="#br0" timeOffset="96576.0964">2506 4342 614 0,'0'0'251'0,"0"0"-197"0,0 0-54 15,0 0 0-15,0 0 2 16,-1 85 1-16,-4-45 33 16,2 2-34-16,-3-3-2 15,0-1 1-15,-1-6 7 16,-2-4-16-16,-1-3 8 15,-1-11-100-15,-4-11-23 16,-1-3-246-16</inkml:trace>
  <inkml:trace contextRef="#ctx0" brushRef="#br0" timeOffset="96726.1076">2382 4584 50 0,'0'0'651'0,"0"0"-544"15,0 0-37-15,0 0 1 0,0 0 14 16,0 0-41-16,48-50-37 15,-30 50-6-15,7 0-1 16,8 0-2-16,11 1-13 16,14 0-119-16,1-1-151 15</inkml:trace>
  <inkml:trace contextRef="#ctx0" brushRef="#br0" timeOffset="97248.7864">3250 4249 718 0,'0'0'133'16,"0"0"-88"-16,0 0-22 16,0 0-18-16,0 0 10 15,0 0 10-15,-10 73 6 16,10-32-8-16,0 5 40 15,0 3-43-15,0 0 4 16,0-3 3-16,0-7-24 16,0-4 27-16,0-10-27 15,0-6-2-15,0-10 7 16,0-7 3-16,0-2-11 16,0 0 24-16,0-7-2 0,0-17 59 15,3-7-81 1,10-7 9-16,1-2-14 0,4 4 5 15,0 3-16-15,-2 9 11 16,3 9-21-16,-7 5 26 16,-2 6-11-16,1 4 3 15,3 0-2-15,0 5-5 16,3 13 7-16,1 7 0 16,-5 5 12-16,-2 3-8 15,-4 1 4-15,-7 1 0 16,0 0-4-16,-4-2 4 15,-8 2 0-15,-6-4-3 16,-3-7 7-16,0-5 3 16,0-8-7-16,5-7 1 0,4-4-12 15,2-7-45-15,5-23-67 16,5-12-175-16</inkml:trace>
  <inkml:trace contextRef="#ctx0" brushRef="#br0" timeOffset="97541.2105">3741 4268 679 0,'0'0'154'15,"0"0"-128"-15,0 0-11 0,0 0 0 16,0 0 31-16,88 33 0 15,-55-9-33-15,-3 8 30 16,-4 3-30-16,-6 5-12 16,-10 3 26-16,-8 5-27 15,-2 3 0-15,-15 5 0 16,-16 2 7-16,-10-3-14 16,-7-2 4-16,-3-8-55 15,-2-6-14-15,-8-8-113 16,-10-10-97-16</inkml:trace>
  <inkml:trace contextRef="#ctx0" brushRef="#br0" timeOffset="98165.0664">1304 3846 403 0,'0'0'143'0,"0"0"-14"16,0 0-66-16,0 0 12 15,0 0 9-15,0 0-27 16,-79 78 2-16,55-47-19 15,-2 7-23-15,0 11 39 16,-1 7-46-16,3 9-4 16,-3 6 10-16,6 8-14 15,6 2 1-15,10-2-3 16,5 3 5-16,7 1-23 16,21 3 18-16,14 6-83 15,16-6-32-15,12-12-153 0,11-13-306 16</inkml:trace>
  <inkml:trace contextRef="#ctx0" brushRef="#br0" timeOffset="100880.7391">4628 4446 685 0,'0'0'68'16,"0"0"-60"-16,0 0-8 0,0 0-1 15,0 0 1-15,-25 82 44 16,12-47-17-16,-2 5 11 15,3-1-30-15,-1 1 6 16,1-5 6-16,1-3-20 16,-1-7 0-16,5-6-4 15,-3-5-3-15,1-4-33 16,-5-3-64-16,-2-7-163 16</inkml:trace>
  <inkml:trace contextRef="#ctx0" brushRef="#br0" timeOffset="101097.6771">4373 4652 407 0,'0'0'322'0,"0"0"-263"15,0 0-22-15,0 0-6 16,0 0 6-16,0 0 15 16,8-9-51-16,10 8 12 15,12-1 11-15,7 0-16 16,2 2-4-16,0-1-4 15,0-1 0-15,-4 0-8 16,1 1-41-16,-2-1-47 16,-3-1-9-16,-7-6-240 15</inkml:trace>
  <inkml:trace contextRef="#ctx0" brushRef="#br0" timeOffset="101560.8709">4411 4405 16 0,'0'0'684'0,"0"0"-684"16,0 0 11-16,0 0-11 15,0 0 5-15,0 0 27 16,18 79 29-16,-9-48-36 16,1 2 20-16,1 3-21 15,2 4-10-15,-1-1 32 16,0 1-35-16,-3-5-7 16,-2-2 8-16,1-8-7 0,-1-2-6 15,1-6 1-15,-1-3-69 16,1-3-36-16,-3-7-53 15,-5-4-368-15</inkml:trace>
  <inkml:trace contextRef="#ctx0" brushRef="#br0" timeOffset="101818.6835">4384 4734 528 0,'0'0'44'15,"0"0"-31"-15,0 0 10 16,0 0 72-16,94-27-66 16,-58 23 3-16,1 1 12 15,6 1-43-15,4-1 7 16,1-1-8-16,2-1-41 15,-5 2-79-15,-6-2-312 16</inkml:trace>
  <inkml:trace contextRef="#ctx0" brushRef="#br0" timeOffset="102948.8127">5434 4428 599 0,'0'0'75'0,"0"0"-55"0,0 0 19 16,0 0-5-16,0 0-20 15,0 0 23-15,-68-17-24 16,63 15-13-16,2 2 14 16,0 0-14-16,-2 0-5 15,-2 0-13-15,0 2-24 16,-2 4 41-16,-2 1 1 16,-1 1 0-16,-1 2-7 15,-2 2 12-15,0 1-5 16,2 1 7-16,-2 3 0 0,-3 2 37 15,4 2-33 1,1 4-10-16,4 4 52 0,6 3-43 16,3 6 10-1,0 0 6-15,0 0-21 0,0-5 32 16,9-7-33-16,3-2-4 16,3-7 11-16,1-2-9 15,1-4-2-15,2-5 0 16,2-2 4-16,0-4-9 15,7 0-40-15,2-4-86 16,-3-11-105-16</inkml:trace>
  <inkml:trace contextRef="#ctx0" brushRef="#br0" timeOffset="103399.6037">5773 4529 667 0,'0'0'45'0,"0"0"4"16,0 0-13-16,0 0 17 15,0 0-25-15,0 0-27 16,-90-9 53-16,71 17-51 16,1 6 21-16,1 4-17 15,-3 4 6-15,0 3 4 16,5 5 7-16,3-1-20 15,5 3 14-15,7-5-18 16,0 0 0-16,0-4-4 16,9-5 17-16,6-2-11 15,4-6-2-15,5-2 0 16,6-4-1-16,4-2 1 16,5-2-10-16,1 0-80 15,-2 0-140-15</inkml:trace>
  <inkml:trace contextRef="#ctx0" brushRef="#br0" timeOffset="103758.9825">6244 4763 611 0,'0'0'107'16,"0"0"-100"-16,0 0-14 16,0 0 16-16,0 0 50 15,0 0 19-15,24 17-27 16,-8-14 46-16,4 1-78 15,1-3 23-15,8 0 2 16,1-1-39-16,-2 0 21 16,1 2-26-16,-5-2 0 15,1 1-28-15,1 0 19 16,-1-1-85-16,-1 2-40 16,-5-2-105-16</inkml:trace>
  <inkml:trace contextRef="#ctx0" brushRef="#br0" timeOffset="104538.555">7042 4741 631 0,'0'0'91'0,"0"0"-36"16,0 0 2-16,0 0-2 15,0 0 37-15,0 0-67 0,-54-33-6 16,35 33 0-16,-3 0-16 15,-1 10 32-15,-1 6-35 16,0 2 8-16,2 4 0 16,4 0-8-16,5 3 0 15,5 1-2-15,5-2-6 16,3-3 8-16,0-2-1 16,5-7 2-16,11-2 6 15,2-6-7-15,3-4 0 16,3 0-4-16,0-4 15 15,1-13-2-15,-4-4-9 16,-3-4 4-16,-8-2 4 0,-1-2-8 16,-5-2 0-16,0 0-1 15,-3-5 11-15,2-2-11 16,-3 0 1-16,3 2 0 16,-3 8-1-16,3 7 1 15,3 7 0-15,-3 8-2 16,-1 5-1-16,-2 1 3 15,0 0 0-15,0 2-35 16,0 15 35-16,0 4-14 16,0 8 14-16,0 1 6 15,3 3-4-15,4-3-2 16,3-4 0-16,1-2-28 16,4-9 6-16,1-5-63 0,2-4-24 15,2-6-25 1,0-5-248-16</inkml:trace>
  <inkml:trace contextRef="#ctx0" brushRef="#br0" timeOffset="104839.4109">7276 4534 5 0,'0'0'729'16,"0"0"-675"-16,0 0-54 15,0 0 5-15,0 0 46 0,0 0-21 16,49 16 2 0,-32 1 5-16,-1 5-34 0,-1 2 30 15,-2 6-27-15,-3 7-2 16,-3 3 25-16,-4 1-25 16,-3 0-4-16,0-2 7 15,0-2-1-15,-4-4-4 16,-10-4-2-16,-2-5 5 15,1-2-15-15,-5-5 10 16,2 0-87-16,1-9-98 16,0-8-446-16</inkml:trace>
  <inkml:trace contextRef="#ctx0" brushRef="#br0" timeOffset="106131.6139">8224 4243 476 0,'0'0'151'0,"0"0"-53"0,0 0-76 16,0 0 0-16,0 0 54 15,0 0-43-15,0 0 1 16,0 0-34-16,-5 1 0 16,-2 12 45-16,-4 4-34 15,-5 5 3-15,-1 4 10 16,-4 7-4-16,-4 6 7 15,0 6-26-15,-4 4 3 16,-2 4 36-16,0 2-38 16,-1 8 1-16,1-2-3 15,1-1 12-15,0-2-11 16,-2-7-1-16,2-4 0 16,3-7 12-16,2-3-12 15,3-7-5-15,3-7 4 16,0-7 2-16,10-3-2 0,0-6-12 15,3 0 13-15,0-4-10 16,3-1 9-16,2-2 1 16,1 0-3-16,0 0-18 15,0 0-1-15,0-3-111 16,0-6-15-16,0-1-56 16</inkml:trace>
  <inkml:trace contextRef="#ctx0" brushRef="#br0" timeOffset="106908.537">8740 4428 611 0,'0'0'60'16,"0"0"-53"-16,0 0 38 16,0 0-29-16,-87-3 18 15,64 15 39-15,-3 2-47 16,2 5-12-16,-1 3 25 16,-4 4-16-16,1 4 25 0,4 6-48 15,-2 1 2 1,1 7 27-16,3 1-29 0,4 2 0 15,8-4 0-15,5-2 5 16,5-7-4-16,0-6-1 16,8-1 0-16,6-8 1 15,5-2-1-15,-2-2 0 16,5-3 0-16,4-2-15 16,-2-1-23-16,10-4-51 15,-7-2-106-15,0-3-298 16</inkml:trace>
  <inkml:trace contextRef="#ctx0" brushRef="#br0" timeOffset="107920.5497">7500 4067 574 0,'0'0'107'0,"0"0"-84"16,0 0 17-16,0 0-17 15,0 0-17-15,0 0 16 0,0 7-22 16,0 4 0 0,9 6 19-16,1 4-7 0,1 5 15 15,2 0 13-15,-4 6-21 16,-3-1 20-16,3 8-20 16,-6 2-11-16,0 4 22 15,0 3-14-15,-3 2 2 16,0-2-18-16,0 5 5 15,0 2 10-15,-6 6-15 16,-5 2 4-16,1 1-1 16,0-4-3-16,-5-2 12 15,4-2-12-15,-2 1-2 16,-5-1-5-16,-1-7 7 16,-2-5 0-16,-6-5-8 15,-5-6-10-15,-3-4-58 0,-10-7-98 16,-10-6-123-16</inkml:trace>
  <inkml:trace contextRef="#ctx0" brushRef="#br0" timeOffset="109009.0078">839 3677 247 0,'0'0'268'0,"0"0"-148"16,0 0-54-16,0 0-3 16,0 0-41-16,0 0 42 15,1-9-54-15,-1 9-8 16,0 0 33-16,-6 6-32 15,-6 7 9-15,-4 4 8 16,-5 6-9-16,0 10-1 0,-6 4 6 16,-1 7-13-16,-1 2 18 15,2 4-12-15,-1 4-2 16,3 0-7-16,1 3 0 16,3-1 5-16,3 2-5 15,3 1 0-15,2 2 0 16,6 3 0-16,2 0 0 15,5 3-2-15,0 1 9 16,0 4-16-16,3 0 9 16,12 1-21-16,4-5 1 15,5-7-38-15,9-3-15 16,4 2-9-16,8-2-50 16,-2-9-143-16</inkml:trace>
  <inkml:trace contextRef="#ctx0" brushRef="#br0" timeOffset="113218.2131">8674 4814 235 0,'0'0'278'0,"0"0"-217"0,0 0-55 16,0 0-6-16,0 0-19 16,0 0-116-16</inkml:trace>
  <inkml:trace contextRef="#ctx0" brushRef="#br0" timeOffset="113720.0281">8674 4814 562 0,'-90'34'58'16,"93"-34"-49"-16,6 0 1 15,3 0 38-15,4 0 19 16,4 0-25-16,5-3 4 15,2-6-6-15,1-3-20 16,2-3 13-16,-1-2-33 16,-7 0 3-16,1-1 21 15,-6-2-24-15,-3 1 0 16,-2 0 23-16,-8 0-22 16,-2 4 9-16,-2 4-10 0,0-1 0 15,0 7 6-15,-3 0-6 16,-9 5-16-16,1 0 13 15,-6 0 6-15,1 5-6 16,0 9 3-16,-1 6 0 16,1 7 0-16,2 4 0 15,6-2 0-15,2 1 4 16,5-5 1-16,1-5 7 16,0-3-12-16,7-3 3 15,5-6-7-15,4-2 4 16,7-6 0-16,2 0 22 15,6 0-16-15,2-3-6 0,0-5-24 16,-3-2-111 0,-5-2-8-16,-4 0-272 0</inkml:trace>
  <inkml:trace contextRef="#ctx0" brushRef="#br0" timeOffset="113998.1384">9234 4548 690 0,'0'0'57'16,"0"0"-36"-16,0 0-21 16,0 0 0-16,0 0 10 15,0 0 12-15,2 51 5 0,-2-25 25 16,3 6-32-16,-3-1 9 15,0-2-29-15,0-3 10 16,0-1-5-16,0-4-5 16,-6-3-4-16,-1-1-17 15,1-5-75-15,-2-5-41 16,-2-3-310-16</inkml:trace>
  <inkml:trace contextRef="#ctx0" brushRef="#br0" timeOffset="114172.298">9145 4800 688 0,'0'0'100'0,"0"0"-38"0,0 0-9 16,0 0-38-16,0 0 14 16,0 0-29-16,70-23-1 15,-39 21-5-15,1-2-113 16,-4-4-132-16</inkml:trace>
  <inkml:trace contextRef="#ctx0" brushRef="#br0" timeOffset="114838.4314">9575 4782 692 0,'0'0'75'0,"0"0"-7"15,0 0 17-15,0 0 30 16,0 0-56-16,0 0-54 15,71-58 12-15,-47 33-17 0,-2 1 4 16,-2-2-2 0,-1 1 3-16,-1 2 19 0,-3-1-23 15,-4 3 1-15,-3 1 17 16,-3 4-19-16,-4 2 0 16,-1 4 15-16,0 6-13 15,0 0 2-15,0 4-4 16,-6 0-5-16,-4 0-10 15,-5 0 15-15,-5 13 0 16,-2 9-8-16,-2 5 15 16,-2 7-7-16,-3 6 0 15,0 10 2-15,3 0-3 16,4 4 1-16,8-4 0 16,8-1 2-16,3-6 3 0,3-4-6 15,0-6 1-15,5-8-29 16,8-6 25-16,4-9-14 15,2-6 18-15,7-4-9 16,2 0 9-16,0-13-24 16,-4-4-2-16,-5 0-24 15,-8 0 48-15,-7 1-11 16,-4 0-14-16,0 4 20 16,-3 2-26-16,-11 1 4 15,0 5 23-15,-2 1 6 16,2 1 2-16,4 2-2 15,-2 0-11-15,12 0-36 16,0 0-61-16,0 0-145 0,3-1-29 16</inkml:trace>
  <inkml:trace contextRef="#ctx0" brushRef="#br0" timeOffset="115190.0574">9976 4509 771 0,'0'0'54'0,"0"0"20"16,0 0-28-16,0 0-45 15,0 0 42 1,0 0-40-16,46-11 2 0,-25 25 15 15,-4 7-5-15,-1 2-3 16,-3 5-1-16,-5 4-6 16,-5 7 23-16,-3 1-22 15,0 2-4-15,-8 1 18 16,-9-4-7-16,-6-1-6 16,1-3-10-16,-4-5 12 15,3-3-14-15,1-2 5 16,0-4-55-16,-3 1 1 15,-2-7-139-15,-4-7-190 0</inkml:trace>
  <inkml:trace contextRef="#ctx0" brushRef="#br0" timeOffset="119687.7049">10353 4143 485 0,'0'0'35'0,"0"0"82"15,0 0-112-15,0 0 17 16,-63-72 26-16,55 63-7 15,3-1 14-15,2 5-30 0,2 3-14 16,1-1 78 0,0 3-89-16,0 0 0 0,0 0-2 15,0 0-5-15,0 8 3 16,0 12 0-16,12 6 4 16,1 2-5-16,4 4 5 15,-1 0 0-15,-3 4 1 16,1 3 11-16,-4 4-11 15,-4 8-1-15,-3 3 0 16,-3 3 11-16,0 4-11 16,-3 2 0-16,-10-1 9 15,-7-3-6-15,-3-6 3 16,-2-2-6-16,-3-7 0 16,0-5 2-16,-2-5 1 15,-1-1-3-15,-2 0 0 0,-6 3-38 16,-3 3-49-16,-1-2-80 15,-3-4-245-15</inkml:trace>
  <inkml:trace contextRef="#ctx0" brushRef="#br0" timeOffset="121097.4131">944 3430 434 0,'0'0'55'16,"0"0"-48"-16,0 0 19 16,0 0-10-16,0 0-7 15,0 0 51-15,-71 0-47 16,59 0 4-16,3 1 28 15,-1 2-37-15,2 2 12 16,-4-2-20-16,2 4 4 16,-4 0 5-16,-2 0-9 15,1 1 0-15,-3-1 29 16,0 3-21-16,-3 0 17 16,-4 4-25-16,-2 1 3 0,-4 3 9 15,-3 1-10-15,4 2-2 16,-3 3 19-16,-3-1-14 15,-4 0-3-15,1 2-2 16,2-1 0-16,-2-1 9 16,0-1-9-16,2 0 0 15,-2 3 5-15,0 0 1 16,4 0-3-16,5-2-3 16,-3 5 8-16,2 1-20 15,1 7 12-15,0 2 0 16,7 1-5-16,4 7 15 15,0 3-18-15,4 6 8 16,3 5 0-16,1-1 3 16,2 1-3-16,0 1 0 0,0-4 7 15,2-1-2-15,4 1-5 16,3 3-5-16,0 5 5 16,0 3-1-16,6 1 1 15,6 0 0-15,4-6 7 16,2 3-4-16,8-1-6 15,11-2-23-15,8 2-36 16,19 5 30-16,13 5-38 16,13 3-140-16,5-2 4 15</inkml:trace>
  <inkml:trace contextRef="#ctx0" brushRef="#br0" timeOffset="122799.8071">17553 5158 801 0,'0'0'20'16,"0"0"-40"-16,0 0 45 16,0 0-26-16,0 0 1 15,0 0 0-15,9-6-7 16,-9 6 7-16,0 0 0 15,2 0-1-15,-1 1-4 16,3 17 3-16,1 12 2 16,4 11 0-16,0 8 51 15,2 6-41-15,-3-1-2 16,0 1 1-16,-1-1 4 16,-1-4 10-16,1-6-23 15,0-6 0-15,2-5 4 0,0-7-4 16,1-5 0-16,-1-4-8 15,0-3 20-15,3-8-15 16,0-2 3-16,10-4 0 16,14 0 31-16,18-16-19 15,20-13-2-15,16-3-9 16,8-7 24-16,3 0-43 16,0-1 18-16,-6 1-74 15,-2 5 51-15,-8 1-92 16,-12 5-21-16,-14-2-294 15</inkml:trace>
  <inkml:trace contextRef="#ctx0" brushRef="#br0" timeOffset="125129.4481">15469 15673 485 0,'0'0'28'0,"0"0"-20"16,0 0 6-16,-16 82-4 15,13-55 15-15,2 1 21 16,-1 2-14-16,2-3 8 0,0 2-40 16,0 0 0-1,6-2 48-15,2 0-47 0,4-1-1 16,-1-4 21-16,1-1-10 16,2-4 13-16,2-1-13 15,2-3-2-15,-2-5 43 16,2-6-47-16,-1-2 21 15,7 0 14-15,5 0-5 16,7-14 8-16,9-8-43 16,1-3 11-16,3-6-19 15,1 0 8-15,3-3-69 16,0-2-61-16,0 2-322 16</inkml:trace>
  <inkml:trace contextRef="#ctx0" brushRef="#br0" timeOffset="233386.4903">19380 12011 593 0,'0'0'44'15,"0"0"-44"-15,0 0 0 16,0 0-21-16,0 0 33 16,-26 106-12-16,18-60 28 15,5 9-21-15,-5 10 33 16,3 10-22-16,-6 8-14 15,-5 11 46-15,-2 5-48 16,-3 5 19-16,-1-1 21 16,2-5-36-16,1-4 17 0,1-2-23 15,3-2 10 1,-1-1-6-16,1-2-4 0,0-2 0 16,1-3-4-1,1-3 17-15,-2-3-13 0,4-3 0 16,0 0 0-16,2-2-1 15,0-3 2-15,-3 0-1 16,0 0 0-16,-1 0 8 16,4 5-9-16,-3-3 1 15,0-2 0-15,-2-2-3 16,1-5 3-16,-4-6 0 16,4-5-7-16,0-7 20 15,-1-4-14-15,2-3 1 16,0-4 0-16,2-2-2 0,0-2 2 15,0-2 0-15,4-5-7 16,2-5 23-16,1-3-27 16,2-4 11-16,1-6-19 15,0-2 14-15,0-1-16 16,0 0 21-16,0 0-1 16,0 0 6-16,19 0-2 15,12 0-3-15,11 0 0 16,13 3 5-16,5 8-5 15,6 4 0-15,6 1-10 16,8 6 20-16,9 3-10 16,8 0 0-16,4 3 0 15,3-3-1-15,3 0 3 16,-3-3-2-16,4-1 0 16,-1-2 10-16,-3-2-8 0,-5-1-2 15,-7-3 6-15,-9-3-8 16,-7-3 2-16,-7-3 0 15,-10-2-4-15,-13-2 16 16,-16 0-10-16,-12 0-2 16,-11 0 0-16,-4 0 2 15,-3 0 1-15,0 0-3 16,0 0 15-16,0 0 4 16,0 0 26-16,0-6-35 15,0-15-1-15,-1-13-2 0,1-15-7 16,0-19-4-1,0-17 2-15,6-12-4 0,2-11-6 16,1-4 12-16,-3-4 0 16,1 1-9-16,-3 0 9 15,2 4 0-15,0 6-6 16,-3 2 16-16,4-1-16 16,4-2 6-16,4-3 0 15,0-7-5-15,4 1 5 16,0 0-15-16,-5-3 4 15,-1 6-4-15,-2 8 1 16,-7 14 14-16,-2 15 0 16,-2 17 9-16,0 16-9 15,0 12 0-15,0 10 18 16,0 5-9-16,0 6 0 0,-2 3-9 16,1 1 1-16,1 2 1 15,-2-4-2-15,2-3 0 16,-1-5-6-16,-3-1 20 15,2 0-14-15,-4-3 0 16,3 4 0-16,-2 2-5 16,1 6 5-16,4 2-30 15,-2 4 5-15,2 1-43 16,-1 0-16-16,1 0-51 16,-3 0-134-16</inkml:trace>
  <inkml:trace contextRef="#ctx0" brushRef="#br0" timeOffset="234972.1011">19109 14291 599 0,'0'0'3'0,"0"0"2"15,0 0-1-15,0 0-4 16,0 0 0-16,0 0 47 16,0 0-38-16,79-1-7 15,-52 1 28-15,16 11-29 0,14 6 36 16,13 3-37-1,15 4 10-15,10 0 15 0,7 0-21 16,4-1-4-16,-2 1 9 16,2-2-2-16,-1 1-10 15,-1 0 3-15,-6-3 0 16,-10 2-9-16,-10-2 13 16,-10 0-4-16,-14-4 0 15,-8-3 5-15,-16-4-17 16,-15-6 11-16,-6 0 1 15,-9-3-15-15,0 0-4 16,-10 0-36-16,-22 0-29 16,-13 3-116-16,-15 0 38 15</inkml:trace>
  <inkml:trace contextRef="#ctx0" brushRef="#br0" timeOffset="235585.876">19214 13768 604 0,'0'0'16'0,"0"0"66"0,0 0-82 15,0 0 0-15,0 0 9 16,84 0 3-16,-33 6-1 15,12 5 40-15,13 7-25 16,12 4 9-16,12 4-27 16,4 6 3-16,2 1 7 15,1 2-15-15,1 1-3 16,-7 0 0-16,-5-3 7 16,-11-2-10-16,-15-6 3 15,-9-3 0-15,-7-9 1 0,-8-4-1 16,-9-3-35-16,-12-6-5 15,-10 0 11-15,-10 0 20 16,-5-11-66-16,-9-8-220 16</inkml:trace>
  <inkml:trace contextRef="#ctx0" brushRef="#br0" timeOffset="236052.3903">19337 13157 681 0,'0'0'0'0,"0"0"-1"15,0 0 1-15,0 0-14 16,0 0 14-16,0 0 1 16,106 39 6-16,-46-20 60 15,13 6-46-15,13 3 5 16,8 4-6-16,3-3-14 0,3 4 6 15,-4-4-12-15,2 2 0 16,-4 0-1-16,-4-3 1 16,-8 0-3-16,-12-3 0 15,-8-1 6-15,-9-6-5 16,-15-6 2-16,-9-5-8 16,-13-5-13-16,-10-2-8 15,-4 0-2-15,-2-1 24 16,0-15-222-16,-18-10-192 15</inkml:trace>
  <inkml:trace contextRef="#ctx0" brushRef="#br0" timeOffset="236522.9229">19335 12596 655 0,'0'0'0'15,"0"0"0"-15,0 0-11 0,86 38 13 16,-46-26-2-16,3-4 49 16,8 2-11-16,4 0 14 15,5 4-35-15,7 3-16 16,1 7 52-16,3 2-49 16,0 8-4-16,-2 1 6 15,3 2-4-15,-1 2 7 16,-1 0-9-16,-4 0 0 15,-8-3-4-15,-9-7 4 16,-7-2 0-16,-6-7-2 16,-6-6 11-16,-2-6-18 15,-5-4-1-15,-4-4-29 16,-3 0 28-16,-2 0-37 0,-4 0-104 16,-4-10 76-16,-5-4-165 15</inkml:trace>
  <inkml:trace contextRef="#ctx0" brushRef="#br0" timeOffset="240970.8772">18783 11372 439 0,'0'0'0'0,"0"0"-2"16,0 0-9-16,0 0-5 16,0 0 32-16,0 0-12 15,-33 76 48-15,26-51-28 16,3 8 38-16,-1 1-28 15,-2 4-32-15,3 2 59 0,-1 2-49 16,2 3-5-16,0 4 17 16,0 7-21-1,0 1 26-15,1 2-29 0,-1 1 1 16,1-5 11-16,0 0-12 16,-2-4 0-16,4-2 2 15,-3-4 3-15,1-4-2 16,-1-6-3-16,1-2 0 15,0-5-22-15,-1-4 22 16,-2-4-47-16,0-6 20 16,0-4-140-16,-5-8-53 15</inkml:trace>
  <inkml:trace contextRef="#ctx0" brushRef="#br0" timeOffset="241364.2493">18461 12025 532 0,'0'0'10'15,"0"0"-1"-15,0 0-9 16,0 0 0-16,0 0 83 15,-7 87-75-15,7-47 31 0,13 9-3 16,6 0-22-16,1 4 9 16,3 2-23-16,0-1 9 15,2-2 5-15,0-4-5 16,2-3-9-16,-3 1 2 16,2-6 11-16,1-4-19 15,-3-8 6-15,3-9 0 16,-1-10-4-16,5-5 9 15,2-4-5-15,5-3 0 16,5-18-15-16,3-10-3 16,-1-6-28-16,-3 0-56 15,-5 3-53-15,-5 0-230 16</inkml:trace>
  <inkml:trace contextRef="#ctx0" brushRef="#br0" timeOffset="248580.0309">19553 14928 872 0,'0'0'0'0,"0"0"0"16,0 0-15-16,0 0-17 15,0 0-31-15,0 0 51 16,0 0-15-16,0 0 22 15,-14-26-25-15,14 31-72 16,0 4 48-16,0-3-133 0</inkml:trace>
  <inkml:trace contextRef="#ctx0" brushRef="#br0" timeOffset="249107.1941">19893 14185 452 0,'0'0'104'16,"0"0"-104"-16,0 0 4 16,0 0 2-16,0 0 5 15,0 0 50-15,3 10-29 16,-3-10-18-16,2 0 6 15,-2 0-20-15,0 0-8 16,5 2-39-16,-1 1-86 16,1-1 66-16,2 0-55 15,-3-2-148-15</inkml:trace>
  <inkml:trace contextRef="#ctx0" brushRef="#br0" timeOffset="249525.1539">20144 13662 494 0,'0'0'0'16,"0"0"-34"-16,0 0-9 16,0 0 34-16,0 0 2 15,0 0 14-15,0 0-5 16,0 0 23-16,0 0-25 16,0 0-14-16,0 0-73 0,0-12-184 15</inkml:trace>
  <inkml:trace contextRef="#ctx0" brushRef="#br0" timeOffset="249772.9078">20162 13023 606 0,'0'0'2'0,"0"0"-2"16,0 0-117-16,0 0-48 16,0 0 49-16,0 0-41 15</inkml:trace>
  <inkml:trace contextRef="#ctx0" brushRef="#br0" timeOffset="253174.4316">1576 6221 1 0,'0'0'587'15,"0"0"-587"-15,0 0 7 16,0 0 4-16,0 0-3 16,0 0-7-16,0 0 66 15,-22-19-63-15,21 19 18 16,-1 0-19-16,1 0 7 16,-6 8-20-16,-4 17 10 0,-5 15 0 15,1 12 1-15,-6 8 9 16,6 6-10-16,0 1 10 15,5-5 2-15,-1 2-15 16,2-3 3-16,3-2 0 16,0-5 13-16,0-5-13 15,2-6 0-15,-2-6-4 16,0-4 14-16,3-6-14 16,-4-5 4-16,3-8-53 15,-6-5 32-15,-3-4-162 16,-13-5-3-16,-11-5-127 15</inkml:trace>
  <inkml:trace contextRef="#ctx0" brushRef="#br0" timeOffset="253520.4096">867 6640 500 0,'0'0'56'16,"0"0"-42"-16,0 0-8 15,0 0 29-15,0 0-35 16,0 0 0-16,-19-2 17 16,20 32-14-16,11 15 36 15,0 12-5-15,3 5-27 16,0 1 11-16,1 1-18 16,-4-5 7-16,1-3 2 15,1-8-8-15,-2-9-1 0,7-8 0 16,-3-5 14-16,1-9-24 15,1-4 10-15,-4-4 0 16,7-4 4-16,3-4-4 16,6-1 0-16,8 0-7 15,7-13 7-15,8-7-29 16,4 0-8-16,1-3-88 16,-3-5-22-16,0-2-262 15</inkml:trace>
  <inkml:trace contextRef="#ctx0" brushRef="#br0" timeOffset="255777.5503">12362 3055 392 0,'0'0'0'15,"0"0"4"-15,0 0 13 16,0 0-9-16,0 0-2 15,0 0 50-15,-16-32-28 0,15 27 16 16,-1 0-6-16,2 1-30 16,0-1 30-16,0 4-38 15,0-1 7-15,0 2 24 16,0-1-31-16,0 1 0 16,0 0-10-16,0 0 20 15,-1 0-24-15,-1 0 4 16,1 9 10-16,-4 8-15 15,-3 7 16-15,-2 5-1 16,1 2 7-16,-1 4-3 16,0 0-4-16,1 1 0 15,1 0 0-15,-1 0 21 16,3 0-21-16,-1 2 0 16,4-1 18-16,-2 1-14 15,2 0 26-15,-1 1-30 0,1 0 0 16,0-5 15-16,1-3-8 15,-1-7-7-15,2-9 0 16,1-4 18-16,0-8-16 16,0-3-2-16,0 0 0 15,0 0-5-15,0 0 8 16,0 0-6-16,0 0-12 16,0 0-82-16,-3 0-53 15,-3-4-69-15</inkml:trace>
  <inkml:trace contextRef="#ctx0" brushRef="#br0" timeOffset="256408.4939">12003 3367 473 0,'0'0'65'0,"0"0"-37"0,0 0-14 15,0 0 51-15,0 0-52 16,0 0-1-16,0-10 15 15,0 10-20-15,0 0-3 16,0 0-4-16,0 10 0 16,0 10 0-16,1 6 1 15,4 3-1-15,0 4 2 16,-2 6 11-16,-3 6-10 16,3 2-3-16,-3 4 0 15,0-1 15-15,0-3-2 16,0-3-12-16,0-1-1 15,0-4 2-15,0-6 9 0,0-4-11 16,0-4 0-16,4-8-9 16,0-8 12-16,-1-3-3 15,0-5 0-15,2-1 17 16,2 0-13-16,7 0 32 16,5-7-14-16,7-13 20 15,5-5-42-15,2-2 0 16,-5 3-10-16,-1 2 32 15,-3 5-22-15,-2-2 0 16,-4 4 1-16,0-1-24 16,-6 2 23-16,-1 0-9 15,0 1 0-15,-3 3-31 16,2 2 35-16,-1 0-34 16,0 2-62-16,3 1-18 15,-2 2-65-15,-1 0-87 0</inkml:trace>
  <inkml:trace contextRef="#ctx0" brushRef="#br0" timeOffset="258800.9642">5931 669 692 0,'0'0'0'0,"0"0"5"15,0 0-2-15,0 0-3 16,0 0 0-16,0 0 11 16,0-14-4-16,0 14 1 0,0 0-8 15,0 0 18-15,0 0-25 16,0 1 7-16,-3 14 0 15,-2 8-4-15,-2 10 10 16,-2 11 16-16,0 4-22 16,-4 6 6-16,1 10 28 15,1 4-34-15,-1 0 0 16,5-7 0-16,-1-7 4 16,4-15 1-16,1-11-5 15,2-12 4-15,1-10-16 16,0-4 13-16,0-2-1 15,0 0 60-15,0 0-6 0,-2-12 2 16,-4-14-56 0,3-10 11-16,-2-14-31 0,2-7 20 15,0-2-19-15,1-1 19 16,2 7-16-16,0 4 6 16,0 7 8-16,0 5-2 15,0 5-11-15,5 1 15 16,3 1 0-16,4 3-14 15,3-2 21-15,4 3-14 16,-1-1 7-16,3 4 0 16,1 3-11-16,-4 4 11 15,5 3-3-15,-7 6-10 16,-2 4 11-16,-4 1-6 16,0 2 6-16,-4 0-13 15,2 5-7-15,-4 6 22 0,-2 7 0 16,-2 3-15-16,0 2 17 15,0 3-2-15,-8 0 0 16,-2 1 3-16,-2 0 28 16,1-2-31-16,-2-2 0 15,1 1 7-15,-3-1 5 16,-1 1-12-16,-2 0 0 16,2 0-3-16,1-3-5 15,0-2-36-15,7 1-34 16,2-3-47-16,5-1-164 15</inkml:trace>
  <inkml:trace contextRef="#ctx0" brushRef="#br0" timeOffset="260441.8707">6462 1026 603 0,'0'0'10'15,"0"0"-6"-15,0 0-4 16,0 0 0-16,0 0 6 16,0 0 72-16,-77-28-41 0,60 28-7 15,-3 0 3-15,-5 12-23 16,0 8 9-16,-2 6-19 15,3 8 7-15,6 5 12 16,3 0-19-16,8 3 0 16,2 3 9-16,5-7 4 15,0-4-16-15,9-11 3 16,5-6-1-16,4-8-1 16,-1-5 2-16,0-4 0 15,7 0 5-15,-5-17 8 16,1-7-14-16,-3-2 1 15,-6-3 0-15,-1 0 8 0,-5-2-8 16,-5 4-18-16,0 5 3 16,-2 5 22-16,-8 10-14 15,4 4 0-15,6 3 7 16,0 0-4-16,-2 0 4 16,2 0-16-16,0 0 6 15,0 0 10-15,0 7-10 16,2 5 6-16,7 1 4 15,6-4-11-15,0-1 11 16,-2-3-8-16,8-2 1 16,-4-3 14-16,3 0 2 15,0 0-9-15,5-14 0 16,-1-3 25-16,-5-6-25 16,-2 3 0-16,-7-4 15 0,-4 2-13 15,-3 2 19-15,-3 0-21 16,0 1 0-16,0-1-4 15,-13 2 4-15,-2-1 0 16,0 2-7-16,1 3 20 16,-3-1-11-16,8 6-2 15,-2-2 0-15,1 5 4 16,8 3-4-16,1 1 0 16,-1 2-15-16,2-2 10 15,0 2 2-15,0 0-15 16,15 0 11-16,9 0-14 15,3 0 21-15,7 0 0 16,0 0-7-16,-1 0 21 0,0 4-16 16,-3-2 2-1,-5 2 0-15,-7-1-10 0,-5 4 10 16,-5 0 0-16,-5 2-13 16,0 5 22-16,-3 5-20 15,0 3 11-15,0 2 0 16,-3 2-2-16,0-1 2 15,3 1 0-15,0-1 11 16,0-3-4-16,0-3-4 16,6-3-3-16,11-3 0 15,0-2-12-15,6 0 12 16,0-4 0-16,4-2 8 16,0-5 0-16,4 0 2 15,1-1-10-15,-1-13 0 0,-1 0 15 16,0-3-15-16,-6 0 0 15,-2-5-5-15,-6-3 16 16,-5 0-12-16,-8-5 1 16,-3 2 0-16,0 0-20 15,-6 0 20-15,-10 4-4 16,-1 3-1-16,-1 4 10 16,6 7-15-16,5 6 10 15,5 1 0-15,2 3-7 16,0 0 7-16,0 0-51 15,5 7 29-15,11 9 22 0,7 4-8 16,-1 2 8-16,2 0 0 16,-5 1 5-16,-1-1-4 15,-1 3-1-15,-3 0 23 16,-2 2-18-16,-4 1 17 16,-3 0-22-16,-5 1 0 15,0 0 3-15,-5 3-3 16,-10-1 0-16,-4 1 9 15,2-1-7-15,1-7 3 16,5-6-5-16,7-7 0 16,4-11-4-16,0 0 4 15,0-12 0-15,16-25 26 16,14-6-14-16,6-6-20 16,4 6 8-16,-6 7 0 15,-4 8 2-15,-3 3-2 0,-6 3 0 16,-2 5-6-16,-1 3 19 15,-6 1-22-15,0 2 9 16,0-4 0-16,2-4-13 16,0-1 13-16,0-2-13 15,-2 0 6-15,-5 2 11 16,-2 0-11-16,-4 4 7 16,1 5 0-16,-2 4-14 15,0 7 14-15,0 0-19 16,0 0 15-16,0 0-11 15,-8 14 11-15,-5 8 4 16,-1 5 0-16,1 7 22 0,1-1-14 16,3 0-8-1,7-8 10-15,2 0-4 0,0-11-12 16,0-1 6-16,11-2 0 16,8-8 7-16,11 0 0 15,9-3-7-15,10 0 23 16,9-11-23-16,3-3-16 15,-1 0-56-15,-9-2-194 16</inkml:trace>
  <inkml:trace contextRef="#ctx0" brushRef="#br0" timeOffset="261348.759">8556 1151 588 0,'0'0'79'15,"0"0"-69"-15,0 0-10 16,0 0 0-16,0 0 25 15,0 0-5-15,0 0 18 16,33-46-11-16,-9 17-25 0,-3-5 30 16,1-2-32-16,-1-3 13 15,3-5 8-15,-1 4-21 16,0 1 0-16,-7 5-2 16,-4 4 17-16,-2 3-15 15,-3 5 0-15,-3 4 0 16,-4 3-11-16,0 4 11 15,0 4 0-15,0 5-2 16,0 2 13-16,0 0-22 16,0 0 1-16,-1 13 10 15,-7 11-21-15,-4 10 21 16,-1 8 0-16,4 2 18 16,1-2 1-16,7-6 0 0,1-11-19 15,0-7 0-15,1-5-8 16,8-7 8-16,1-2 0 15,9-4-6-15,3 0 11 16,5-7-15-16,4-14-24 16,-2-10-86-16,-13-5-119 15</inkml:trace>
  <inkml:trace contextRef="#ctx0" brushRef="#br0" timeOffset="261516.7051">8702 694 722 0,'0'0'0'15,"0"0"-38"-15,0 0 34 16,116 19-32-16,-77-13-140 16,0-3-162-16</inkml:trace>
  <inkml:trace contextRef="#ctx0" brushRef="#br0" timeOffset="262699.9301">9075 1048 601 0,'0'0'139'0,"0"0"-139"15,0 0-52-15,0 0 29 16,0 0 23-16,0 0-17 16,11 4 38-16,4-4-21 15,4-7 56-15,3-11-41 16,8-6 16-16,-4-3-31 16,-3 1 0-16,-3-1 9 15,-8-2-9-15,-5 0 0 16,-4-2-7-16,-3 2-3 15,0 0 8-15,-7 6-25 16,-5 6 27-16,-6 5-30 16,8 5 29-16,3 5-13 0,3 2 10 15,1 0-10-15,3 0 7 16,-2 6 2-16,2 5-9 16,0 3 1-16,0-2 13 15,5-1-8-15,8 0 7 16,5-3 2-16,6-1 6 15,5-4-6-15,6-1 5 16,4-2 18-16,3 0-24 16,1-2 0-16,-6-5 4 15,-5 1 5-15,-9 2-3 16,-8 3-6-16,-4 1 0 16,-5 0-10-16,-6 0 10 0,0 0 0 15,0 5-12-15,0 8 23 16,0 4-11-16,0 4 0 15,-5 3 3-15,0-1 12 16,0 0-9-16,0 1-6 16,4-1 12-16,1-1 3 15,0-2-10-15,0-2-5 16,1-4 4-16,14 1 19 16,5-6-23-16,11-4 0 15,9-5 15-15,5 0-14 16,7-10 24-16,-2-8-25 15,-1-2 7-15,-9-3 5 16,-6-2-12-16,-5 2 0 16,-7-1-2-16,-6 0 18 0,-7 2-16 15,-7 4 0-15,-2 4 0 16,0 6 8-16,0 3-4 16,0 5-4-16,0 0 0 15,-2 0-20-15,-2 5 20 16,-4 13-9-16,-5 9 9 15,-1 4 10-15,1 4-8 16,4-4-2-16,2-2 0 16,4-7 16-16,3-5-15 15,0-5-1-15,0-2 0 0,12-5-17 16,5-4 17 0,8-1 0-16,10-1 9 0,7-17 5 15,4-5-6-15,2-4-8 16,-1-2 11-16,-8-3-23 15,-4 6 12-15,-5 0-4 16,-10 8-9-16,-8 6 17 16,-4 5-4-16,-7 5 0 15,-1 2 4-15,0 0-12 16,0 0 8-16,0 0 0 16,0 0-7-16,0 0 13 15,0 0-13-15,0 1-3 16,0 14 10-16,0 8-5 15,-1 4 12-15,-5 5-7 16,1-1 0-16,4-6 9 16,1-1 10-16,0-7-19 15,0-7 0-15,0 0 4 0,9-5-4 16,6-3 0-16,3 1 10 16,7-3-2-16,6 0 9 15,2 0-17-15,0 0 5 16,-6 0-18-16,1 7-22 15,-4 2-47-15,-6 5-76 16,-9 1-353-16</inkml:trace>
  <inkml:trace contextRef="#ctx0" brushRef="#br0" timeOffset="264934.303">11645 3716 342 0,'0'0'140'0,"0"0"-134"15,0 0 20-15,0 0-19 16,0 0 31-16,0 0 32 16,-4 2-48-16,4 0 1 15,0-2-13-15,0 1 10 16,0-1-7-16,0 0-13 16,-5 6-8-16,2 2-1 15,-6 7 18-15,-4 9 0 16,-5 2-9-16,-3 6 5 15,-8 5 18-15,-2 6-22 16,-7 1 4-16,-3 4 29 0,-1 0-31 16,1-2 16-1,3-4-19-15,7-5 13 0,4-7-8 16,8-5-5-16,4-5 0 16,6-8-17-16,3-4-4 15,2-3-18-15,4-3-30 16,-2-2-51-16,-1 0 27 15,0-17-264-15</inkml:trace>
  <inkml:trace contextRef="#ctx0" brushRef="#br0" timeOffset="265376.6936">11192 3938 509 0,'0'0'12'0,"0"0"-7"15,0 0 63-15,0 0-35 16,0 0-9-16,0 0 26 16,-3-7-47-16,3 7 10 15,0 0-13-15,0 0-2 16,0 12 1-16,-3 9 1 15,-2 10 0-15,-2 2 46 0,1 4-41 16,-2 1-3-16,-1-1 9 16,-2 1-11-16,-2 0 40 15,3 1-39-15,-4-3 13 16,5-2 14-16,2 1-20 16,0-6-2-16,7-1-6 15,0-6 0-15,0-5-2 16,12-5 2-16,8-2 0 15,6-10 7-15,7 0-5 16,4 0 10-16,3-5-12 16,4-7-34-16,-1-1 30 15,0 1-58-15,-3 1-25 16,-7-3-75-16,-8-5-344 16</inkml:trace>
  <inkml:trace contextRef="#ctx0" brushRef="#br0" timeOffset="270270.5782">1030 14126 694 0,'0'0'0'0,"0"0"0"0,0 0 13 15,-97 0 5-15,71 8-12 16,-2 0-6-16,5 1 0 16,1 2 14-16,0 2 6 15,4 0 24-15,-3 4-44 16,5 4 2-16,-1 6 6 15,-2 7-8-15,1 6 0 16,-3 7-1-16,2 4 5 16,2-1 7-16,2 1-11 15,9 2 0-15,6-2 20 16,0 4-20-16,9 0 0 0,15-4-11 16,6-6 21-1,7-9-14-15,2-8 4 0,4-9 0 16,3-8-8-16,2-8 10 15,3-3-2-15,-2-15 0 16,-1-13 3-16,-9-4-5 16,-6-5 2-16,-8-4 0 15,-12 1 2-15,-4-5-2 16,-9-2 0-16,0 0-1 16,-16 0-4-16,-11 2-9 15,-7 4 14-15,-5 4-5 16,3 9-3-16,-1 5 8 15,-2 7-2-15,6 9-2 0,2 5 8 16,8 2-10 0,1 0 6-16,3 11-18 0,5 7 12 15,4 6-24-15,7 1-19 16,3 3-14-16,9 0-87 16,15-5 32-16,3-9-168 15</inkml:trace>
  <inkml:trace contextRef="#ctx0" brushRef="#br0" timeOffset="270579.0676">1429 13927 641 0,'0'0'25'0,"0"0"-25"15,0 0-17-15,-88 14 13 16,69 10 8-16,-5 11-3 16,6 5 42-16,-1 7-10 15,3 9-13-15,14 6 5 16,2 8-20-16,0 0 49 16,22 1-54-16,5-4 4 15,4-7 2-15,7-8-6 16,2-13-7-16,5-11-2 15,7-8-55-15,6-6 0 16,3-9-110-16,-1-5-186 0</inkml:trace>
  <inkml:trace contextRef="#ctx0" brushRef="#br0" timeOffset="271200.9251">1948 14573 653 0,'0'0'84'15,"0"0"-36"-15,0 0-15 16,0 0 9-16,0 0-29 0,0 0-5 16,-37-32-1-16,31 11 3 15,2-7-14-15,-1-5 4 16,2-4 0-16,0 1-5 15,0 0 5-15,3 2 0 16,0 2 0-16,0 6 4 16,0 7-4-16,0 5 0 15,0 5 3-15,0 5-8 16,0 1 5-16,0 3 0 16,0 0-19-16,3 0 15 15,11 0 1-15,3 7-6 16,0 12 4-16,5 6-1 15,-4 5 6-15,2 2 0 0,-7 3 14 16,-6-3-14 0,-4-3 0-16,-3-5-4 0,0-8 9 15,0-8-1-15,0-5-4 16,0-3 0-16,0 0 20 16,0-5-20-16,0-23-2 15,0-14-6-15,0-7-45 16,0 0 38-16,0 11 11 15,5 14 4-15,-3 11 6 16,-2 10-4-16,4 3-2 16,5 0-5-16,0 8-4 15,7 15 4-15,2 7 5 16,4 4 0-16,-1 0 28 16,3-5-19-16,-3-7 3 0,4-4-12 15,-1-9 5-15,0-9-10 16,2 0 5-16,0-3-28 15,4-19 21-15,-3-14-72 16,-3-12-161-16</inkml:trace>
  <inkml:trace contextRef="#ctx0" brushRef="#br0" timeOffset="271553.558">2239 13724 756 0,'0'0'27'0,"0"0"-16"16,0 0-11-16,0 0-1 16,111 9-6-16,-68 10 14 15,3 8-9-15,2 7 8 16,1 8-6-16,0 11 42 15,-7 6-33-15,-2 7 17 16,-5 5-9-16,-3 8-14 16,-8 6 32-16,-1 4-34 15,-3-2 7-15,-10-2 8 16,0-2-12-16,-10-7 5 0,0-7-9 16,-17-5 1-16,-14-5-26 15,-3-1 19-15,-14 2-70 16,-16-4-32-16,-24-12-336 15</inkml:trace>
  <inkml:trace contextRef="#ctx0" brushRef="#br0" timeOffset="287300.3352">19756 14943 486 0,'0'0'32'0,"0"0"13"16,0 0-45-16,0 0 0 15,0 0 46-15,0 0 4 16,0 0-6-16,0 0-40 0,0 0 0 16,0 0 11-1,0 0-15-15,0 0 0 0,0 0-2 16,0 0 10-16,0 0-13 15,0 0 5-15,0 0 0 16,0 0-1-16,0 0 1 16,0 0-9-16,0 0 4 15,0 0 2-15,0 0 1 16,0 0-8-16,0 0 10 16,0 0-18-16,0 0 6 15,0 0-49-15,0 7-29 16,0 1-13-16,0-7-200 15</inkml:trace>
  <inkml:trace contextRef="#ctx0" brushRef="#br0" timeOffset="288126.6753">20028 14282 429 0,'0'0'105'0,"0"0"-86"16,0 0-14-16,0 0 9 16,0 0 32-16,0 0 28 15,0-3-49-15,3 1-16 16,-2 2 33-16,-1 0-42 15,2 0 0-15,-2 0 5 16,0 0 5-16,0 0-15 16,0 0 5-16,0 0-40 0,1 0 11 15,2 6-69-15,-3 8-57 16,0 0-159-16</inkml:trace>
  <inkml:trace contextRef="#ctx0" brushRef="#br0" timeOffset="290628.4831">19977 14197 298 0,'0'0'29'0,"0"0"13"16,0 0-42-16,0 0 61 15,0 0-25-15,0 0 12 16,0-35-1-16,0 30-16 16,0 4-17-16,0-1 23 0,0 2-2 15,0 0-10-15,0 0-25 16,-3 0 0-16,0 0-2 16,-3 0 2-16,-3 12 0 15,-3 7 7-15,3 5-1 16,2 2 12-16,4-1-18 15,1-3 5-15,2-5-6 16,0-5 1-16,0-3 0 16,0-4-6-16,5 0 14 15,4-5-8-15,-2 0 0 16,4 0 7-16,-1 0-16 16,-1-8 9-16,-2-1-5 0,-2 1 0 15,-5 3 10 1,0 2 3-16,0 0-8 0,0 0-18 15,-3 2 18-15,-3 1-20 16,-1 0 1-16,2 0 17 16,1 0-34-16,1 0 17 15,0 0-34-15,3 0-43 16,0 0 28-16,0 0-190 16</inkml:trace>
  <inkml:trace contextRef="#ctx0" brushRef="#br0" timeOffset="291486.6251">20102 13791 166 0,'0'0'109'16,"0"0"-67"-16,0 0 15 0,0 0 23 15,0 0 0-15,0 0-14 16,-7-9-28-16,6 9-23 16,1 0 16-16,0 0-31 15,0 0 0-15,0 0-3 16,0 0 11-16,0 9-8 16,0 3 0-16,0 1-2 15,0-2-11-15,0-4 13 16,0-2-36-16,0-3 22 15,4-2-17-15,-1 0 15 16,-2 0-17-16,1 0-23 0,-1 0 38 16,-1 0-31-16,0-2-104 15,0-1-76-15</inkml:trace>
  <inkml:trace contextRef="#ctx0" brushRef="#br0" timeOffset="291737.2945">20102 13791 453 0</inkml:trace>
  <inkml:trace contextRef="#ctx0" brushRef="#br0" timeOffset="291958.7014">20102 13791 453 0,'-8'45'82'0,"8"-45"-69"0,0 0-19 0,0 0 15 15,0 0 34-15,0 0 21 16,0 0-42-16,0 0 13 15,0 0-3-15,0 0-21 16,4-11 41-16,6-4-52 16,4-4 2-16,1 2 14 0,1-2-13 15,0 1 5 1,1-1-8-16,-4 5-3 0,-4 3-13 16,-3 5 10-16,-3 1-14 15,0 3 13-15,-3 2-16 16,0 0-22-16,8 0-47 15,-1 4 38-15,1 5-24 16,-1 2-15-16,-3 1-122 16</inkml:trace>
  <inkml:trace contextRef="#ctx0" brushRef="#br0" timeOffset="292604.9758">20156 13759 59 0,'0'0'192'16,"0"0"-92"-16,0 0-77 15,0 0 20-15,0 0 3 16,0 0 20-16,0 0 15 0,0 0-50 16,0-4-19-1,0 1-12-15,0 1 0 0,0 2 5 16,0 0-5-16,0 0-3 16,0 0-11-16,-1 0 22 15,-2 0-8-15,-3 0 0 16,-2 0 2-16,-1 9 10 15,-1-3-10-15,2 0 0 16,2 2 13-16,3-4-8 16,2 2-7-16,-1 1 0 15,-2 0 0-15,4 2 4 16,0 1-4-16,0 1-22 16,0 2 20-16,0-3-38 0,0-2 25 15,4-3-10-15,-1-2-6 16,2-3 29-16,-1 0-2 15,4 0 4-15,2-3 20 16,2-7-6-16,2-3-1 16,-3 1-13-16,-2 3 0 15,-2 4 3-15,-7 4 9 16,1 1 4-16,-1 0 2 16,0 0-10-16,0 0 9 15,0 0-17-15,0 0 5 16,0 0 14-16,0 0-19 15,0 0 4-15,0 3-23 16,2 0 4-16,8-1-3 16,3-2-64-16,3 0-68 0,-1 0-185 15</inkml:trace>
  <inkml:trace contextRef="#ctx0" brushRef="#br0" timeOffset="300815.4661">4933 16128 255 0,'0'0'32'15,"0"0"-31"-15,0 0 16 16,0 0-7-16,0 0 24 16,0 0-2-16,0 0-24 15,42 34 20-15,-35-29-15 16,-1-2 7-16,2-1 10 15,-1 1-29-15,3 1-1 16,-1-2 13-16,7 1 8 16,3 1 8-16,6-1-19 15,3 2-9-15,5 1 9 0,4-2-10 16,1 3 0-16,5 0 0 16,-4-2 8-16,1 0-2 15,0 0-3-15,1-3 4 16,5 1 5-16,-1-3-12 15,2 3 9-15,-4 0-9 16,-3-3 0-16,-2 1 27 16,-1-1-14-16,-2 0 7 15,-1 0 4-15,-1 2-19 16,-2-2 3-16,1 1-4 16,-4-1 3-16,3 0 11 15,-2 0-18-15,-1 0 0 0,0-1 4 16,-1-4-4-16,-2 1 0 15,-3 1 0-15,-6 3 5 16,-1-2-3-16,-5 2-2 16,2 0 9-16,-4 0-15 15,0 0 8-15,-2 0-4 16,-1 0 1-16,-2 0-19 16,3 0 18-16,0 2-19 15,0 1-11-15,-2 0 20 16,2 1-29-16,0 1-64 15,2-3 11-15,-3 1-77 16</inkml:trace>
  <inkml:trace contextRef="#ctx0" brushRef="#br0" timeOffset="304146.5985">3750 7982 453 0,'0'0'16'0,"0"0"-15"15,-100 30-1-15,70-17 22 16,-1 4 7-16,-6 2 26 16,3 7-55-16,-7 7 0 0,2 1 4 15,-1 5 13-15,5-1 8 16,5 1-23-16,0-2 4 15,3 0 34-15,1-3-24 16,1-1-10-16,3-2 14 16,1 2-20-16,1 3-1 15,1 0-8-15,0 3-12 16,2-1 3-16,1-3-119 16,10-11 14-16,0-6-28 15</inkml:trace>
  <inkml:trace contextRef="#ctx0" brushRef="#br0" timeOffset="304440.0437">3088 8485 539 0,'0'0'1'0,"0"0"-1"15,0 0-51-15,0 0 48 16,-70 77-8-16,59-45-2 16,1 4 13-16,5 2 3 15,2 1 0-15,3-2 3 16,0 4-6-16,3-4 0 16,17 1-6-16,8-4 6 15,5-6 0-15,13-6-1 0,14-5-13 16,19-5 4-16,18-7-67 15,12-5-208-15</inkml:trace>
  <inkml:trace contextRef="#ctx0" brushRef="#br0" timeOffset="338913.6287">15818 13684 112 0,'0'0'142'0,"-47"90"26"16,20-39-46-16,-1 2-60 15,-4 2 54-15,-2-4-99 16,-2 7 5-16,-3 0 47 16,-2 2-47-16,-2 2-4 15,1 0-18-15,-3-2 0 16,0-4 12-16,0-1-12 0,3-5-39 16,2-5-15-16,9-8-46 15,10-16-143-15,14-21-178 16</inkml:trace>
  <inkml:trace contextRef="#ctx0" brushRef="#br0" timeOffset="339594.7826">15244 13933 708 0,'0'0'16'0,"0"0"-16"15,0 0-17-15,0 0 4 16,0 0 12-16,-107 104 2 16,66-48 24-16,4 8-25 15,-1 8 2-15,5 6 10 16,1 3-8-16,4 0-4 0,4 5 17 15,5 2-16 1,2-2 19-16,5-1-20 0,8-11 1 16,4-10 9-16,0-15-2 15,9-16-8-15,7-10 15 16,1-10-6-16,5-12 16 16,8-1-13-16,13-10 12 15,17-22 8-15,14-4-26 16,3-7-6-16,1 1 0 15,-4 4-19-15,0 4-1 16,1 5-47-16,5 5-21 16,-2 7-28-16,-2 2-230 0</inkml:trace>
  <inkml:trace contextRef="#ctx0" brushRef="#br0" timeOffset="506062.7757">7871 16029 379 0,'0'0'50'0,"0"0"27"0,0 0-7 15,0 0-22-15,0 0 18 16,0 0-49-16,0-2 24 15,0 2-22-15,0 0-3 16,0 0 17-16,0 0-19 16,0 0 8-16,0 0-4 15,0 0-17-15,0 0 24 16,0 0-25-16,2 0 3 16,4 0-6-16,3 4 7 15,7 5-4-15,5-1 0 16,5 0 9-16,4 1-11 15,9 1 3-15,3-1-1 0,6 1 8 16,1 2-5 0,3 1-3-16,2 1 5 0,3-2 2 15,-3-2-2 1,-2-3-5-16,-3-4 0 0,-6-3 4 16,-1 0-2-16,-8 0 3 15,-4-3 11-15,-6-5-11 16,-3-1 19-16,-2 0-24 15,-5-1 0-15,3 0 17 16,0 1-16-16,-2 1 4 16,-2 0-5-16,1 1 7 15,-5-1-11-15,-2 5 4 16,-1-4 0-16,0 5 1 16,-3-3-1-16,0 2-12 0,-2-2-18 15,-1-1-36 1,0-2 24-16,0-2-51 0,0-2-110 15,-17-1-250-15</inkml:trace>
  <inkml:trace contextRef="#ctx0" brushRef="#br0" timeOffset="507195.689">7849 15989 388 0,'0'0'73'0,"0"0"-66"15,0 0 10-15,0 0 1 16,0 0 51-16,0 0-51 16,0 6-15-16,0-1 41 15,0 2 20-15,9 2-35 16,1 1-9-16,-2 0-16 16,1-1 25-16,1 2-21 0,4-3 2 15,-2 3 16-15,7-2-17 16,0-2 9-16,1 0-17 15,1-1 6-15,4-3 3 16,0 3-10-16,2-1 0 16,0-3 0-16,0-2 8 15,1 0-2-15,1 0-6 16,-1 0 4-16,0-4 19 16,1-6-20-16,-1 2-2 15,-1-3 13-15,-2 3-13 16,-1 2 3-16,-3-2-4 15,-2 2 0-15,-4 1 9 16,0 2-7-16,-4-2-2 0,-6 5 7 16,3 0-1-1,-5-1-3-15,-3 1-3 0,0 0 0 16,3 0 6-16,-3 0-6 16,1 0 0-16,-1 0 13 15,2 0-12-15,1 0 7 16,3 0-8-16,-2 0 0 15,5 0 1-15,-3 0-1 16,-3 0 0-16,2 0 12 16,-2-1-7-16,-2 0 14 15,1 1-10-15,-1 0-8 16,-1-2 20-16,0 2-21 16,0-1 0-16,0-1 5 15,0 2-1-15,0 0-8 0,0 0-16 16,0 0-45-16,0-7 1 15,0-2-64-15,0-7-206 16</inkml:trace>
  <inkml:trace contextRef="#ctx0" brushRef="#br0" timeOffset="508739.8023">6896 14486 344 0,'0'0'40'15,"0"0"-27"-15,0 0 42 16,0 0 1-16,0 0 22 0,0 0-11 16,-19-3-32-1,17 3-14-15,-4 0-11 0,0 0-4 16,-6 0 5-16,-3 0-11 16,-4 10 0-16,0 3 0 15,-4 1 6-15,-1 2 4 16,-1-1-10-16,1 1 4 15,4-4 5-15,3-2-5 16,-2 2-4-16,9-2 24 16,-2 0-17-16,-1 6 4 15,-2 4-11-15,3 5 0 16,2 5-2-16,-1 4 2 0,-1 3 0 16,3 4 1-1,2 1 2-15,-3 5 0 0,4 5-3 16,-2 0 0-16,5 0 2 15,3-1-2-15,0-1 0 16,3-4-2-16,24 0 2 16,10-3-4-16,17-1-69 15,13-6-87-15,12-8-189 16</inkml:trace>
  <inkml:trace contextRef="#ctx0" brushRef="#br0" timeOffset="509714.78">8623 14487 495 0,'0'0'10'0,"0"0"-10"15,0 0 0-15,0 0 16 16,0 0 43-16,0 0-12 16,61 35-11-16,-37-16 15 15,5 5-28-15,0 4-12 16,0 8 13-16,1 3-5 15,-2 5-14-15,-1 4 1 16,-2 3 5-16,-5 5 9 16,-4 2-5-16,-7 7-15 15,-5-4 9-15,-3 0-5 16,-1-8 5-16,0-5-9 0,-2 1 3 16,-16-3 14-16,-3 0-17 15,-3-2 0-15,-2-4 9 16,3 0-9-16,-3-2 1 15,0-1-1-15,0 0-23 16,4-1 16-16,-2 0-92 16,-4-3-131-16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22:13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8080 3430 173 0,'0'0'68'16,"0"0"-55"-16,0 0-26 15,0 0 4-15,0 0 9 16,0 0 5-16,0 0 0 16,-16-35 8-16,11 29 24 15,-2 1 24-15,4 2-5 16,-3-1-56-16,3 2 1 15,2 1 10-15,-1-1-11 16,2 1-5-16,0 0 5 16,-3-2 5-16,3 0-3 0,0 0-2 15,-2 0 0-15,1 0-10 16,1 0 10-16,-2-1 0 16,2 0 11-16,-1 1-9 15,-1 0 27-15,1-1 2 16,1 4-6-16,-3-1 59 15,3 1-61-15,0 0 5 16,0 0 6-16,0 0-19 16,0 0 6-16,0 0-21 15,0 0 6-15,0 0 27 16,0 0-33-16,0 0 0 16,0 0-1-16,0 0 15 15,0 0-15-15,0 0 1 0,0 0 0 16,10 0-7-16,8 0 7 15,9 0-3-15,6 0 1 16,7 1 4-16,9 6-3 16,7 0 1-16,5 0 0 15,6-1 7-15,0-3-7 16,5-3 0-16,-5 0-2 16,6 0 5-16,-6 0-3 15,5 0 0-15,-1-3 0 16,-4-1 15-16,-1 2-15 15,-9 2 0-15,-4 0-3 16,2 0 2-16,-5 3 1 16,2 6 0-16,-8-2 5 15,0 0-14-15,-8-1 9 0,-5-5 0 16,-1 0-4-16,-3-1 17 16,-3 0-6-16,0 0 3 15,-2 0-6-15,0 0 13 16,0-1-17-16,-2-3 0 15,0 4 3-15,0 0 4 16,-2 0-9-16,1 0 2 16,-2 0 0-16,-2 0-13 15,-5 7 3-15,1-3-15 16,-5 1 22-16,0 3-35 16,-2 3-3-16,-1 7-44 15,-3 1-141-15</inkml:trace>
  <inkml:trace contextRef="#ctx0" brushRef="#br0" timeOffset="4046.8793">3362 7746 630 0,'0'0'5'0,"0"0"34"16,0 0-39-16,0 0 0 15,0 0 18-15,0 0 15 16,0 0 21-16,0 0-47 16,0 0 5-16,0 0 4 15,0 0-16-15,1 0 0 0,15 0-5 16,2 0 13-16,10 0-8 15,5 0 0-15,11 0 4 16,3 0-5-16,5-1 1 16,2-2 0-16,5 2 0 15,2 1 13-15,-4-1-13 16,-4-2 0-16,-4 1 3 16,-12-4-6-16,-4 2 3 15,-9 1 0-15,-7 1-3 16,-6 0-16-16,-5 2 0 15,0 0-61-15,-2 0-114 0,-2 0-165 16</inkml:trace>
  <inkml:trace contextRef="#ctx0" brushRef="#br0" timeOffset="5474.2975">6016 6588 740 0,'0'0'2'0,"0"0"3"16,0 0 13-16,0 0-4 15,0 0-14-15,0 0 0 16,0 0-2-16,-33-25 2 16,33 25-2-16,0 0-16 15,0 0-117-15,0 10-73 16,0 5 2-16</inkml:trace>
  <inkml:trace contextRef="#ctx0" brushRef="#br0" timeOffset="6078.0392">6016 6588 677 0,'-57'10'7'0,"57"-10"4"16,0 0-10-16,0 0-1 15,0 0 33-15,0 0 9 16,0 0 14-16,3-1-21 15,6-11-25-15,4-5 8 16,4-4-17-16,-1 2-1 16,-1-1 0-16,0 1 8 15,-1 1-7-15,2 0-1 16,-1-1 0-16,1 1 8 0,-4 4-8 16,-3 3 0-1,-3 1-9-15,-6 4 12 0,0-2-15 16,0 1 12-16,0-3-47 15,-9 3 26-15,-3 0-23 16,-8 1-2-16,4 0-8 16,-3 1-18-16,0-1 72 15,3 0 5-15,1-2-1 16,4 2 36-16,3 1-28 16,4 4 31-16,2-3 7 15,2 4-50-15,0 0 11 16,0-1-11-16,0 1 0 15,0 0-14-15,0 0 14 16,8 0 0-16,9 0-4 0,6 0 18 16,3 6-12-1,0 3-2-15,-2 4 0 0,-3 1-1 16,2 3 9-16,-4 0-8 16,-4 3 0-16,3-1 2 15,-8 3-4-15,-2-1 2 16,-5 0 0-16,-1 2 1 15,-2 2 3-15,0 2-4 16,-4 2 0-16,-3 1-34 16,4-6 1-16,3-5-93 15,0-9-168-15</inkml:trace>
  <inkml:trace contextRef="#ctx0" brushRef="#br0" timeOffset="8692.8025">3634 7718 371 0,'0'0'66'15,"0"0"-51"-15,0 0-15 16,0 0 0-16,0 0 9 16,0 0 21-16,0 0 40 15,0 0-38-15,-3 0-3 16,3 0-3-16,0 0-26 16,0 2 5-16,9 3-10 15,6 2 19-15,8 2-10 16,2 2-4-16,4-2 0 0,5 4 3 15,4-1 7 1,3-2-8-16,6-3-2 0,1-3 9 16,4-1 0-1,1-3-9-15,2 1 0 0,1-1 25 16,2 2-24-16,-1-1 7 16,-2 2-8-16,-3 0 12 15,-6 1-11-15,3-1-1 16,-2 0 0-16,1-2 3 15,2 1 4-15,-5-2-6 16,-3 0-1-16,-1 0 11 16,-8 0 2-16,-1 0-9 15,-7 0 3-15,-1 0 4 16,-6 3-4-16,-2 0-3 0,-1-1-4 16,-6 0 6-16,-2-1-15 15,-4 2 9-15,-3-1 0 16,0-1-13-16,0-1 12 15,0 6-21-15,0 1-46 16,2 7 9-16,-2 3-41 16,0-3-122-16</inkml:trace>
  <inkml:trace contextRef="#ctx0" brushRef="#br0" timeOffset="12809.4952">2066 9818 536 0,'0'0'6'0,"0"0"6"15,0 0 49-15,0 0-58 16,0 0 57-16,0 0 8 15,0 0-52-15,-9 0 17 16,9 0-33-16,0 0 0 16,0 0-3-16,0 0 3 15,0 0-7-15,0 0 2 16,0 3 5-16,10 1-2 0,4 3 2 16,7-4 0-16,0 1 1 15,7-2-1-15,1-2 0 16,2 0 16-16,-1 0-11 15,-2 0 4-15,-1-6-9 16,-2-2 0-16,-3-1-4 16,-2 1 4-16,-3 1 0 15,-4 0 1-15,-6 2 7 16,-1 3-9-16,-6-1 1 16,2 3 0-16,-2-1-7 15,1-1 7-15,-1-1 0 16,1-5-5-16,3-1-32 15,-3-5 11-15,2-3-38 0,-3 0-54 16,0 1-54-16,0 2-146 16</inkml:trace>
  <inkml:trace contextRef="#ctx0" brushRef="#br0" timeOffset="12940.6045">2299 9640 66 0,'0'0'0'16,"0"0"-17"-16</inkml:trace>
  <inkml:trace contextRef="#ctx0" brushRef="#br0" timeOffset="15758.7333">11250 9687 753 0,'0'0'10'0,"0"0"-20"16,0 0 25-16,0 0-15 15,0 0 0-15,0 0 5 16,0 0 30-16,-2-31-31 16,13 18 9-16,-3-1 18 15,2 2-22-15,-1-3 29 0,0 0-34 16,4-5 8 0,-1 2-4-16,3-6-7 0,5-3-1 15,2-6 0-15,1-4 13 16,1-5-11-16,-2-5-2 15,-3 4 7-15,-2-1-18 16,-4 5 11-16,-3 10 0 16,-3 2-6-16,-1 10 18 15,-4 5-24-15,-1 7 12 16,-1 3-5-16,0 2-14 16,0 0 16-16,0 0-10 15,0 0 10-15,0 0-32 16,0 8 30-16,-7 11 3 15,-5 9 2-15,0 9 5 16,0 5 1-16,-1 2-6 0,3-4 0 16,7-4 12-16,3-6-12 15,0-4 0-15,0-4 3 16,11-3-21-16,7-5 22 16,2-2-4-16,3-4 0 15,4-5 10-15,0-3-10 16,-2 0 0-16,0 0 3 15,-3-6 24-15,-6-6-25 16,2 0 2-16,-3-2-4 16,-2-1 11-16,0-4-1 0,-2 2-10 15,-5 3 0 1,-2 4 10-16,-2 6-10 0,-2 3-5 16,0-1 5-16,0 2-6 15,0 0-10-15,-3 0 7 16,-9 16 9-16,1 5-5 15,1 1 6-15,6-3-1 16,4 1 0-16,0-3 3 16,0 0-7-16,0-3 4 15,11-1 0-15,1-4-13 16,3-3 13-16,5-2 0 16,8-4-1-16,4 0 10 15,2-7 7-15,2-8-16 16,1-2 0-16,-4-2 6 15,-4-2-6-15,-3-1 0 16,-2-5 0-16,-2-1 13 16,-4-2-4-16,-5-1-9 0,-2 1 2 15,-2 4-2-15,-5 2 0 16,-2 7 0-16,-1 5-7 16,-1 9 16-16,0 3-18 15,0 0 5-15,0 0-29 16,-3 20 32-16,-16 16-8 15,-9 12 9-15,-4 10 0 16,-4 5 9-16,4 5 0 16,0 0-9-16,6-4 7 15,5-3 26-15,10-10-31 16,7-12-2-16,4-8 0 0,0-9 15 16,4-5-19-16,7-5 4 15,6-5 0-15,3-4 0 16,-1-3 0-16,5 0 0 15,1-6-1-15,-2-10 14 16,-7 2-30-16,-3-6 17 16,-6 4-2-16,-4-1-15 15,-3-1 7-15,0-1-8 16,-3 2 4-16,-10 0-37 16,5 3 49-16,3 4 0 15,2 6 2-15,3 4-20 16,0 0 20-16,0 0-20 15,0 0 16-15,6 0 0 16,8 7-2-16,4 0 6 0,1-2 0 16,2-4 23-16,1-1-20 15,1 0 13-15,0-9 14 16,3-10-17-16,2-6 24 16,4-6-33-16,2-7 6 15,-3-4 4-15,0-3-14 16,-6 0 0-16,-3 0-9 15,-3 0 15-15,-7 6-11 16,-4 6 5-16,-1 10 0 16,-6 9-5-16,-1 9 6 15,0 5-2-15,0 0-2 16,0 1-17-16,-4 21 20 0,-8 8 0 16,-2 8 1-16,1 0 4 15,2-1-4-15,4-5-1 16,4-5 9-16,2-8-1 15,1-2 6-15,0-5-14 16,0 0 0-16,6-4 0 16,4-2 10-16,2-1-10 15,6-5 0-15,3 0 11 16,-1 0-14-16,2-11 3 16,-5-2-46-16,-3-1 31 15,-6 0-78-15,-8-4-63 16</inkml:trace>
  <inkml:trace contextRef="#ctx0" brushRef="#br0" timeOffset="15962.9232">12362 9311 646 0,'0'0'25'0,"0"0"-32"15,0 0 7-15,0 0 0 16,0 0 29-16,0 0-19 16,80 0-2-16,-39 0-8 15,5 0-69-15,2 0-143 0</inkml:trace>
  <inkml:trace contextRef="#ctx0" brushRef="#br0" timeOffset="19199.5721">7907 10923 518 0,'0'0'95'15,"0"0"-95"-15,0 0 0 16,0 0 66-16,0 0 4 0,0 0-42 15,0 0 1 1,6 5-14-16,6-5-6 0,0-8-1 16,0-3-8-16,3-1 39 15,-3-5-39-15,1-2 1 16,1-3 0-16,-1-3 12 16,-4-1-5-16,-3-4-8 15,-3-1 0-15,-3 0-10 16,0 4 10-16,0 1-22 15,-6 2 11-15,-9 4-40 16,-1 1 34-16,-5 7 8 16,1 2-9-16,-1 3-3 0,4 4 21 15,3 0 0 1,1 3 4-16,3 0 1 0,6 0-3 16,3 0-2-16,1 0 0 15,0 0 5-15,0 0-5 16,0 0-18-16,0 0 17 15,15 0 2-15,7 0 4 16,8 0-2-16,7 0 8 16,3-3 2-16,2-5-13 15,3-2 0-15,-5-2 9 16,1 0-4-16,-5 1 2 16,-1-4-7-16,-5 5 0 15,-9 2 0-15,0 1 0 16,-8 2 0-16,-4 3 0 15,-3 0 3-15,-6 2-6 0,0 0 3 16,0 0-3-16,0 2-7 16,0 15 10-16,-3 7 0 15,-6 4 10-15,-1 0-7 16,4-2 9-16,1 2 3 16,2-7-10-16,3 0 14 15,0-4-19-15,0-2 0 16,3-3 1-16,9-2 8 15,6-3-17-15,2-4 8 16,3-3 0-16,4 0 3 16,0 0-3-16,-3-5 0 15,-6 0 0-15,-5 2 4 16,-10 3-14-16,-3 0 8 0,0 0-21 16,0 4 7-16,-9 13 10 15,-12 6 6-15,-1 7 5 16,1 0-1-16,5 2 29 15,7-4-33-15,-1-6 6 16,10-3 2-16,0-5-8 16,0-2 0-16,17-6-7 15,1-1 22-15,6-3-11 16,3-2-4-16,1 0 0 16,-4-7 14-16,-2-6-14 15,-5 0 0-15,-4-2 4 0,-5-2-4 16,-7 1 11-16,-1-4-11 15,0 1-31 1,-6-1 24-16,-9 3-34 0,0 2 15 16,-1 4 19-16,4 5 7 15,0 2-9-15,5 2 9 16,2 2-11-16,2 0-10 16,2 0 7-16,1 9 14 15,0 7-6-15,0-2 17 16,7 1-22-16,9-4 4 15,3-1 7-15,0-3 20 16,-1-5-13-16,6 1-6 16,-3-3 13-16,4 0-11 15,-4-8 20-15,6-6-23 16,-5 2 1-16,-3-1 10 0,-8 6-11 16,-7 3 0-16,-4 2 0 15,0 2 16-15,0 0-23 16,-4 0 7-16,-11 7-7 15,-5 7-10-15,3 3 17 16,3 0 0-16,5 0 3 16,-1 0-2-16,7-1 19 15,1-3-20-15,2-2 0 16,0-5-5-16,5 0 5 16,8-1 0-16,1-4 6 15,3-1 1-15,-1 0 0 16,3 0-7-16,-6-7 0 15,-4-1 10-15,-1 0-10 0,-7-1 0 16,-1-1-7-16,0-4 9 16,-1 3-11-16,-11 2-8 15,1 0 17-15,4 4-7 16,4 5 7-16,1 0-7 16,2 0-1-16,0 0-3 15,0 14 1-15,14 3 6 16,5 0 4-16,2-4 8 15,8-4-3-15,0-7-5 16,7-2 43-16,1-6-27 16,1-12 34-16,-1-10-41 15,3-4-8-15,-4-4 29 16,0-7-22-16,-3-3-8 0,-4-4 10 16,-2-4-7-16,-6-5-5 15,-7 7 2-15,-4 2 0 16,-4 10-10-16,-5 13 10 15,-1 12 0-15,0 8-1 16,0 7-8-16,0 0-2 16,0 0-8-16,0 8 19 15,-5 16-22-15,-6 10 22 16,2 8 0-16,-1 3 17 16,5 2-7-16,4-7 18 15,1-8-28-15,0-6 1 16,6-9 2-16,9-3-3 0,0-3 0 15,4-5-4 1,0-4-6-16,2-2-10 0,-3 0-78 16,-6-8-100-1,-9-17-358-15</inkml:trace>
  <inkml:trace contextRef="#ctx0" brushRef="#br0" timeOffset="19342.4929">9116 10534 638 0,'0'0'0'15,"0"0"-272"1,86 1 63-16</inkml:trace>
  <inkml:trace contextRef="#ctx0" brushRef="#br0" timeOffset="21989.8305">11533 11823 818 0,'0'0'0'0,"0"0"6"15,0 0-37-15,0 0 31 16,0 0 0-16,0 0 32 16,37-11-19-16,-12-7 29 15,0-1-36-15,0-5 1 16,0-1 26-16,-2-3-33 16,-5-2 0-16,1-3 1 0,-7-1 7 15,-6-2-5 1,-2-3-3-16,-4-1 0 15,0 1-27-15,-16 0 0 16,-4 7 7-16,3 3-1 0,0 9 21 16,7 6 0-16,4 6 0 15,4 7 0-15,2 1-19 16,0 0 19-16,0 0-12 16,0 0 11-16,0 4-9 15,0 7 1-15,0 2 9 16,0-1 0-16,2-1-12 15,7-5 12-15,2 4 0 16,3-2 0-16,5-2 5 16,4-1 3-16,8-2-8 15,4-3 0-15,2 0 10 0,-1 0-10 16,-5 0 0 0,-1 0 1-16,-3-3 0 0,-2 3 5 15,-7 0-6-15,-3 0 0 16,-8 0-17-16,-5 0 14 15,-2 10-16-15,0 5 3 16,-6 5 32-16,-10 5-16 16,0 1 0-16,0 2 5 15,4-2 28-15,2 5-23 16,4-1-10-16,1 1 23 16,5-3-23-16,0-6 14 15,0-3-14-15,13-4 0 16,1-4-9-16,2-3 11 15,3-4-2-15,0-4 4 16,0 0 1-16,4 0 13 0,-1-5-18 16,2-8 11-16,-5-3 3 15,-1 0-14-15,-3-2 0 16,-3 1 1-16,-6 3 5 16,-2 2 2-16,-2 5-8 15,-2 1 0-15,0 6-10 16,0 0 10-16,0 0-14 15,-3 0 13-15,-6 10 0 16,-3 5 1-16,2 7 0 16,2 1 0-16,4 2-3 15,4-3 3-15,0-3 0 16,0-6-6-16,3-2 3 0,9-1 3 16,3-4 0-16,10-6 10 15,7 0 2-15,9 0-7 16,5-14-5-16,1-2 0 15,0-1 2-15,-1 0 3 16,-2 2-5-16,-3-1-7 16,-6 6-10-16,-9 3 9 15,-9 0 8-15,-8 4-8 16,-8 1 18-16,-1 0-15 16,0 2 5-16,-13 0-13 15,-12 0 3-15,-6 11-26 16,-1 6 36-16,8 2 10 0,2 3 1 15,6-1-15-15,5 4 4 16,6 2 0-16,5-5-5 16,0 0 5-16,0-4-4 15,12-6-2-15,8-4 12 16,-2-8-2-16,7 0-4 16,0-3 3-16,4-16 9 15,-2-4-6-15,-1-2-6 16,-6 0 0-16,-2 2 7 15,-8 3-16-15,-3 4 9 16,-4 6 0-16,-3 4-6 16,0 6 6-16,0 0-11 15,0 6 9-15,-4 20-5 16,-12 8 7-16,0 7 12 0,-1 2-11 16,-1-4 45-16,5-7-45 15,-2-3 1-15,3-7-2 16,1-5 16-16,1-3-18 15,4-4 2-15,3-3 0 16,3-5 8-16,0-2-8 16,0 0-9-16,0 0-2 15,0 0-34-15,4 0 37 16,11-9-14-16,6-4 22 16,6 1 1-16,4-2-1 15,2-4 0-15,0-2 17 16,4-2-14-16,2-2 40 15,0-1-43-15,-3 1 2 0,5-3 28 16,-1-2-30-16,0-4 0 16,3-2 0-16,-8-5 2 15,-5-1-4-15,-7-4 2 16,-7 3-25-16,-7 3 10 16,-6 7-10-16,-3 13 12 15,0 10 9-15,0 7-13 16,0 2 8-16,0 2 4 15,-2 21 5-15,-6 11-12 16,-3 7 19-16,2 2-7 16,-1-2 21-16,1-4-17 15,4-9 27-15,1-4-28 16,1-7 6-16,0-3 7 0,0-8-16 16,1-3 0-16,2-3 0 15,0 0-7-15,0 0 4 16,0 0-17-16,0-3 10 15,11-13 1-15,5-1-50 16,2 5 40-16,-4 6 8 16,0 5 19-16,0 1-9 15,2 0 1-15,2 2 0 16,2 11 0-16,5 1 8 16,0-3-8-16,5 1 29 15,1-6-27-15,1-2 27 16,1-4-15-16,-2 0-9 0,0-7 39 15,-4-9-44-15,-2-1 14 16,-5 0-14-16,-2-3 10 16,-5 3 4-16,-2-3-14 15,-4 7 5-15,-5 4-7 16,1 5 2-16,-3 4-6 16,0 0 5-16,0 0-20 15,0 17 19-15,0 9 2 16,-5 7 0-16,0 1 13 15,5-6-7-15,0-5-6 16,0-8 0-16,7-4 10 16,6-4-15-16,5-4 5 15,2-3 0-15,3 0-18 16,4-5 18-16,0-11-61 16,-5-3-31-16,-8-10-205 0</inkml:trace>
  <inkml:trace contextRef="#ctx0" brushRef="#br0" timeOffset="22185.6079">13451 11609 616 0,'0'0'0'0,"0"0"-72"0,0 0 72 15,0 0-3-15,81 0-6 16,-44 3-71-16,2 3-219 16</inkml:trace>
  <inkml:trace contextRef="#ctx0" brushRef="#br0" timeOffset="23904.0244">14400 11744 646 0,'0'0'39'15,"0"0"-25"-15,0 0 28 16,0 0-34-16,0 0 47 16,0 0-11-16,-18-18-30 15,12 18 8-15,-3 10-20 16,-3 9-2-16,0 11 0 15,2-1 7-15,1 8 11 0,5-1-18 16,4-4 4 0,0-7-3-16,1-7-1 0,15-8-1 15,2-6-7-15,9-4 16 16,6-4 9-16,7-21-17 16,0-9 3-16,-1-7 8 15,-3-3-11-15,-7-1 0 16,-9 1-1-16,-5-2-20 15,-9 4 16-15,-4 1-7 16,-2 7 1-16,0 11 1 16,0 7 15-16,0 12-5 15,0 4 0-15,0 0-10 16,0 0-2-16,0 17 8 16,0 6 4-16,0 10 4 0,0 5 1 15,0 2 20-15,0 1 1 16,-4 2-18-16,-7-6 33 15,5-1-38-15,-2-2 1 16,2-8 19-16,2-6-22 16,0-6 6-16,2-6-7 15,2-4 1-15,0-1-5 16,0-3 4-16,0 0-17 16,0 0 12-16,0 0-15 15,0 0 20-15,13 0-4 0,4-3 12 16,1 0-11-1,1 3 3-15,-5 0 0 0,3 0-9 16,-2 0 9-16,1 0 0 16,3 8-3-16,1 2 11 15,3 0-13-15,2-1 5 16,0-1 0-16,1-3 8 16,-4-3-8-16,-4-2-3 15,-1 0 0-15,-4 0 3 16,-1-12-19-16,-5 0 19 15,1-1-22-15,-2 4 18 16,-5 1-12-16,-1 6 15 16,0 2 1-16,0 0-39 15,0 2 39-15,0 13-6 16,0 4 6-16,0 5 0 0,0 1 0 16,0-8 9-16,0-1-9 15,1-6 8-15,12-6-5 16,6-3-3-16,5-1 0 15,6 0 25-15,7-12-22 16,0-4 11-16,-2-1-14 16,-1-1 4-16,-7-3-7 15,-3-2 3-15,-6-1 0 16,-2-2-12-16,-4-1 10 16,0-4-1-16,-5-2 1 15,-1-1 2-15,0-2-24 16,2 0 12-16,-5 5-10 0,0 5 12 15,-3 10 13 1,0 9-5-16,0 5 2 0,0 2-14 16,0 0 3-16,0 13 11 15,-3 13 0-15,-6 8 4 16,3 3-4-16,3 1 24 16,1-7-22-16,2-3 1 15,0-3 22-15,3-1-25 16,11-3 4-16,-1-5 16 15,5-2-19-15,0-2 6 16,3-1-7-16,3-2 14 16,1-4-4-16,1-2-10 15,-1-3 0-15,0 0 10 16,-1 0-1-16,-3 0-5 16,-5 0-4-16,0-1 0 0,-5-3 9 15,-3 0-9-15,-4 1 0 16,2-3 26-16,0-1-23 15,0-2 8-15,-2-1-11 16,1 3 0-16,-3 0-3 16,-2 4 3-16,0 2-5 15,0 0-2-15,0 1-2 16,0 0-13-16,0 0-3 16,-8 0 15-16,-7 9-8 15,-4 8 18-15,-4 3 0 0,0 7 8 16,1 1 0-16,3 1 0 15,7-4-8 1,5-4 7-16,5-6-7 0,2-6 0 16,0-4 0-16,0-2-16 15,7-3 33-15,9 0-12 16,9 0-5-16,2-12 5 16,1-5-7-16,-3-4 2 15,-2-7 0-15,-1-1 3 16,-6-7 3-16,-2-3-8 15,-6-7 2-15,-6-2 0 16,-2 2-2-16,0 4 2 16,0 13-1-16,0 9-8 15,-1 14 18-15,-3 4 1 16,-4 2-10-16,-3 6-1 0,-6 14-10 16,-2 4 12-16,2 6-1 15,4 4 0-15,3-1-53 16,3-4-33-16,-6-9-98 15</inkml:trace>
  <inkml:trace contextRef="#ctx0" brushRef="#br0" timeOffset="25409.5472">13292 9472 520 0,'0'0'216'0,"0"0"-216"15,0 0 1-15,0 0 50 16,0 0-50-16,0 0 19 15,-34-54 33-15,32 54-43 16,0 0-10-16,-2 7-2 16,-4 15 2-16,-3 9 8 15,2 9 0-15,3-1-8 16,6-3 0-16,0-5 11 16,0-7-19-16,10-7 8 15,6-2 0-15,4-6 1 16,7-7 1-16,4-2-2 0,5-6 7 15,1-19-4-15,-3-8 17 16,-2-4-20-16,-6-7 0 16,-4-4 0-16,-6-3 0 15,-4-2-2-15,-2-2-2 16,-5 6 5-16,-5 3-9 16,0 9 5-16,0 16 3 15,0 9-6-15,0 7 6 16,0 5-12-16,0 0 10 15,0 2-9-15,0 15 8 16,1 10-6-16,1 7 9 16,-2 5 5-16,0 6 2 15,0 2-7-15,-2 1 34 0,-11 0-27 16,-2 1 14 0,4-7-21-16,0-5 3 0,3-7-10 15,2-11 10-15,4-7-3 16,2-6 0-16,0-4-4 15,0-2 3-15,0 0-6 16,7 0 7-16,12-8-33 16,5-6 17-16,1 2-39 15,-2 4 49-15,-2 3-4 16,-4 5 1-16,1 0 8 16,-4 0 1-16,5 1-5 15,-2 7 5-15,-3-3 0 16,3 3 12-16,2-5-9 0,2-1 19 15,3-2-22-15,-2 0 0 16,2 0 3-16,-3-2-3 16,-3-5 0-16,-5 0 8 15,-5 1-8-15,-4 2 0 16,-4 3 0-16,0 1 0 16,0 0-24-16,0 0 16 15,-9 8-2-15,-5 9 10 16,-5 9 3-16,0 1 11 15,6 0-14-15,3-5 14 16,6-6-16-16,4 1 3 16,0-3-1-16,0-1 0 15,14-5 4-15,0-1 0 16,8-5-4-16,4-2 0 0,4 0-8 16,-2 0 8-1,-4-5-16-15,-7-3 7 0,-7-1-23 16,-5 1 2-16,-5-1-140 15,0-2-275-15</inkml:trace>
  <inkml:trace contextRef="#ctx0" brushRef="#br0" timeOffset="26550.8144">13785 9728 506 0,'0'0'3'15,"0"0"8"-15,0 0-11 16,15-101 4-16,0 69 3 15,2 1 44-15,-1 2-47 16,-1 8 24-16,0 3 17 16,-6 8-14-16,-3 2-14 15,-3 4-17-15,-2 4 2 0,-1 0-23 16,0 0 21 0,0 5 0-16,0 15-2 0,-6 6 12 15,-4 5-10-15,-2 3 0 16,2 0 10-16,2-2 40 15,6-3-43-15,2-4-2 16,0-6 6-16,5-2 2 16,12-3-11-16,3-5-2 15,6-1 0-15,2-6 8 16,2-2-8-16,3 0 0 16,1-10 7-16,2-9 1 15,1-5-3-15,2-6-5 16,-5-3 0-16,-3-3-1 15,-4 2 1-15,-3-2 0 0,-6-3-9 16,-2 2 22-16,-2-1-28 16,-6 3 14-16,2 5 1 15,-7 8 3-15,-2 10-3 16,-1 7-11-16,0 5 2 16,0 0 6-16,0 0 2 15,0 10-8-15,-7 10 9 16,-3 5 1-16,2 4-1 15,2 0 0-15,0-2 16 16,3 2-11-16,-3-2 25 16,3-1-21-16,0 3-5 15,1 2 53-15,1-1-53 16,1-4 2-16,0-4 1 0,3-2 6 16,10-6-18-16,4-4 5 15,5-6 0-15,4-4 13 16,3 0-12-16,3 0-1 15,-2-11 9-15,0-1-2 16,-5-1-7-16,-10 3 0 16,-3 2 0-16,-4 2 8 15,-6 4-8-15,-2 2 0 16,0 0-4-16,0 0-11 16,0 0 11-16,-12 0-28 15,-1 5 17-15,-2 7-10 16,0 4 25-16,3 4 0 0,-1 2-1 15,5 0 12 1,2 0-20-16,4-1 9 0,2-2 0 16,0-7-7-16,2-2 7 15,10-4 0-15,0-6-1 16,3 0 3-16,3 0 26 16,1-8-9-16,5-12-17 15,-2-5 23-15,0-5-21 16,-5-4-4-16,-3-5 0 15,-2-3 10-15,-5 0-1 16,-1 0-9-16,-1 6 0 16,-1 10-8-16,-4 9 9 15,0 9-1-15,0 8 5 16,0 0-4-16,0 0-2 16,0 3-17-16,0 16 18 0,-7 9 8 15,1 3-6-15,0 3-2 16,4-1 0-16,2 1-30 15,0-4-21-15,5-2-71 16,18-14-198-16</inkml:trace>
  <inkml:trace contextRef="#ctx0" brushRef="#br0" timeOffset="26673.0366">14983 9607 579 0,'0'0'0'0,"0"0"-81"0,0 0-281 16</inkml:trace>
  <inkml:trace contextRef="#ctx0" brushRef="#br0" timeOffset="32172.1356">7366 3417 502 0,'0'0'87'0,"0"0"-76"16,0 0-11-16,0 0 0 15,0 0 16-15,0 0 30 16,0 0-39-16,3 0 19 0,-3 0 5 16,4 0-31-16,5 0 21 15,5 0-21-15,6 0 2 16,7 0 10-16,9 0-12 15,6 0 0-15,7 0-12 16,5 0 28-16,1 2-19 16,5 1 3-16,5 0 0 15,5-3 14-15,7 5-12 16,9-5-2-16,2 3 0 16,6 1 7-16,-5-2-8 15,1 1 1-15,-2 2 0 16,-5-1 12-16,-3 4-12 0,-6 0 0 15,-4-2-9-15,-4 1 18 16,-8-3-1-16,-7-3-8 16,-14-1 9-16,-9 0 34 15,-7 0-35-15,-12 0-1 16,-4 0-7-16,-4 0 10 16,-1 0-10-16,0 0 0 15,0 0 11-15,0 0-42 16,0 0 29-16,0 0-55 15,0 0-14-15,6 0-192 16,5 0-66-16</inkml:trace>
  <inkml:trace contextRef="#ctx0" brushRef="#br0" timeOffset="34319.7036">12169 8713 334 0,'0'0'13'0,"0"0"-26"16,0 0 18-16,0 0-5 15,0 0 5-15,0 0 36 16,-5 0 3-16,5 0-20 0,0 0 75 16,0 0-30-16,0 0-35 15,0 0 25-15,0-1-52 16,0-1 14-16,0 2 4 15,0 0-24-15,0-3 40 16,0 3-41-16,0 0 0 16,0 0 10-16,0 0-1 15,0 0-10-15,0 0 1 16,0 0 0-16,0 0-2 16,0 0 2-16,0 0 0 15,0 0-5-15,0 0 18 0,0 0-19 16,0 0 6-1,0 0 0-15,0 0-11 0,0 0 11 16,0 0-3-16,0 0 1 16,0 0 3-16,0 6-2 15,0 3-5-15,0 4 6 16,0 1 4-16,0 2-4 16,0 1 0-16,0 0-11 15,0 0 25-15,0 0-14 16,0-2 0-16,0 0 0 15,0-1 0-15,2-1 0 16,-1-3 0-16,2-4 0 16,0-1 9-16,0-2-9 15,-2-3 0-15,-1 1 6 16,0-1-8-16,0 0 2 0,1 0 0 16,-1 0-1-16,0 0 16 15,4 0-11-15,2 0-4 16,8 0 2-16,5-9 15 15,5-3-17-15,2-2-2 16,4-3 2-16,6-2 1 16,3-1 4-16,4-3-5 15,6-1-3-15,2 1-22 16,0 2 18-16,-5 3 7 16,-5 2 0-16,-9 5 20 15,-5 1-33-15,-8 5 13 16,-8 0-25-16,-4 3 4 0,-4 2-6 15,-1 0-42-15,0 0-2 16,2 0-94-16,-1 0 48 16,-2 0-142-16</inkml:trace>
  <inkml:trace contextRef="#ctx0" brushRef="#br0" timeOffset="36934.2595">9758 10568 601 0,'0'0'29'0,"0"0"-35"15,0 0 6-15,0 0 0 16,0 0 55-16,0 0-33 16,0 0-8-16,-12-40 42 0,12 37-52 15,0 2 2 1,0 1-6-16,0 0 3 0,0 0-11 16,0 0 8-16,0 11-1 15,0 7-11-15,0 7 24 16,0 1-7-16,5 1-5 15,-1-3 9-15,2-3-11 16,-1-4 2-16,1-3 0 16,-1 0 2-16,1-5 10 15,0 2-12-15,2-5 0 16,0 3 11-16,0-4-19 16,-2-2 8-16,3-3 0 0,5 0 6 15,4 0 9-15,10-12 2 16,8-5-17-16,8 0 6 15,8-2-34-15,4 2-24 16,4 3-57-16,-6 3-128 16</inkml:trace>
  <inkml:trace contextRef="#ctx0" brushRef="#br0" timeOffset="38343.8119">16161 11708 506 0,'0'0'30'0,"0"0"-4"15,0 0-7-15,0 0-17 16,0 0 5-16,0 0 12 16,2 0 64-16,-2 2-81 15,3 4 5-15,2 7-7 16,2 6 3-16,2 6 24 15,0 4-24-15,-3 2 13 16,0 0 3-16,0 2-11 16,-6 0-8-16,4-1 19 0,-4 0-10 15,0-1 0 1,0-8-9-16,0 0 8 0,0-9-16 16,0-5 8-16,0-5 0 15,0-1 0-15,2-3 11 16,1 1-11-16,3-1 0 15,9 0 0-15,14-14 10 16,10-9-10-16,8-3-17 16,3-3 13-16,2-1-55 15,-2 0 0-15,2-2-68 16,-5-3-167-16</inkml:trace>
  <inkml:trace contextRef="#ctx0" brushRef="#br0" timeOffset="42489.9402">16243 11909 343 0,'0'0'40'0,"0"0"-40"16,0 0 0-16,0 0 17 15,0 0-15-15,0 0 26 16,0 0-18-16,-4-28-8 16,4 24 29-16,0 2-31 15,-1-1 0-15,1-2 30 16,-2 4-11-16,2-2 33 15,0 1-40-15,0 1-11 16,0 1 34-16,0 0-34 16,0 0-1-16,0 0 21 15,0 0-14-15,0 0 21 16,0 0-28-16,0 0 0 16,0-2 36-16,0 2-36 0,0 0 0 15,0 0-1-15,-1 0 8 16,1 0-16-16,0 2 8 15,0 10 1-15,0 9 12 16,0 2-5-16,0 8-4 16,0-2 26-16,0 0-28 15,0-2 23-15,3-4-22 16,-2-2 4-16,3-4 32 16,-3 0-38-16,3-5 0 15,-3 1 7-15,1-5 1 16,-1 0-1-16,-1-4-7 15,0-2 0-15,0-2 9 0,2 0-7 16,-2 0-2-16,2 0 23 16,-1 0-13-16,4 0 7 15,1-2-17-15,7-10 0 16,0-1 12-16,5-3-12 16,-3 0 0-16,0 3-6 15,-1 0 16-15,0 2-12 16,0-2 2-16,1 6 0 15,-6 0-12-15,-3 1 12 16,0 3-15-16,-2 0 12 16,-4 3-34-16,3 0 22 15,1-4-23-15,6 1-33 16,2-1 41-16,0 0-111 0,1 0-51 16,-3-2-115-16</inkml:trace>
  <inkml:trace contextRef="#ctx0" brushRef="#br0" timeOffset="89266.0956">11761 10152 300 0,'0'0'25'0,"0"0"-25"16,0 0 69-16,0 0-59 15,0 0 69-15,0 0-15 16,-61-75-60-16,60 70 123 16,1 2-125-16,0 3 17 15,0 0 0-15,0 0 1 16,0 0-20-16,0 0 0 16,0 0 0-16,13 0-31 0,20 0 31 15,18 0 0-15,17 0 25 16,10-2-20-16,4 0 18 15,-3 1-23-15,-6-1 8 16,-11 2-11-16,-9 0 3 16,-10 0 0-16,-12 0 2 15,-11 0 6-15,-8 0-16 16,-6 0-9-16,-6 0-48 16,0 0 43-16,0 2-75 15,-2 5-37-15,-21 3 85 16,-12-2-237-16</inkml:trace>
  <inkml:trace contextRef="#ctx0" brushRef="#br0" timeOffset="90053.9861">9033 11269 235 0,'0'0'111'15,"0"0"-76"-15,0 0 6 16,0 0 23-16,0 0-28 16,0 0 52-16,-15-6-43 15,15 6-43-15,0-1 40 16,0 1-42-16,0 0 0 16,0 0-9-16,3 0 6 0,15 0 1 15,12 0 2-15,13 0 0 16,10 0 5-16,12 0-5 15,5-2 0-15,2-3 10 16,-7 0 8-16,-3 3-14 16,-10 2-4-16,-9 0 2 15,-12 0-8-15,-10 0 6 16,-7 0 0-16,-8 0-3 16,-5 0 14-16,-1 0-14 15,0 0 3-15,0 0 0 16,0 0-22-16,0 0 22 15,0 1-52-15,0 5-63 16,0 1-89-16,0-3 19 0</inkml:trace>
  <inkml:trace contextRef="#ctx0" brushRef="#br0" timeOffset="90782.7322">12389 13048 472 0,'0'0'54'15,"0"0"-54"-15,0 0 44 16,0 0-20-16,0 0 83 16,0 0-72-16,-30-44 8 15,30 43 9-15,0 1-47 0,3-3 14 16,20-2-19 0,17-1 2-16,17 0 25 15,14-2-25-15,8 4 8 16,4 1-10-16,-1 1 20 0,-4 2-25 15,-3 0 5-15,-8 0 0 16,-7 0-1-16,-12 0 6 16,-14 0-5-16,-12 0 0 15,-8 0 5-15,-10 0-17 16,-2 0 12-16,-2 0-29 16,0 0 15-16,0 0-20 15,0 0-18-15,-2 7-3 16,-10 3-45-16,-5 0-75 15,-1-8-190-15</inkml:trace>
  <inkml:trace contextRef="#ctx0" brushRef="#br0" timeOffset="94073.9497">6207 10188 155 0,'0'0'74'0,"0"0"-39"16,0 0-22-16,0 0 63 15,0 0-74-15,0 0 22 16,0 0 39-16,-18 0-27 16,18 0 31-16,0 0-67 15,0 0 20-15,0 0-8 16,0 0-12-16,0 0 0 16,0 0-5-16,0 0 23 15,0 0-18-15,0 0 12 16,0 0-8-16,0 0 55 15,0 0-59-15,0 0 0 16,0 0-8-16,0 0 21 0,6 0-18 16,12 0 5-16,10 0 0 15,8 5 1-15,12 3-1 16,10 1 0-16,7 3-9 16,7-3 26-16,7-3-27 15,4-4 10-15,1-2 0 16,-3 0-6-16,-4 0 6 15,-10-7 0-15,-10-3-7 16,-3 1 30-16,-8 1-23 16,-9 1 0-16,-5-1 6 15,-7 4-12-15,-6 1 6 16,-7 3 0-16,-6 0-11 0,-3 0 11 16,-3 0-10-1,0 0-5-15,2 0 0 0,-2 0-22 16,0 0 28-16,1 0-16 15,-1 0 19-15,0 0-66 16,3 0 54-16,0 7-24 16,0-4-68-16,0-3-49 15</inkml:trace>
  <inkml:trace contextRef="#ctx0" brushRef="#br0" timeOffset="95026.3839">4749 11140 312 0,'0'0'52'0,"0"0"-15"15,0 0 17-15,0 0-36 16,0 0 68-16,0 0-23 15,-10-15-62-15,10 12 76 16,0 3-65-16,0 0-9 16,0 0-3-16,0 0 8 15,0 0-23-15,0 0 15 16,6 0 0-16,14 0-8 16,8 4 8-16,6 2 0 15,11-3-8-15,7-3 24 16,6 0-15-16,9 0-1 15,-1-6 2-15,-5-4-12 16,-6 1 10-16,-8 2 0 16,-6-3-7-16,-9 5 23 0,-4 0-26 15,-10 2 10 1,-5 3-14-16,-5 0-9 0,-5 0-20 16,-3 0-23-16,3 0-10 15,-3 4-12-15,0 8 28 16,-9 2-60-16,-6-1-89 15</inkml:trace>
  <inkml:trace contextRef="#ctx0" brushRef="#br0" timeOffset="95978.0978">6144 12521 198 0,'0'0'21'0,"0"0"116"15,0 0-74-15,0 0-50 16,0 0 94-16,0 0-83 16,-36-40-21-16,33 34 69 0,-1 3-71 15,3-4 13-15,-1 3-11 16,-2 1 0-16,4-2 35 16,0 2-28-16,0 1-9 15,0 2 52-15,0 0-51 16,0 0 6-16,0 0-8 15,0 0-9-15,14 2-7 16,10 8 16-16,18 2 0 16,9 1 23-16,17-1-19 15,7-3 9-15,11-1-13 16,2-7 0-16,2-1 15 16,-5 0-15-16,-3 0 0 0,-9 0 4 15,-12-4 9 1,-10 2-19-16,-17 1 6 0,-6 1 0 15,-14 0-17-15,-8 0 17 16,-3 0-46-16,-3 0 22 16,0 10-27-16,-3 2 23 15,-6 5 10-15,-6-2-130 16,1 3 78-16,-3-5-146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23:01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14682 3679 37 0,'0'0'97'0,"0"0"-76"15,0 0-1-15,0 0 28 16,0 0 5-16,0 0 49 15,0 0-48-15,-25-20-46 0,20 16 45 16,2-2 1 0,-1 2-47-16,1 0 59 0,-1 1-66 15,3 3 8-15,1 0 30 16,0 0-19-16,0 0-16 16,0 0-3-16,0 0 0 15,0 0-13-15,0 0 13 16,0 0 0-16,0 0-10 15,0 0 14-15,0 0-18 16,11 0 14-16,8 8-5 16,1-2-13-16,5 1 18 15,3-2 0-15,0 1-1 16,2 0 14-16,-1-1-13 16,-4-1 0-16,-1-2 7 15,-5-1-8-15,-3 2 1 0,-3-1 0 16,-4 1-1-16,-4-3 12 15,-5 0-33-15,0 0 22 16,0 0-41-16,1 4 21 16,3 0-25-16,-1 5 8 15,3 0 30-15,0 1-62 16,4 4 35-16,-1 0-144 16</inkml:trace>
  <inkml:trace contextRef="#ctx0" brushRef="#br0" timeOffset="5367.9986">12392 3797 208 0,'0'0'14'0,"0"0"8"16,0 0-6-16,0 0 5 16,-1-87 50-16,1 67-27 15,0 1 91-15,1 5-106 16,1 3-7-16,-2 3-1 16,1-1-8-16,-1 5 16 15,0 0 16-15,0 4-27 16,0-3-20-16,0 3 2 15,0 0-6-15,0 0 3 16,0 0-14-16,0 7 10 0,0 3 7 16,0 3 0-16,0 2-4 15,0 1 4-15,-3-2 0 16,-1 9 1-16,-3-4 19 16,2 5-6-16,0 1-14 15,-1-1 0-15,2 2 3 16,-2 0 0-16,2 1-3 15,-2 2 0-15,0 0 12 16,0 1 15-16,-1 1-27 16,2-2 0-16,-1 1 9 15,-1-2-9-15,3 0 0 16,-1 2-5-16,0-1 23 16,1 3-10-16,-3 2-8 0,0-1 7 15,-1 1 3 1,-2 0-8-16,0-2-2 0,2 1 19 15,-1-4 0-15,5-9 2 16,-1 0-18-16,1-1 3 16,2-2 25-16,-1 2-28 15,-2 1 3-15,0 1-6 16,2 3 16-16,0 0-8 16,2 2-8-16,-3-1 0 15,4-1 13-15,-1-6-13 16,-2-4 0-16,3-5-5 15,0-4 18-15,0-5-13 0,0 0 0 16,0 0 2-16,0 0-18 16,0 0 16-16,0 0-48 15,-2 0-14-15,-7-8-105 16,-8-15-276-16</inkml:trace>
  <inkml:trace contextRef="#ctx0" brushRef="#br0" timeOffset="6014.1602">12053 4366 520 0,'0'0'40'15,"0"0"3"-15,0 0-4 16,0 0-33-16,0 0 12 16,0 0 45-16,0-41-53 15,0 39-10-15,0 1 18 16,0 1-4-16,0 0 13 0,0 0-27 15,0 0 0 1,0 0-22-16,0 10 23 0,0 8-1 16,0 5 0-16,0 2 7 15,2 5-13-15,-2 1 6 16,0-1 0-16,3 4 10 16,0-1-4-16,2 3 4 15,-1 0-10-15,1 1 0 16,-1 0 8-16,2-7-8 15,0-4 0-15,-2-4 15 16,3-2-8-16,-2-3-6 16,4-1-1-16,-1-2 0 15,-1-3 2-15,2-2-2 16,-1-2 0-16,-1-3 6 16,1-4-2-16,2 0 26 0,5 0-5 15,9-11-24-15,4-11 49 16,6-7-50-16,0-5 0 15,-2-2 16-15,-5 0-13 16,-3 2 4-16,-5 3-7 16,-1 2 0-16,-1 5-28 15,0 2 17-15,0 2-49 16,-1 4 23-16,2 3-44 16,-3 3-38-16,-3 3-175 15</inkml:trace>
  <inkml:trace contextRef="#ctx0" brushRef="#br0" timeOffset="7461.216">12118 5366 449 0,'0'0'66'0,"0"0"-65"16,0 0 78-16,-94-28-25 15,62 19 6-15,-3-2-27 16,1 1-25-16,-7 2 64 16,1 4-67-16,-6 1 1 15,-2 1 8-15,-1 2-1 16,-2 0-26-16,3 0 12 15,2 0 1-15,1 0-1 0,-1 0 1 16,-3 0 0-16,-2 0 7 16,-6 2-2-16,-5 8-5 15,-14 5 0-15,-17 8 7 16,-16 6-44-16,-18 5 26 16,-13 3-37-16,-4 0 36 15,-5 1 5-15,3-2-4 16,11-2 10-16,10 0 1 15,10-5-18-15,7 4 18 16,1 2 0-16,-1 3 2 16,0 6-2-16,-2-1 1 15,-1 6-5-15,2-4 8 16,0-1 15-16,5-2-18 16,7-2-1-16,6-3 0 15,6 4 7-15,5-3-7 0,2 1 0 16,0 1 24-16,2 0-34 15,0 1 10-15,0 3 0 16,-3-3-6-16,3 0 17 16,3-2 4-16,8-5-7 15,12-3 1-15,8-2 1 16,8-2-10-16,0 1 0 16,3 2 14-16,-1 1-14 15,-1 3-6-15,-3 5-4 16,-2-3 10-16,2 7 23 15,3-2-23-15,5 1 0 16,4-3 2-16,5-3 11 0,7-2 1 16,-2 1-14-16,2 2 0 15,-2 0-9-15,0 4 9 16,-2 2 0-16,-4 2 8 16,1 2-3-16,1 1-6 15,3-2 1-15,6-4 0 16,2-4 1-16,7-6-1 15,0-3 0-15,3 0-11 16,0-3 23-16,0-1-8 16,0 0-4-16,0-1 0 15,0-2 2-15,0-1-2 0,0-1 0 16,0-1-3 0,0-5 10-16,0-3-14 0,0-3 4 15,5 0-16-15,2-4 13 16,0-1-57-16,-1-3 17 15,2 0 1-15,-1 0-31 16,-3 0 4-16,-2 0-81 16,-2 0-128-16</inkml:trace>
  <inkml:trace contextRef="#ctx0" brushRef="#br0" timeOffset="7896.7076">7120 7525 271 0,'0'0'41'0,"0"0"-11"15,0 0 19-15,0 0-49 16,0 0 0-16,0 0 16 15,-5 15-10-15,5 10 46 16,-3 6 14-16,3 7-30 16,0 7 40-16,-4 4-74 15,4 5 37-15,-1 0 4 16,0 2-43-16,-2-5 48 0,3-3-48 16,0-8 9-1,0-8 11-15,3-11-20 0,3-7-7 16,3-8-2-16,-2 0 6 15,4-6 3-15,-2 0 0 16,6-8 3-16,6-13 60 16,1-4-63-16,5-3 0 15,-2-1-1-15,-2 2-11 16,-2 5 0-16,-4 5-31 16,-3 4-58-16,-5 8 0 15,1 5-109-15</inkml:trace>
  <inkml:trace contextRef="#ctx0" brushRef="#br0" timeOffset="8991.7545">7524 8336 104 0,'0'0'189'0,"0"0"-148"16,0 0-33-16,0 0 8 15,0 0 1-15,0 0-8 16,15-23 49-16,-14 23-42 16,1 0 26-16,4 0 18 15,5 0-46-15,9 0 61 16,4 0-36-16,6 0-34 15,4-6 55-15,8-2-55 16,7-5-5-16,4 4 10 16,9-2 6-16,5-1-5 15,6 1-11-15,6 0 5 16,1 0 3-16,0 3-8 16,6-2 0-16,4 0-8 15,-1-5 25-15,7-3-17 0,6-4 0 16,3-6 4-16,5-4-3 15,-5 0-1-15,-5-3 0 16,-5 1-8-16,-4-3 22 16,-3 0-8-16,-1 1-6 15,1 0 1-15,0 2 25 16,-2 3-22-16,4 0-4 16,4 0 0-16,3 1 13 15,8 1-13-15,-3-2 0 16,-2-4 0-16,-6 1-3 15,-3-3 3-15,-8-1 0 16,-8-1-3-16,-11-2 8 0,-4-4 12 16,-8-4-17-16,0-6 0 15,-1-4 47-15,-3-3-45 16,-1-4 4-16,-5 8-6 16,-3 6 17-16,-2 10-16 15,-4 6-1-15,-3 4 0 16,-2 1 0-16,-8 7 5 15,-4-1-5-15,1 0 0 16,-3 0 8-16,2 0-8 16,-2 2 0-16,-3 1 0 15,-1-1 0-15,-5 2 0 16,-1 4 0-16,-1 2-5 16,-3 3 23-16,0 3-18 0,0 4 0 15,0 4 0-15,0-1 5 16,0 2-5-16,0 0-7 15,0 0-5-15,0 0-73 16,0 0 68-16,0 3-36 16,-2 8 5-16,-4 4 24 15,-5 0-70-15,-1 0-61 16,-9-4-84-16</inkml:trace>
  <inkml:trace contextRef="#ctx0" brushRef="#br0" timeOffset="9471.4687">10971 6629 600 0,'0'0'65'0,"0"0"-63"15,0 0 1-15,0 0 19 16,0 0-11-16,0 0 50 0,12-3-45 16,8-5-8-16,6-3 43 15,5 1-47-15,5-6 8 16,6-1-3-16,6-2 5 15,5-3 6-15,3 2-20 16,-1-4 0-16,-2 6 10 16,-7 2-10-16,-7 7 0 15,-6 5-2-15,-8 4 7 16,-6 0-22-16,0 7 17 16,-3 13-17-16,-4 9 10 15,-4 5 14-15,-4 4-6 16,-4 1-1-16,1 0 0 15,2 0-5-15,0-3 5 16,2 0-54-16,4-5 22 0,1 1-58 16,-1-8-134-1,-7-2-215-15</inkml:trace>
  <inkml:trace contextRef="#ctx0" brushRef="#br0" timeOffset="10304.874">11745 6682 68 0,'0'0'290'0,"0"0"-218"16,0 0-28-16,0 0 55 16,0 0-85-16,0 0 28 15,0 0-29-15,1-3 4 16,-1 3-7-16,0 15 1 15,2 6-10-15,4 9 52 0,0 4-15 16,3 5-24-16,4 8-14 16,1 8 0-16,7 11 24 15,4 5-24-15,5 11 0 16,4 0 0-16,5 3 12 16,6 2-17-16,7 1 5 15,3-4 0-15,6 3 14 16,2-4-14-16,-2-8 0 15,-1-6 2-15,-7-9 1 16,-3-5-2-16,-4-4-1 16,-3-1 0-16,5-1 24 15,0 0-24-15,4 1 0 16,0 0 21-16,1-2-14 16,-3 1-8-16,2 2 1 15,3 2 0-15,5-2-2 0,5 2 2 16,4-2 0-16,3-4 12 15,-1 0-9-15,3-3 17 16,0-3-12-16,2 0-7 16,0-7 31-16,-1-1-32 15,3-5 0-15,3-3 8 16,0-3 3-16,1-2-6 16,-6 2-5-16,-4-2 0 15,-8-1-4-15,-8-5 4 16,-6-2 0-16,-4-2-2 0,-9 0 9 15,-4-1-7 1,-8-2 0-16,-5-1 0 0,-4-6-12 16,-3 2 12-1,-4-2 0-15,-1 0 3 0,1 0 1 16,-4 0-2-16,5 2-2 16,2-2-2-16,-2 1-18 15,-4-1 9-15,-1 0-39 16,-1 0-7-16,-2 0-41 15,-2-16-174-15</inkml:trace>
  <inkml:trace contextRef="#ctx0" brushRef="#br0" timeOffset="10739.4085">14215 8588 767 0,'0'0'44'16,"0"0"-44"-16,0 0 0 16,0 0 0-16,0 0-10 15,0 0 20-15,58-40-11 16,-28 52 1-16,4 9 0 16,5 4 43-16,0 4-43 15,1 2 0-15,2 2 33 16,1 4-33-16,3-1 38 15,-2 3-38-15,-1-3 1 0,-6 0 16 16,-2-1-17 0,-6 1 0-16,-5 0 6 0,-6 0 7 15,-11 0-12-15,-7-4-1 16,0 3 0-16,-11 2 9 16,-15 1-6-16,-8 2-3 15,-2-5 34-15,-2-4-23 16,0-5 16-16,-3-9-27 15,2-2 0-15,4-3 11 16,4-6-11-16,4-2-13 16,6 0 8-16,5-4-67 15,8 0-47-15,7 0-84 16,1 0-405-16</inkml:trace>
  <inkml:trace contextRef="#ctx0" brushRef="#br0" timeOffset="12027.7879">17461 8915 139 0,'0'0'571'16,"0"0"-509"-16,0 0-62 15,0 0 0-15,45-87 9 16,-22 61 4-16,3-2-12 15,2-5 41-15,-1-5-22 16,-3-5 34-16,0-7-34 16,-7-4-10-16,-3-8 10 15,-3-8-20-15,-6-10 0 0,-5-10 17 16,0-3-8 0,-8 3 14-16,-15 2-15 15,-8 8-2-15,-4 4 48 0,-4 1-53 16,1 4 8-16,-1 1-1 15,-5 4 8-15,1 2-12 16,-4-2-4-16,-3 1 1 16,-5 1-7-16,-6-1 6 15,-3 0 0-15,-9-9-14 16,-5 0 14-16,-8 0-12 16,-5 3 12-16,-3 4 0 15,-7 3-3-15,-1 3 3 16,1 2 0-16,-2 3-3 15,6 3 19-15,10 0-16 16,10 5 0-16,9 3 1 0,9 5 31 16,5 1-32-1,2 3 0-15,-3 1-7 0,-4 2 9 16,-4-3-2-16,-4 1 0 16,-3-1 11-16,-5-2-6 15,-4 1-5-15,-9-4 0 16,1 1-20-16,10-2 41 15,16 1-19-15,16 7-2 16,10 5 6-16,5 2 19 16,4 2-25-16,0 3 0 15,-3-3-12-15,-3 2 21 16,-2-5-11-16,-7-1 2 16,-2 0 0-16,-6 0-21 0,-3-1 21 15,-3 2 0-15,4 3-4 16,6 3 17-16,8 3-22 15,7 5 9-15,3-1 0 16,5 6-21-16,3 1 21 16,4 0-8-16,6 4-1 15,3 2-36-15,1-1 35 16,4 1-59-16,-4 2-54 16,-2 0 65-16,-1 0-81 15,3 2-53-15,5-1 47 16</inkml:trace>
  <inkml:trace contextRef="#ctx0" brushRef="#br0" timeOffset="12486.2164">14865 4992 459 0,'0'0'56'16,"0"0"-5"-16,0 0-31 16,0 0 30-16,0 0-44 15,0 0 45-15,7-41-51 16,-23 41 0-16,-7 0 2 0,-7 0 3 16,-6 10-5-1,-6 7 11-15,-6 5-10 0,-7 6 12 16,-4 4-13-16,-10 7-13 15,-3 3-17-15,-5 2 30 16,2-1-15-16,1-5 14 16,6-5 1-16,3-3 31 15,4-7-31-15,10-2 5 16,15-4-3-16,15-3-2 16,12 1 0-16,5-1-1 15,1 3 5-15,3 0-16 16,0 0 12-16,7-1 0 15,17 2-16-15,12 1 16 16,15-2 0-16,14-1-6 0,22-4 19 16,19-3-40-1,21 0 27-15,7-2-150 0,-6 3-222 16</inkml:trace>
  <inkml:trace contextRef="#ctx0" brushRef="#br0" timeOffset="27452.0136">12340 3810 383 0,'0'0'23'0,"0"0"76"16,0 0-76-16,0 0 18 16,0 0-11-16,0 0-22 15,0 0 52-15,-28-19-60 0,28 9 6 16,0 0-23-16,0 1 17 16,0 2 0-16,0-1-12 15,0 4 27-15,0 2-15 16,0 0 0-16,0 1 4 15,0 0 26-15,0 1-26 16,0 0-4-16,0 0 5 16,0 0 5-16,0 0-12 15,0 0 2-15,-5 5 0 16,1 10-14-16,-5 9 14 16,0 11 0-16,-3 4-6 15,-4 6 19-15,2 5-6 16,-2 0-7-16,2 5 0 15,-1 2 1-15,2-1-1 0,-2 3 0 16,-1-1 12-16,-2-1-6 16,0-1-4-16,0-3 8 15,0-4 1-15,3-6-7 16,3-2 12-16,0-5-16 16,5 1 1-16,2-1 7 15,5 3-8-15,0 0 0 16,0-1 0-16,0 1 6 15,0-1-6-15,0-1 0 16,0-1 6-16,-1-6-1 16,-2-2-7-16,0-2 2 15,-1 1 0-15,1-2-2 16,1-5 6-16,1-3-4 0,1-6 2 16,0-4 14-16,0-4-21 15,0-2 5-15,0 0 0 16,0-1-9-16,0 0 9 15,0 0-31-15,0-5 9 16,3-20-50-16,10-15-139 16</inkml:trace>
  <inkml:trace contextRef="#ctx0" brushRef="#br0" timeOffset="27926.3329">12088 4534 476 0,'0'0'9'0,"0"0"64"16,-12-81-27-16,12 60-20 16,0 6 40-16,0 3-12 15,0 4-39-15,0 5 86 16,0 1-89-16,0 2-2 15,0 0-10-15,0 0-17 16,-3 17 17-16,0 15-6 16,-1 10 6-16,-5 10 4 15,-2 6 5-15,-2 8-9 16,0-3 6-16,0-3 1 16,4-8 9-16,3-11-16 0,1-5 0 15,5-7 2-15,0-5-2 16,0-2 0-16,0-5-6 15,10-3 14-15,-3-5-16 16,0-6 8-16,-1-3 0 16,7 0 5-16,3 0 6 15,8-16-6-15,8-9 10 16,0-7-1-16,4-5-14 16,-3 2 0-16,-1-2-10 15,1 1-1-15,-3 5-47 16,1 3-31-16,-1 3-18 15,-4 3-199-15</inkml:trace>
  <inkml:trace contextRef="#ctx0" brushRef="#br0" timeOffset="29792.7191">11815 5411 312 0,'0'0'95'16,"0"0"-57"-16,0 0-33 15,-109 0 30-15,69 0-26 16,-5 0-10-16,-3 0 13 16,-5 8 42-16,-7-1-52 15,-6 3 25-15,-6 0-27 0,-2 0 29 16,-1 1-17 0,0 3 38-16,-4 1-33 0,1 0-9 15,-2 4 9-15,-1-1-17 16,-3 4 3-16,-2 1-3 15,-7 8 1-15,-4 8-5 16,-11 8 4-16,-10 11-3 16,-7 6-12-16,-5 4-17 15,-4-1 32-15,-3 0-13 16,-2-5 17-16,-3-4-29 16,6-4 44-16,11-4-19 15,10-6 44-15,15-2-44 16,9-1 0-16,5 2 6 15,11 4 19-15,3 3-49 16,4 0 24-16,-1 4 0 16,5 3 11-16,0-3-11 15,4-1 0-15,9-8-1 0,12-11 6 16,13-11-8-16,12-9 3 16,7-3 0-16,7-2 2 15,-3 3 4-15,1 0-11 16,-1 2 5-16,-2 5 0 15,-3 3 7-15,1 3-7 16,-8 1 0-16,3 7 11 16,-8 1-9-16,-5 1-2 15,-2 0 0-15,-1-2 7 16,1-5 5-16,5 0-12 0,2-5 4 16,0 4-6-16,6-2 11 15,-2 1-9-15,3 1 0 16,-4-3 11-16,0 5 7 15,-1 0-18-15,2-4 0 16,1-2 4-16,0 1-4 16,3-1-2-16,2-3 1 15,-2-2 1-15,0-1 0 16,1-2 0-16,-5-1 0 16,4-2-14-16,-4 4 14 15,-5-3-19-15,0 0-60 16,-6-4-104-16,-7-9-114 15</inkml:trace>
  <inkml:trace contextRef="#ctx0" brushRef="#br0" timeOffset="30220.3628">7206 7524 247 0,'0'0'102'0,"0"0"-100"0,0 0 9 15,-19 78 23-15,13-40 25 16,0 7-5-16,3 5-31 15,0 5 56-15,3 5-69 16,0 5 24-16,0-2-17 16,0-2-1-16,9-5 23 15,1-8-39-15,5-9 0 16,3-10-10-16,6-16 12 16,10-13-2-16,12-3 6 15,15-31 7-15,14-12 32 16,9-5-45-16,-1-2 3 15,-4 7-22-15,-6 5 4 16,-7 7 9-16,-9 10-45 0,-11 10-57 16,-12 10-29-1,-11 4-121-15</inkml:trace>
  <inkml:trace contextRef="#ctx0" brushRef="#br0" timeOffset="31291.5531">11247 13054 575 0,'0'0'52'16,"0"0"-30"-16,0 0-14 0,0 0-8 15,0 0 0 1,0 0 52-16,10 4-25 0,19 0 18 16,8-1-1-16,8 0-16 15,5-3 1-15,4 0-22 16,6 0-2-16,7 0 39 15,3-7-44-15,-1-6 0 16,-1 2 22-16,-2 0-20 16,-12 2 14-16,-7 4-16 15,-11 0 0-15,-11 4 1 16,-10-1-1-16,-7 1 0 16,-5 1 0-16,-3-1-11 15,0-1 1-15,0-1-38 16,0-11-67-16,-9-6-18 15</inkml:trace>
  <inkml:trace contextRef="#ctx0" brushRef="#br0" timeOffset="32148.6387">8999 9363 641 0,'0'0'0'0,"0"0"-55"15,0 0 55-15,131 51-1 16,-58-51 9-16,17 0 26 0,8-22 13 16,11-17-27-16,9-11 46 15,6-12-61-15,11-7 11 16,8-7 32-16,6-9-32 15,5-6 23-15,-6-7-24 16,-5-11-7-16,-7-8 5 16,-13-6-5-16,-15-9-8 15,-12-1 0-15,-11 3 7 16,-9 10-6-16,-12 12-1 16,-11 16 0-16,-14 12 6 15,-13 12-6-15,-11 14 0 16,-8 14 6-16,-1 8-1 15,-6 12 23-15,0 5-28 0,0 5 2 16,0 4 2-16,0 4-1 16,0 2-3-16,0 0 0 15,0 0-40-15,0 0 26 16,0 0-57-16,0 5-77 16,-13 15 10-16,-9 7-62 15,-4 1-97-15</inkml:trace>
  <inkml:trace contextRef="#ctx0" brushRef="#br0" timeOffset="32440.7349">11069 7690 773 0,'0'0'0'15,"0"0"0"-15,100-108-1 16,-45 65 1-16,2-6 0 16,-3 5 1-16,-8 6 12 15,-3 10-6-15,-7 12-7 16,-3 10 0-16,-1 6-14 16,3 28 14-16,4 21-10 15,1 23 3-15,-1 17-15 16,-1 23 15-16,4 24-66 15,-6 26-111-15,0 19-26 16,-2 14-50-16</inkml:trace>
  <inkml:trace contextRef="#ctx0" brushRef="#br0" timeOffset="33101.2313">12030 12913 784 0,'0'0'8'0,"0"0"-7"16,0 0 27-16,107 9-14 16,-58-9 31-16,7 0-27 15,1 0-7-15,5 0 23 16,-1 0-32-16,0 0-2 15,2 0 0-15,-2-4-2 16,-3-6-15-16,-4-4-61 16,-5-1-37-16,-7 0-58 15,-6-2-233-15</inkml:trace>
  <inkml:trace contextRef="#ctx0" brushRef="#br0" timeOffset="33860.7257">12692 7836 430 0,'0'0'131'0,"0"0"-131"16,11 78 16-16,9-22-16 15,12 19 16-15,16 18 18 16,23 16 18-16,21 22-24 16,21 12-4-16,18 10-24 15,6 4 10-15,3-4 1 16,1-2-11-16,5-10 0 0,-6-17-4 16,-6-16 6-16,-7-23-4 15,-16-13-1-15,-11-16 3 16,-14-15-5-16,-18-14 5 15,-11-13 0-15,-12-13 2 16,-11-1 5-16,-6-21-7 16,-4-17 0-16,-1-13-34 15,-4-7-28-15,-8 0-183 16</inkml:trace>
  <inkml:trace contextRef="#ctx0" brushRef="#br0" timeOffset="34248.3162">14316 8846 467 0,'0'0'123'0,"0"0"-123"16,0 0-5-16,0 0-52 15,0 0 56-15,0 0-1 16,8 11 2-16,16 10 52 16,9 11-12-16,4 8 43 0,8 8-72 15,0 10-4 1,-1 4 24-16,-2 11-8 0,-5 5 9 16,-4 6-23-1,-14 5 3-15,-8 4 5 0,-11 6-17 16,-12-4 0-16,-22-6 19 15,-7-14-9-15,-6-12 9 16,-4-8-17-16,-1-10 0 16,2-5 30-16,4-7-32 15,6-10-29-15,9-4-11 16,5-12-98-16,11-6-174 16</inkml:trace>
  <inkml:trace contextRef="#ctx0" brushRef="#br0" timeOffset="35217.4036">18451 8682 135 0,'0'0'0'15</inkml:trace>
  <inkml:trace contextRef="#ctx0" brushRef="#br0" timeOffset="35748.1369">17424 8531 822 0,'0'0'4'0,"0"0"54"16,0 0-54-16,116-100 14 15,-40 44 17-15,5-11-34 16,0-9 53-16,-5-5-42 15,-5-3-5-15,-7 0 17 0,-8-2-23 16,-14-4 24 0,-15-10-25-16,-20-8 6 15,-7-10-8-15,-24-11 7 0,-23-19-5 16,-13-3 8-16,-15 0-3 16,-14 8-3-16,-18 16-2 15,-6 12 0-15,-11 9 0 16,-5 9 0-16,-1 7 0 15,-1 4-11-15,-1 3 23 16,5-1-9-16,4 1-3 16,1 8 0-16,-1 0 2 0,2 10-2 15,6 5 0 1,9 6-9-16,4 11 19 0,5 8-10 16,5 7 0-16,7 9 1 15,9 5-9-15,6 5 8 16,16 4 0-16,8 2-11 15,14 2 28-15,9 1-25 16,8 0 8-16,-2 0-63 16,1 5 32-16,-7 16-109 15,-3 9 36-15,-3 3 14 16,1-1-140-16,0-5-161 16</inkml:trace>
  <inkml:trace contextRef="#ctx0" brushRef="#br0" timeOffset="36139.4136">14858 6141 928 0,'0'0'11'0,"0"0"-11"16,-2-74 0-16,29 21-13 16,11-17 13-16,8-15 0 15,9-8-10-15,9-12 25 0,12-9-11 16,5-14-4 0,1-11 0-16,0-5-9 0,0-3 9 15,0 3 0-15,0 9-7 16,0 9 25-16,-5 13-16 15,0 13-2-15,-7 8 6 16,-8 2-12-16,-8 8 6 16,-12 3 0-16,-8 1-7 15,-12 6 14-15,-5-1-21 16,-10 6-33-16,-4 5-58 16,-3 17 41-16,0 16-287 15</inkml:trace>
  <inkml:trace contextRef="#ctx0" brushRef="#br0" timeOffset="36528.351">15639 4255 753 0,'0'0'12'0,"0"0"57"16,0 0-61-16,0 0-8 16,0 0 10-16,-1-85 6 0,22 38-13 15,9-9-3 1,7-8 0-16,2 0 15 0,3 0-13 16,2 11-2-16,-3 8 0 15,-1 11 10-15,-10 12-22 16,-3 9 12-16,-7 9 0 15,-3 4-12-15,0 6 12 16,3 21 0-16,0 10-10 16,-1 13 27-16,-6 11-12 15,-5 10-5-15,-7 4 0 16,-1 4 12-16,0 2-12 16,0-1-7-16,-7 4-10 15,5 0-85-15,2-9-178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25:16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13918 3316 305 0,'0'0'23'0,"0"0"-2"16,0 0 71-16,-64-81-19 15,55 65 9-15,-2-1-33 16,3 3-17-16,2-1 48 15,1 5-56-15,0 6 30 16,3 1 4-16,0 3-44 16,2 0 24-16,0 0-38 15,-2 3-21-15,1 20 14 16,1 12-1-16,-3 16 8 16,3 14 11-16,0 12 5 15,-1 13 0-15,-2 9-16 16,0 3 4-16,-2-3 24 15,2-7-26-15,2-9 15 0,1-10-17 16,0-9 11-16,0-13-12 16,0-9 1-16,0-14 0 15,4-9 3-15,-2-8-3 16,-1-7-4-16,-1-3 0 16,0-1-72-16,0 0 47 15,0-15-45-15,-6-17-118 16,-15-9-376-16</inkml:trace>
  <inkml:trace contextRef="#ctx0" brushRef="#br0" timeOffset="332.2794">13533 3867 722 0,'0'0'10'15,"0"0"2"-15,0 0 25 16,0 0-37-16,0 0-5 15,0 0 1-15,-10 54 8 16,13 3 58-16,8 10-19 16,2 8-22-16,0 0 26 15,4-10-46-15,-4-12 1 16,5-10-4-16,-1-13 14 16,-1-11-18-16,-1-10 6 15,3-6 0-15,1-3 10 0,8-3-8 16,11-20 8-1,15-15-10-15,8-9 2 0,-3 1-9 16,-3 3 7-16,-13 11-36 16,-9 10 17-16,-6 5-57 15,-8 8 1-15,-2 4-95 16,-8 2-180-16</inkml:trace>
  <inkml:trace contextRef="#ctx0" brushRef="#br0" timeOffset="1180.5712">9451 5942 475 0,'0'0'43'16,"0"0"-30"-16,0-73 85 16,0 65-46-16,0 6 29 15,-3 0-31-15,0 2-27 0,3 0 42 16,0 0-65-16,-2 0 0 15,2 24-9-15,-4 23 18 16,1 20-4-16,-3 17 23 16,0 13-28-16,-2 4 52 15,-1 0-46-15,1-4-3 16,0-12 29-16,4-11-29 16,-1-15 16-16,1-10-19 15,1-9 5-15,3-12-2 16,0-9-3-16,-2-10 0 15,2-5-13-15,-1-4-17 16,-4 0 8-16,-2-21-38 16,-7-14-122-16,0-6-112 0</inkml:trace>
  <inkml:trace contextRef="#ctx0" brushRef="#br0" timeOffset="1515.4918">8990 6537 664 0,'0'0'74'0,"0"0"-72"15,0 0 19-15,0 0-22 16,0 0 2-16,28 87 54 16,-7-40 6-16,2 5-55 0,-1 4 61 15,3-1-67 1,-4-3 6-16,2-2 5 0,0-5-4 15,1-8 1-15,-1-8-8 16,2-12-3-16,-1-13-5 16,4-4 8-16,7-17 0 15,5-20 9-15,9-12-9 16,2-10-9-16,-5-6-62 16,-1 4-36-16,-11 6 81 15,-7 14-48-15,-9 11-9 16,-3 14 1-16,-9 7-75 15,-6 9-151-15</inkml:trace>
  <inkml:trace contextRef="#ctx0" brushRef="#br0" timeOffset="2679.9392">5979 9556 726 0,'0'0'34'0,"0"0"-29"0,0 0 52 16,0 0-52-1,0 0-1-15,0 0 21 0,-9 5-16 16,9 27 0-16,3 16-2 16,7 17 18-16,-1 5 46 15,0 1-66-15,3 1-4 16,-3-5 36-16,1-3-29 16,-2-8 19-16,2-8-27 15,-2-7 0-15,-2-14 6 16,-2-9-6-16,-1-9-7 15,-3-7 4-15,0-2-56 16,0 0 44-16,0-22-49 0,-15-12-103 16,-10-9-202-1</inkml:trace>
  <inkml:trace contextRef="#ctx0" brushRef="#br0" timeOffset="2963.501">5695 9948 582 0,'0'0'54'16,"0"0"-37"-16,0 0 8 16,0 0-33-16,0 0 16 15,0 0 39-15,57 119 50 16,-36-66-73-16,7 3 33 16,-6 0-42-16,2-6-13 15,0-6 37-15,-2-9-39 16,-5-10 0-16,1-10 3 0,-3-11 1 15,6-4 3-15,5-12-7 16,12-26 0-16,11-18 0 16,9-8 0-16,11-2-57 15,-4 12 9-15,-3 11-43 16,-10 11-17-16,-12 9-191 16</inkml:trace>
  <inkml:trace contextRef="#ctx0" brushRef="#br0" timeOffset="4020.7877">4555 14275 719 0,'0'0'70'0,"0"0"-70"15,0 0 7-15,0 0-19 16,0 0 15-16,0 0-3 16,11 26 0-16,14-14 1 15,8-1 56-15,3-2-54 16,4-1 4-16,3-2 1 16,-1-1 1-16,3 0-2 15,-6-1-7-15,3-1-62 0,-3 5 57 16,-1-3-71-16,-2 4-50 15,-6-6-122-15</inkml:trace>
  <inkml:trace contextRef="#ctx0" brushRef="#br0" timeOffset="6165.8951">9293 17506 304 0,'0'0'32'0,"0"0"-12"16,0 0 7-16,0 0-7 16,0 0 1-16,0 0 18 15,0 0-16-15,23 50 9 16,-15-45 54-16,-2 2-54 15,-1-5 9-15,2 3-10 0,-1-2-17 16,3 0 37-16,4-2-37 16,-1 2 12-16,3-1 21 15,4 1-46-15,1-1 29 16,4 0-24-16,1-1 7 16,2-1 3-16,-1 0-16 15,2 0 7-15,-7 0-10 16,4-1 8-16,-3-3-10 15,1-2-55-15,-5-3-69 16,-2-4-2-16,-12 0-357 16</inkml:trace>
  <inkml:trace contextRef="#ctx0" brushRef="#br0" timeOffset="7184.0052">6101 12989 423 0,'0'0'9'15,"0"0"98"-15,0 0-64 16,0 0-29-16,0 0 45 0,0 0-45 16,-12 6 38-16,12-6-52 15,0 0 2-15,0 0 51 16,3-3-52-16,15-14 2 15,7-17 74-15,9-16-46 16,7-20 12-16,1-8-43 16,-2-6 0-16,-11 1 7 15,-9 2-7-15,-7 7 0 16,-8 4 5-16,-5 12 6 16,0 12-14-16,-2 13 3 15,-8 12 0-15,-2 8-14 16,0 6 14-16,0 7-38 0,-1 0 37 15,-8 11-76-15,4 11 6 16,1 7-12-16,4 2-57 16,5-1 29-16,2-7-186 15</inkml:trace>
  <inkml:trace contextRef="#ctx0" brushRef="#br0" timeOffset="7484.7526">6128 12388 580 0,'0'0'99'0,"0"0"-48"15,0 0-45-15,0 0 13 0,0 0-16 16,13-83-4-16,11 51 1 16,9-4 0-16,1 3 11 15,-1 4-11-15,-3 8 0 16,-7 10 8-16,-6 6 1 15,3 5-18-15,3 5 1 16,3 23 8-16,4 10 7 16,-4 7-6-16,-5 4-1 15,-2 2 7-15,-3-2 2 16,-2-1-18-16,0-2-30 16,-2-5-61-16,0-6-39 15,-2-15-216-15</inkml:trace>
  <inkml:trace contextRef="#ctx0" brushRef="#br0" timeOffset="7926.5638">6605 12180 337 0,'0'0'113'15,"0"0"-58"-15,0 0-55 0,0 0 10 16,0 0 42-16,0 0 16 15,0 58-41-15,0-30 50 16,0 8-76-16,0 8 20 16,0 10 31-16,0 7-36 15,0 6 24-15,15 5-18 16,1-1-15-16,5 1 31 16,4-2-38-16,4-11 0 15,-2-9 9-15,3-11-7 16,-3-10 7-16,-1-5-9 0,-2-12 0 15,-2-5-29-15,0-7 10 16,1-7-55 0,1-19 2-16,-5-18-125 0</inkml:trace>
  <inkml:trace contextRef="#ctx0" brushRef="#br0" timeOffset="8271.4684">6781 12548 772 0,'0'0'1'0,"0"0"21"0,0 0-17 16,0 0-5-16,0 0-3 16,0 0 2-16,21 82 2 15,-3-41 30-15,3 4-31 16,2 5 3-16,2-2 20 15,0-1-23-15,-2-8 0 16,-3-6 8-16,-5-8-1 16,-2-8-2-16,-8-6-5 15,-2-5 0-15,-3-3 24 16,0-3-14-16,0 2-1 16,-12-2 11-16,-11 0-16 15,-11 0-6-15,-9 0 2 0,1-2-62 16,-7-4 55-1,-5 0-142-15,-1-4-260 0</inkml:trace>
  <inkml:trace contextRef="#ctx0" brushRef="#br0" timeOffset="9096.8044">8119 12523 777 0,'0'0'11'15,"0"0"-5"-15,0 0-8 0,63-106 10 16,-34 62-6-16,7-9-2 16,6-7 0-16,2-13 3 15,4-13 3-15,2-10-6 16,-1-12 23-16,0-18-18 15,0-10 3-15,0-9-8 16,-2-4 0-16,2 5 4 16,-9 0-4-16,-2 2 0 15,-8 2 19-15,-8-3-17 16,-4 7 25-16,-6 1-27 16,-2 13 1-16,0 12 18 15,-4 11-19-15,0 9 0 0,-4 6-11 16,-2 12 24-1,0 13-6-15,0 17-7 0,-3 17 0 16,0 14-21-16,3 8 21 16,-2 2-55-16,2 1 1 15,0 0-65-15,-1 18 37 16,-2 10-61-16,-2 8 41 16,-8-2-147-16</inkml:trace>
  <inkml:trace contextRef="#ctx0" brushRef="#br0" timeOffset="9432.531">8607 10183 722 0,'0'0'28'16,"0"0"3"-16,0 0-31 15,0 0 0-15,16-82 8 16,2 38-2-16,9-6-6 16,4-6 2-16,4-2 3 15,2 1-4-15,0 7-1 16,-3 11 0-16,-1 15-5 16,-5 11 5-16,1 13 0 0,-6 0-10 15,7 28 9 1,-1 16-5-16,-2 15 6 0,-2 10 0 15,-5 8-9-15,-1 4 9 16,2-6-50-16,6-11-31 16,4-15-121-16,6-23-109 15</inkml:trace>
  <inkml:trace contextRef="#ctx0" brushRef="#br0" timeOffset="10220.6489">9202 9776 489 0,'0'0'35'0,"0"0"-15"15,0 0 5-15,0 0-50 16,0 0 5-16,0 0 20 15,22 62 16-15,7-12 17 16,4 12 26-16,11 8 10 16,6 9-51-16,9 5 40 15,8 3-57-15,5 3 1 16,5-1 3-16,1-2 14 16,4-2-19-16,1-3 0 15,1-5 9-15,1-4-5 16,-3-6-4-16,-9-9 0 0,-9-7-9 15,-7-9 29-15,-10-9-22 16,-11-10 2-16,-11-10-5 16,-12-6-15-16,-7-6-1 15,-3-1 5-15,-3 0-2 16,0-13-9-16,-5-15-179 16,-10-11-228-16</inkml:trace>
  <inkml:trace contextRef="#ctx0" brushRef="#br0" timeOffset="10640.5767">10205 10699 778 0,'0'0'8'15,"0"0"6"-15,0 0-14 16,0 0 0-16,0 0 8 15,0 0-19-15,-41 0 11 16,41 16 0-16,0 7 17 16,10 3-17-16,11-1 0 15,9 5 20-15,5 2-15 16,12 2 12-16,2 1-17 16,4 2 13-16,2 0 0 15,-7-3-13-15,-5-5 0 16,-10-1-4-16,-9-3 18 0,-8-6-15 15,-9-4 1-15,-5-3 0 16,-2-3-8-16,-3 0 14 16,-20-3-6-16,-9-1 12 15,-9-1-4-15,-3-4-2 16,-3 0-6-16,6 0 0 16,5 0-18-16,9 0 5 15,9 7-46-15,5 6-10 16,7 7-111-16,6 3-40 15,0-3-62-15</inkml:trace>
  <inkml:trace contextRef="#ctx0" brushRef="#br0" timeOffset="11532.5555">11424 11672 214 0,'0'0'38'16,"0"0"-38"-16,0 0 11 16,-89 24-8-16,68-21 43 15,2-1-18-15,2-2 47 16,3 0-74-16,0 0-1 16,-1-3 14-16,3-9 2 15,1 2-8-15,2 1 4 0,0 1-2 16,5-1 76-1,-2 2-76-15,2-1 8 0,-2 2-18 16,3 0-24-16,1-2-44 16,1-1-36-16,1-1-39 15,0-2 60-15,0 0 26 16,0 2 57-16,0 2 75 16,0 2 60-16,0 4-11 15,0-1-18-15,0 3-61 16,0 0 39-16,0 0-63 15,-5 3 1-15,-4 18 8 16,-7 13-10-16,-8 13 52 16,-6 6-29-16,-8 4-39 15,-7 1 47-15,-7 5-42 16,-7 1-7-16,0 1-2 0,2-2 26 16,9-13-19-16,7-9-7 15,15-13 9-15,9-12-8 16,12-11-1-16,5-5-46 15,0-5-33-15,23-25-56 16,9-14-165-16</inkml:trace>
  <inkml:trace contextRef="#ctx0" brushRef="#br0" timeOffset="12339.7032">10624 12025 460 0,'0'0'115'0,"0"0"-26"0,0 0-67 16,0 0 39-16,0 0-40 16,0 0 3-16,0-3-23 15,0 6 20-15,-3 14-8 16,-1 9-4-16,-2 7-5 16,2 1 25-16,-2-1-29 15,-4 0 0-15,-1-6 0 16,-5-1 13-16,-1-7-9 15,-2-6-4-15,-1-6-35 16,1-7 26-16,0 0-44 16,-2-7-3-16,-2-15 8 15,3-5 6-15,1 0 42 16,8 6 0-16,6 7 15 0,5 7 49 16,0 4-46-16,3 1-12 15,17 2-6-15,6 0 6 16,9 0 25-16,4 10-21 15,5 4 3-15,3-3 34 16,2 4-43-16,2-1-1 16,1-1-3-16,0-3-1 15,1-3-12-15,3-6-49 16,-2-1-126-16,-7-8-352 16</inkml:trace>
  <inkml:trace contextRef="#ctx0" brushRef="#br0" timeOffset="12930.5512">11429 11715 288 0,'0'0'329'16,"0"0"-312"-16,0 0 13 15,0 0-28-15,0 0 6 16,0 0 40-16,-16 0-40 16,16-1 35-16,0 1-43 15,0 0 0-15,7 0 14 16,11 20-8-16,6 11 22 16,2 14 26-16,3 6-49 15,-1 9 45-15,-1 0-32 16,1 5-10-16,5 1 29 0,4 4-37 15,5 2 16-15,1-1-16 16,2-1 12-16,0-3-13 16,-5-4 1-16,1-8 0 15,-5-5 0-15,-4-7 0 16,-6-11 5-16,-6-8-5 16,-5-7-4-16,-4-11-14 15,-4-6 18-15,2 0-26 16,6-4 21-16,4-15-6 15,1-8-28-15,2-1-4 16,-3 1-63-16,-8 3 6 16,-5 5-154-16,-6 3-148 15</inkml:trace>
  <inkml:trace contextRef="#ctx0" brushRef="#br0" timeOffset="13180.1738">11857 12369 793 0,'0'0'15'16,"0"0"12"-16,0 0-27 15,0 0-27-15,0 0 22 16,0 0 5-16,100 59 0 16,-63-34 10-16,-4 4-10 0,-3 0 0 15,-5-2-1 1,-2 1 3-16,-6-3-2 0,-3-3 0 15,-4 2-29-15,-1-4 29 16,0-1-70-16,4-5-35 16,1-8-147-16</inkml:trace>
  <inkml:trace contextRef="#ctx0" brushRef="#br0" timeOffset="14009.145">13644 12487 703 0,'0'0'78'0,"0"0"-45"15,0 0-27-15,0 0-6 16,0 0 5-16,0 0 12 15,49-46 14-15,-13 13-21 16,3-4 35-16,1-4-43 16,-3-1 35-16,-1-5-31 0,-8-4-5 15,-11-5 42 1,-10-7-43-16,-7-7 0 0,-19-3 18 16,-29-6-7-16,-16-6-20 15,-11-3 9-15,-10-4-10 16,-6 1 0-16,2 12 10 15,2 9 0-15,8 18 3 16,9 8-1-16,4 8 27 16,4 6-29-16,1 5 0 15,1 2 0-15,3 1 0 16,4 0 0-16,3 5 2 16,7 1-1-16,6 3 1 15,7 4-2-15,6 3 0 16,8 2 12-16,4 1-12 0,6 2 0 15,1-2 17-15,1 3-14 16,2 0 4-16,-1-1-7 16,-2 1 0-16,2 0-5 15,1-2 5-15,-1 2 0 16,3 0-8-16,0 0 8 16,0-1-10-16,0 1-69 15,0 0-48-15,2 0 38 16,14 0-143-16,6 0 38 15</inkml:trace>
  <inkml:trace contextRef="#ctx0" brushRef="#br0" timeOffset="14414.5111">13019 10779 269 0,'0'0'8'16,"0"0"52"-16,0 0-50 15,0 0 12-15,0 0 41 16,-79-4-6-16,52 0 33 16,-2-3-44-16,1 0 10 15,-6 1 28-15,-1 2-55 0,1 3-21 16,3 1 24-16,4 0 3 15,2 1 3-15,5 12-38 16,0 6 0-16,0 7-2 16,1 8 2-16,2 5 0 15,2-3 6-15,5-2 7 16,4-4-19-16,3-7 6 16,3-7 0-16,0-5-15 15,7-6 15-15,13-1 0 16,11-4-20-16,14 0 20 15,8 0-10-15,6 0-71 16,-4-2-90-16,-6 2-173 16</inkml:trace>
  <inkml:trace contextRef="#ctx0" brushRef="#br0" timeOffset="15126.3687">13674 11414 387 0,'0'0'19'15,"0"0"-3"-15,0 0 69 16,0 0-26-16,0 0 26 16,0 0 12-16,20-38-61 15,-5-1 8-15,3-9-30 16,-3-6-8-16,0-9 51 16,-6-12-57-16,-7-11 0 15,-2-15 22-15,-10-7-17 16,-19-12 34-16,-11-3-36 15,-7 4 2-15,-8 5 57 16,-6 10-56-16,-8 2-6 16,-6 2 24-16,0 2-22 15,-7 4 10-15,0 4-12 0,-1 5 0 16,0 3 1-16,0 6-1 16,-4 4 0-16,-7 5-3 15,-9 8 13-15,-6 6-20 16,-4 12 0-16,-7 4 10 15,-2 5-17-15,-7 0 17 16,8 3 0-16,13-5 15 16,13 2-14-16,16 1 18 15,11 4-19-15,13 8 0 16,8 3-11-16,11 5 11 16,9 6 0-16,11 1-6 15,2 3 25-15,5-1-38 16,5 2 16-16,-4 0 3 0,-2 0-9 15,-2 0 9-15,-6 6 0 16,-5 0-15-16,-2 4 35 16,-3-5-42-16,0 2 22 15,-2 0-8-15,1-2-27 16,0 2-10-16,-3-4-15 16,1 0 3-16,4-1-43 15,2-2 35-15,13 0-138 16,7-20-127-16</inkml:trace>
  <inkml:trace contextRef="#ctx0" brushRef="#br0" timeOffset="15471.0772">11257 8445 842 0,'0'0'0'16,"0"0"0"-16,-95 0 24 16,62 20-24-16,-12 7-16 15,-9 2-23-15,-3 4 25 16,-3-3 14-16,2-5-1 16,5-2 21-16,11-6-20 15,14-3 0-15,8 1 0 0,18 6-3 16,2 6 3-16,1 4 0 15,23 4-5-15,11 1 21 16,12 0-7-16,11 0-9 16,12-3 0-16,12-2 11 15,12-6-11-15,14-4-25 16,11-5 1-16,9-2-100 16,-4-1-114-16</inkml:trace>
  <inkml:trace contextRef="#ctx0" brushRef="#br0" timeOffset="16416.821">13926 12098 358 0,'0'0'278'16,"0"0"-191"-16,0 0-50 0,0 0-37 16,58-98 64-16,-37 62-54 15,2-6-2-15,0-8 25 16,1-10-16-16,1-13 13 15,-1-14-28-15,-7-10 9 16,-2-13 20-16,-1-8-31 16,-3-8 0-16,-2-8-3 15,-5-3 17-15,-4 0-11 16,0-8-3-16,0 0 0 16,-15-5 32-16,-4-1-32 15,-3 5 0-15,-1-2 10 16,5 0-7-16,-1-7-6 0,2-5 3 15,-2 5 0-15,-2 2-1 16,3 6 1-16,-3 4 0 16,1 1 4-16,0 4 9 15,1-1-13-15,1 0 0 16,4 8 0-16,2 8-12 16,1 13 12-16,0 18 0 15,-1 11-1-15,1 8 16 16,1 8-16-16,0 9 1 15,-2 5 0-15,3 8-13 16,3 8 13-16,-1 6 0 16,1 7-4-16,6 4 21 15,-2 7-21-15,2 2 4 0,0 2 0 16,-3-1-10 0,0-4 10-16,-3-5-1 0,0-4-8 15,-6-4-29-15,3-6 28 16,0-1-51-16,-1-3 0 15,4-2 38-15,0 3-106 16,-2 4-33-16,1 10-95 16</inkml:trace>
  <inkml:trace contextRef="#ctx0" brushRef="#br0" timeOffset="16738.6361">13471 7543 428 0,'0'0'128'0,"0"0"-48"15,0 0-67-15,0 0 61 16,0 0-74-16,12-94 0 16,10 45 34-16,5-2-33 15,4-4 21-15,2-4-22 16,4-3 0-16,-3 1 0 15,-1 6 0-15,-6 11 0 16,-7 15-16-16,-7 15 27 16,-7 11-22-16,2 3 2 0,-4 11-15 15,2 20-14 1,-2 11 38-16,2 6 0 0,4 5-4 16,9-3 4-16,7-3-58 15,4-11-201-15</inkml:trace>
  <inkml:trace contextRef="#ctx0" brushRef="#br0" timeOffset="17909.077">14003 17531 927 0,'0'0'36'0,"0"0"-36"0,0 0-62 16,100-7 62-16,-47 2 2 15,4 1 2-15,3-2 6 16,0-5-10-16,-5-1-14 15,-4-8 0-15,-4-9-113 16,-8-12-140-16</inkml:trace>
  <inkml:trace contextRef="#ctx0" brushRef="#br0" timeOffset="18764.8151">14170 6788 86 0,'0'0'2'0,"0"0"-4"0,0 0-53 15</inkml:trace>
  <inkml:trace contextRef="#ctx0" brushRef="#br0" timeOffset="18898.6702">14170 6788 61 0,'29'-65'50'0,"-28"62"-30"16,1-1 9-16,-1 3-25 16,-1-1-2-16,0 2 58 15,0 0-60-15,0 0-10 16,0 0 0-16,2 0-52 15,2-2 25-15,0-1-22 16</inkml:trace>
  <inkml:trace contextRef="#ctx0" brushRef="#br0" timeOffset="19448.4988">14349 6628 395 0,'0'0'119'16,"0"0"-119"-16,0 0 22 16,0 0-40-16,0 0 18 15,0 0 0-15,24 45 36 16,-3-24-17-16,6 5 8 0,7 8-13 15,6 8-13-15,11 8 66 16,9 11-65-16,8 13 4 16,7 7 10-16,7 6-5 15,11 7-9-15,8 2-2 16,8 0 4-16,4-3-1 16,-1-7-3-16,0-9 0 15,-2-3-7-15,-4-6 18 16,-10-1-12-16,-8-6 1 15,-11-2 0-15,-8-5-7 16,-8 1 7-16,-7-2 0 16,-6-3 0-16,-4-8 24 15,0-10-22-15,-3-11-2 0,-2-6 1 16,-3-6-3 0,-6-8 3-16,0 0-1 0,-5-1 9 15,-3 0 5-15,-4 0 7 16,0 0-21-16,-4 0 18 15,0 0-28-15,1 3 10 16,0 2 0-16,0 3-5 16,0 1-22-16,3-4 6 15,0 1-102-15,1-6-148 16</inkml:trace>
  <inkml:trace contextRef="#ctx0" brushRef="#br0" timeOffset="20137.4877">18417 6702 616 0,'0'0'26'0,"0"0"12"16,0 0-17-16,0 0-21 15,0 0 0-15,0 0 0 16,0 22 7-16,0 4 0 16,7 10 43-16,1 7-23 15,-4 8-17-15,1 10 65 16,-5 2-75-16,0 4 28 15,0-1-1-15,0-3-14 16,0 0 6-16,0-2-19 16,0-7 11-16,0-5-4 15,0-9-7-15,0-6 0 0,0-8-3 16,0-8 17 0,0-4-36-16,0-6 22 0,0-3-81 15,0-2 18-15,0-3-70 16,-8-5-72-16,-8-19-175 15</inkml:trace>
  <inkml:trace contextRef="#ctx0" brushRef="#br0" timeOffset="20431.3829">18238 7304 492 0,'0'0'111'0,"0"0"-59"0,0 0-35 16,0 0-17-16,0 0 10 15,0 0-10-15,10 31 35 16,5-3-34 0,4 7 73-16,3 3-74 0,-2 1 19 15,1 2-2-15,-4-8-1 16,2-3-13-16,-1-10-3 16,-3-6 1-16,1-7 8 15,-2-7-9-15,2 0 0 16,1-4 11-16,3-17 3 15,3-9-24-15,-2-6 10 16,-2-1-99-16,-4 6 36 16,-2 6-197-16,-5 14-86 15</inkml:trace>
  <inkml:trace contextRef="#ctx0" brushRef="#br0" timeOffset="21156.9405">17619 8297 80 0,'0'0'399'15,"0"0"-265"-15,0 0-119 16,0 0 15-16,0 0-16 16,-124 18-1-16,66 2 16 15,-8 1-5-15,-10 1-17 16,-3 6 52-16,-5-1-42 16,1 8 16-16,0 8 14 15,5 7-47-15,-1 9 31 0,6 6-31 16,5 3 1-16,5 0 30 15,12 1-17-15,2-3-14 16,7-3 7-16,9-3 10 16,8-10-4-16,8-3-13 15,10-5 0-15,4-8-13 16,3-4 13-16,0-5 0 16,4-8-10-16,5-2 11 15,3-7-10-15,-3-4 9 16,4-4-69-16,4 0 45 15,1-4-87-15,-3-12-75 16,-5-5-274-16</inkml:trace>
  <inkml:trace contextRef="#ctx0" brushRef="#br0" timeOffset="21500.9848">16206 9019 875 0,'0'0'0'0,"0"0"2"15,0 0-24-15,-4 88 22 16,8-33 0-16,4 7 14 16,1 7-2-16,1-2 7 15,3-5 9-15,3-9-25 0,3-13 24 16,3-11-27-16,1-12 0 15,2-14-6-15,3-3 20 16,7-13-7-16,8-20-7 16,5-9 0-16,1-6-23 15,-6 5 9-15,-7 11-40 16,-12 12 14-16,-8 16-44 16,-5 4 10-16,-8 0-65 15,0 18-30-15,-3 4 76 16,0 3-151-16</inkml:trace>
  <inkml:trace contextRef="#ctx0" brushRef="#br0" timeOffset="22319.1089">16294 10824 485 0,'0'0'110'16,"0"0"-88"-16,0 0-18 16,0 0 47-16,0 0-27 15,0 0 32-15,0-38-25 16,0 37-30-16,-1 1 71 16,-4 0-69-16,-2 0 6 15,-5 0-2-15,0 0 14 16,-3 1-17-16,0 6-4 15,2-3 0-15,-1 2-18 16,5 1 18-16,5 0-79 16,1 0-6-16,3 2-80 15,0-3-9-15,4-2-137 0</inkml:trace>
  <inkml:trace contextRef="#ctx0" brushRef="#br0" timeOffset="22602.5266">16294 10824 620 0,'-1'31'89'15,"1"-31"-89"-15,0 0 6 16,-6 0 8-16,-8 6-10 16,-8 10 3-16,-8 8 20 15,-7 5-19-15,-2 6 57 0,-7 3-37 16,-5 3-25-1,1 0 57-15,3-3-58 0,7-4 15 16,4-4-4-16,9-3 10 16,5-8-20-16,7-6-3 15,8-6-18-15,4-5 9 16,3-2-56-16,0-7-41 16,7-20 17-16,9-12-282 15</inkml:trace>
  <inkml:trace contextRef="#ctx0" brushRef="#br0" timeOffset="22843.1093">15918 10869 778 0,'0'0'85'16,"0"0"-80"-16,0 0-10 15,0 0-5-15,0 0 10 16,0 0 3-16,16 103 6 15,-3-58-8-15,2 2 27 16,1-1-25-16,4-2 16 16,2-6-19-16,3-8 6 15,2-6-27-15,3-5 21 16,4-9-72-16,2-8-41 16,-3-2-279-16</inkml:trace>
  <inkml:trace contextRef="#ctx0" brushRef="#br0" timeOffset="23436.7675">16655 10985 684 0,'0'0'50'15,"0"0"-27"-15,0 0-23 16,0 0 0-16,0 0 48 15,0 0-36-15,21 13 44 16,-15 10-33-16,2 10-14 16,-4 9 56-16,-3 6-53 15,5 9 0-15,-3 2 20 16,3 5-30-16,5 1 30 16,4 9-32-16,4 6 21 15,8 6-8-15,6 4-13 0,5-4 0 16,4-4-5-1,7-2 17-15,3-6-11 0,7-6-1 16,1-9 0-16,1-9 14 16,-1-7-14-16,-4-7 0 15,-5-7-12-15,-6-7 28 16,1-2-18-16,-9-5 2 16,-5-3 0-16,-7-4-20 15,-9 0 20-15,-4-5-23 16,-6-1 20-16,-4 1-39 15,-1-3 25-15,-1 0-22 16,0 0-10-16,0 0 33 16,0 0-67-16,0 0-36 0,0-13-283 15</inkml:trace>
  <inkml:trace contextRef="#ctx0" brushRef="#br0" timeOffset="23699.1354">17324 12056 767 0,'0'0'37'0,"0"0"-37"16,0 0-16-16,0 0 13 0,0 0 3 15,78 81 0-15,-46-58-22 16,1-1 15-16,3 0-1 16,1 2 5-16,1 5-87 15,0-1-91-15,-8 3-140 16</inkml:trace>
  <inkml:trace contextRef="#ctx0" brushRef="#br0" timeOffset="24719.5067">18649 12190 809 0,'0'0'139'16,"0"0"-136"-16,0 0 17 16,0 0-20-16,0 0 0 15,0 0 23-15,-1-5-23 16,6-18 30-16,11-9 1 16,5-10-25-16,0-4 27 15,-2-5-21-15,-1-7-7 16,-3-6 26-16,-8-5-31 0,-7-12 0 15,0-3-6-15,-25-5 19 16,-12 1-25-16,-12 2 12 16,-11 1 0-16,-7 0-11 15,-4 2 11-15,-1 7 0 16,5 8-13-16,8 7 23 16,4 10-13-16,7 4 3 15,4 5 0-15,2 3-2 16,4 0 2-16,1 3 0 15,8 2-3-15,7 9 15 16,6 9-8-16,7 6-4 16,6 5 0-16,2 3-2 15,1 2 2-15,0 0 0 16,0-3-3-16,0 3 7 0,0 0-12 16,0 0 8-16,0 0 0 15,0 0-9-15,0 0 9 16,0 0-1-16,0 0-9 15,0 0 19-15,0 0-24 16,0 0 15-16,0 0-41 16,0 0 25-16,0 0-34 15,0 0-12-15,0 0-9 16,0-3-66-16,0-8-142 16,0-6 94-16</inkml:trace>
  <inkml:trace contextRef="#ctx0" brushRef="#br0" timeOffset="25520.7988">17780 10972 636 0,'0'0'78'15,"0"0"-59"-15,0 0 16 16,0 0-35-16,-18-75 0 15,25 39 13-15,7-3-13 16,3 0 0-16,2 5 11 16,5 3 7-16,1 7-18 15,2 4 0-15,4 6 0 16,0 3 0-16,2 5 0 16,-1 6 0-16,-1 0-1 15,-3 0-25-15,1 9 14 16,-6 10-33-16,1 2-49 15,-4 0-72-15,-6-4-180 0</inkml:trace>
  <inkml:trace contextRef="#ctx0" brushRef="#br0" timeOffset="25992.8749">18108 10802 750 0,'0'0'23'15,"0"0"-13"-15,0 0-10 0,0 0-2 16,0 0 2-16,0 0 19 16,-12-9-6-16,17-9 33 15,13-8-46-15,4-5 1 16,6-10 74-16,1-4-71 15,3-8 6-15,3-9-6 16,-1-6 14-16,-3-4 0 16,-2-1-18-16,-4-4 4 15,-4-1-8-15,-4-4 4 16,0-2 0-16,-5 1-3 16,0-2 27-16,-3-1-30 15,-3 5 18-15,-2 7-12 16,-2 15 30-16,1 19-30 0,0 15 0 15,-2 8-8-15,-1 6 18 16,0 5-10-16,0 1 0 16,0 5-14-16,0 0-4 15,0 0-13-15,0 0-27 16,0 0-14-16,0 3-20 16,0 16 60-16,-1 10-99 15,-11 5-63-15,-6 5-103 16</inkml:trace>
  <inkml:trace contextRef="#ctx0" brushRef="#br0" timeOffset="26309.8436">18230 9755 741 0,'0'0'14'16,"0"0"22"-16,0 0-36 15,0 0 13-15,0 0 2 16,-6-96 17-16,14 61-20 16,11-6 33-16,4-7-44 15,4-6-1-15,4-4 0 16,-1 2 19-16,-2 6-23 16,-4 14 4-16,-5 12 0 15,-7 11-5-15,-6 10 5 0,-1 3-11 16,0 0 10-16,1 20-8 15,2 12-1-15,4 14 10 16,4 4-5-16,10 5-10 16,10-5-59-16,5-13-160 15</inkml:trace>
  <inkml:trace contextRef="#ctx0" brushRef="#br0" timeOffset="27636.4913">18746 8314 778 0,'0'0'3'15,"0"0"91"-15,0 0-94 16,0 0 3-16,0 0 3 15,0 0-4-15,95-99-2 16,-62 47 0-16,2-7 21 16,1-6-12-16,-4-5-9 15,-4-2 0-15,-4-5 9 0,-5-6-9 16,-7-6 0-16,-5-6 2 16,-7-4 9-16,0-1 21 15,-13-6-24-15,-14-6-4 16,-13-3 27-16,-13-4-24 15,-8 1-2-15,-6 7-5 16,-3-1 21-16,-1 7-13 16,-6-1-8-16,-3 0 0 15,-7 0 6-15,0-1-6 16,-4 3 0-16,-5 5 0 16,-1 9 18-16,-5 8-12 15,-6 8-6-15,-6 5 0 0,-1 6-6 16,-4 3 6-16,-2 6 0 15,3 6-5-15,-1 0 20 16,2 2-17-16,5 4 2 16,5 2 0-16,9 6 18 15,3 4-18-15,4 4 0 16,7 4-5-16,2 1 25 16,7 3-9-16,5 4-11 15,9 4 0-15,2 3-1 16,4 2 1-16,5 5 0 15,6 0-2-15,9-2 15 16,7 2-8-16,7 0-5 16,3 0 0-16,3 0-8 15,0 0 8-15,3 0-2 0,0 0 2 16,-1 0-64 0,-3 0 59-16,-1 2-56 0,-3 10-22 15,4 2 33-15,4 4-91 16,11-1-49-16,1-8-88 15</inkml:trace>
  <inkml:trace contextRef="#ctx0" brushRef="#br0" timeOffset="28002.6629">16309 4610 814 0,'0'0'14'16,"0"0"-5"-16,0 0-12 16,-95-21 3-16,56 21-28 15,-9 11 25-15,-12 9 0 16,-4 3 3-16,-2 2 0 16,4 2 1-16,11-2 24 15,8 1-14-15,14-3-9 16,9 3-2-16,5 0 18 15,9 0-22-15,5 4 4 16,1-1 0-16,0-2 9 16,2-3-9-16,15-6 0 0,1-4-16 15,9-3 36 1,4-3-20-16,10-4 0 0,5-4 8 16,10 0-20-16,5-3 12 15,-1-8-71-15,-8-3-90 16,-16 0-357-16</inkml:trace>
  <inkml:trace contextRef="#ctx0" brushRef="#br0" timeOffset="28385.3762">16056 5160 702 0,'0'0'0'16,"0"0"-20"-16,0 0 20 16,30-82 2-16,-19 57 9 15,-2-6 42-15,0-8-29 16,5-11-2-16,0-13 41 16,3-14-54-16,-4-3 3 15,2-5-12-15,-4 0 23 16,-2 0 4-16,1-5-27 15,-2 1 0-15,1 1 30 16,-1 3-26-16,-3 7-4 16,-1 6 5-16,-4 12 13 15,0 10-1-15,0 9-17 16,0 10 0-16,0 11-16 0,0 3 16 16,-4 7-34-16,-2 5 21 15,-1 5-143-15,-1 21-13 16,-7 27-119-16,-13 11-12 15</inkml:trace>
  <inkml:trace contextRef="#ctx0" brushRef="#br0" timeOffset="28679.9715">15902 4120 872 0,'0'0'19'0,"0"0"-13"16,0 0 30-16,-24-73-36 15,24 54 0-15,20-6-7 16,11-8 10-16,15-4-3 16,12-4 0-16,14 4 4 15,14 4-15-15,13 9 11 16,10 11 0-16,3 13-22 15,-1 8 22-15,-5 26 0 16,-17 19-10-16,-15 25-17 0,-29 23-34 16,-29 11-118-1</inkml:trace>
  <inkml:trace contextRef="#ctx0" brushRef="#br0" timeOffset="36930.626">2934 3800 44 0,'0'0'30'16,"0"0"0"-16,-48-75 76 16,37 46-68-16,0-5-32 15,5 0 3-15,-1-2-6 16,1 3-2-16,0 1-1 16,1 3 0-16,-1 2 10 15,1 2-7-15,-3 1 5 16,4 1 24-16,-1 4-25 15,0 1-14-15,1 3 5 0,-3 2 2 16,2 2-5-16,-1 1 5 16,0-1-6-16,0 3-2 15,-1-4 5-15,-2 2-1 16,3 1-7-16,-2 1-16 16,-2 2 23-16,1 1-28 15,0-2 7-15,-3 1 25 16,3-3-4-16,-3 3-3 15,3-1 4-15,0-2 3 16,2 1 0-16,1 1 6 16,-1 0-3-16,-1 0 16 15,2 1 2-15,0 0 64 0,-3 2-28 16,5 1-6-16,-1 2 64 16,1-1-83-16,1 1-13 15,-2-1 30-15,-3 0-11 16,6 0 13-16,-3-1-51 15,4 1 6-15,-1 0 58 16,2 1-53-16,0 1 2 16,0-2 32-16,0 2-45 15,0 0 17-15,0 0-17 16,0 0 0-16,8 0-27 16,19 0 27-16,13 6 0 15,14 2-9-15,20 1 30 16,14-5-30-16,13-3 9 0,3-1 0 15,1 0-1 1,-3 0 1-16,-1 0 0 0,-5 0-3 16,-4 11 18-16,1 1-18 15,-4 4 3-15,5 2 0 16,-9-1-3-16,-7 0 3 16,-11-5 0-16,-9-6-2 15,-7-1 19-15,-12-4-24 16,-11-1 7-16,-1 0 0 15,-8 0-17-15,-2 0 17 16,-3 0-58-16,2 5 3 16,1 4-57-16,-8 3-171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51:42.9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3228 5883 389 0,'0'0'11'0,"0"0"21"16,0 0-6-16,0 0-24 15,0 0 18-15,0 0-9 16,0 0-7-16,0 0 73 15,-67 0-57-15,60 0-12 0,2 0 0 16,4 0-5 0,-1-2 10-16,2 2-13 0,0 0 0 15,0 0-30-15,0 0-13 16,0 0-126-16,0 0-26 16</inkml:trace>
  <inkml:trace contextRef="#ctx0" brushRef="#br0" timeOffset="379.8802">3240 5799 493 0,'0'0'0'15,"0"0"89"-15,0 0-39 16,0 0-46-1,0 0-2-15,0 0 13 0,-69 9-11 16,61-1-1-16,0 4-3 16,-1 12 7-16,-4 5-14 15,1 10 7-15,-2 2 0 16,-5 7 19-16,8 5-19 16,-2 1 8-16,6 4-8 15,2 2 7-15,5 2 10 16,0-3-17-16,0 0 0 15,8-2 3-15,9-2-3 16,0-3 0-16,5-1-3 16,2-4 15-16,3-7-20 0,3-4 8 15,4-9-28-15,8-4-1 16,13-7-29-16,12-5-54 16,9-8-110-16</inkml:trace>
  <inkml:trace contextRef="#ctx0" brushRef="#br0" timeOffset="1865.4113">7940 5657 269 0,'0'0'184'16,"0"0"-163"-16,0 0-14 15,0 0 53-15,0 0-13 16,0 0 2-16,0-3 15 16,0 3-53-16,0-1 30 0,0 1-17 15,0 0-21 1,0 0 31-16,0 0-32 0,0 0-2 15,0 0 0-15,0 0-5 16,3 0 3-16,5 3 2 16,6 7 0-16,2 3-6 15,3 1 6-15,1 0 0 16,-1 0 0-16,-2 0 7 16,1 0-7-16,-1 2 0 15,-1-2 0-15,-1 6-2 16,0-1 2-16,-3 4 0 15,0 0-3-15,1 4 9 0,2-3-6 16,1 5 0 0,-2 2 1-16,-1 0-3 0,1-1 2 15,-1 1 0-15,-1-2-2 16,-1-2 12-16,-1-4-10 16,-4 0 0-16,-1-4 3 15,0 3-12-15,-1 0 9 16,3 0 0-16,-3 2-2 15,1 5 11-15,-1-2-9 16,1 3 0-16,-1 0 0 16,-1 1 0-16,3 0 0 15,-3-1 0-15,0-1-3 16,0-1 5-16,-3-1-2 16,4 0 0-16,-2-3-1 15,0 0-11-15,-1-1 12 0,-1 2-14 16,0-2 8-16,0 1 12 15,0 0-6-15,-1-4 0 16,-10-1 0-16,1-2-7 16,1 1 7-16,-2-1 0 15,-3 1-1-15,4-1 3 16,0-3-3-16,-3-2 1 16,2-3 0-16,-1 2-1 15,2-3 1-15,-1-2 0 16,0 1-5-16,-2 0 14 15,0-1-7-15,-3 3-2 16,-4 1-2-16,0 3-12 16,0-1-15-16,1 2-14 15,2-4 17-15,4 0-4 0,2-1-52 16,1-4-52-16</inkml:trace>
  <inkml:trace contextRef="#ctx0" brushRef="#br0" timeOffset="12416.8444">3759 9048 478 0,'0'0'23'16,"0"0"-19"-16,0 0 11 15,0 0-9-15,0 0 36 16,0 0-1-16,0 0-21 16,0 0-15-16,0 0 4 15,2 0-9-15,-2 0 0 16,1 0 0-16,-1 0 0 16,0 0 0-16,0 0-1 15,0 0 8-15,0 0 3 0,0 0 3 16,0 0-8-16,0 0 17 15,0 0-22-15,0 0 0 16,4 0 11-16,4 0-4 16,7 0-1-16,7 3-6 15,7-1 8-15,5 4 15 16,5-3-23-16,7 0 0 16,6-3 0-16,5 3 23 15,7-2-36-15,0 0 13 16,2-1 0-16,-7 2-1 15,-2-1 1-15,-9 1 0 16,-7 1 10-16,-8-2-10 0,-10 2 0 16,-4-3-9-1,-8 0 25-15,-6 0 0 0,-3 0-10 16,-1 0 23-16,-1 0 13 16,0 0-26-16,0 0-12 15,2 0-4-15,-2 0-14 16,3 0-55-16,-3 0-180 15</inkml:trace>
  <inkml:trace contextRef="#ctx0" brushRef="#br0" timeOffset="18252.1434">870 6283 458 0,'0'0'89'0,"0"0"-7"16,0 0-41-16,0 0 20 0,0 0-19 16,0 0-11-1,0 0 31-15,-17-8-23 0,13 5-2 16,3 2-9-16,-1 1-2 16,2 0 7-16,0 0-33 15,0 0 3-15,0 0-2 16,0 0-1-16,0 0-5 15,0 0-11-15,0 0 16 16,10 11-6-16,7 2 6 16,4 2 0-16,1-1 0 15,5 3 8-15,4-1-9 16,2 1 1-16,12-2 0 16,7-2 0-16,11-4 0 15,7 0 0-15,9-4 5 16,3-2-1-16,-9-3-8 0,-6 0 4 15,-7 0 0-15,-11 0 7 16,-7-3-7-16,-11-5 0 16,-12 2-11-16,-8-5 7 15,-8-2-19-15,-3-4-18 16,-8-3-110-16,-21-6-13 16,-12-3-364-16</inkml:trace>
  <inkml:trace contextRef="#ctx0" brushRef="#br0" timeOffset="18642.2458">1365 6121 631 0,'0'0'49'0,"0"0"4"16,0 0-38-16,0 0 26 15,0 0-11-15,0 0-1 16,-19-3-26-16,25 3 2 15,17 0-10-15,15 0-1 16,8 0 6-16,1 5-2 16,3 7 2-16,-4 2 0 15,-1 2 0-15,-3 4 8 16,-4 3-13-16,-4 4 7 16,-6 1-2-16,-7 1 7 15,-5 0-7-15,-7 0 0 16,-3 5 1-16,0-2 7 15,-3 1 6-15,-3-3 8 16,0-1-16-16,0-3 42 0,0-2-43 16,-3-4 3-16,-6-3 3 15,-1-3-8-15,-1 1 0 16,-4-1-3-16,0-2-18 16,-6 3-38-16,-9-9-160 15,-7-4-327-15</inkml:trace>
  <inkml:trace contextRef="#ctx0" brushRef="#br0" timeOffset="20090.1635">743 8361 595 0,'0'0'58'16,"0"0"-23"-16,0 0-31 0,0 0 7 15,0 0-13 1,0 0 2-16,0 0 0 0,12 5-2 16,3 2 14-16,3 3-4 15,7 2 31-15,4 0-39 16,2 3 43-16,5 2-43 15,7 0 5-15,3 0 8 16,8 4-1-16,12-1-12 16,5-3 0-16,5-8 12 15,3-1-10-15,-7-8-2 16,-12 0 0-16,-10-3 7 16,-14-11-7-16,-9-3 0 15,-11 0 7-15,-7-7-1 16,-3-1-6-16,-6-3 0 15,-3-2-15-15,-19 4-22 0,-13 0-73 16,-9 5 21-16,-4 4-39 16,-6 3-40-16,2 5-96 15</inkml:trace>
  <inkml:trace contextRef="#ctx0" brushRef="#br0" timeOffset="20381.9632">1192 8246 372 0,'0'0'135'16,"0"0"-26"-16,0 0-65 15,0 0 22-15,0 0-62 16,0 0 2-16,-5 0-6 16,13 1-4-16,17 12 4 15,14 1 49-15,10 3-44 0,4 3 30 16,2 1-34-16,-3 3-2 16,-4 3 0-16,-4 5 1 15,-5 6 10-15,-7 1-10 16,-10 2 3-16,-5 0-14 15,-10-2 11-15,-7 2 0 16,0-2 9-16,-2-2-3 16,-11-2 3-16,-2-6-9 15,-4-1 0-15,-3-7 17 16,0-1-17-16,-11-2-33 16,-7-6-55-16,-5-11-239 15</inkml:trace>
  <inkml:trace contextRef="#ctx0" brushRef="#br0" timeOffset="26485.3298">646 11313 465 0,'0'0'54'15,"0"0"-51"-15,0 0-3 16,0 0 78-16,0 0-37 16,0 0-5-16,0 0-6 15,34-15-29-15,-29 13 49 16,-2-1-46-16,-3 2-2 16,3 1 19-16,-3-3-20 15,0 3 11-15,2 0-12 16,8 0 0-16,3 0-2 15,5 0 2-15,6-3 0 16,3 2 23-16,7-4-21 16,1 0 20-16,3-1-22 15,3 2 1-15,0-1-1 16,4-3 0-16,1 2 0 0,-1-4-9 16,4 3 22-16,-4-3-23 15,4 3 10-15,-7 1 0 16,-6-3 2-16,-6 2-2 15,-11-1 4-15,-7 3-8 16,-3-1-14-16,-8-1 0 16,-1-1-7-16,0-4-47 15,-13 2-22-15,-2-5-116 16,-6 1-40-16</inkml:trace>
  <inkml:trace contextRef="#ctx0" brushRef="#br0" timeOffset="26832.8718">1137 11008 116 0,'0'0'288'16,"0"0"-201"-16,0 0-1 16,0 0-62-16,-85-3 61 15,80 3-55-15,5 0-14 16,0 0 10-16,0 0-26 16,5 0-16-16,16 0 13 15,7 7 3-15,8 4 21 16,4 1-8-16,8 0-7 15,0 2 20-15,2 3-26 16,-1 3 0-16,-7 3 0 0,-6 0 11 16,-6 5-13-1,-6 1 2-15,-8 0 0 16,-4 3 7-16,-6-1-7 0,-4-3-5 16,-2-2 2-16,0 0 6 15,-11-2 12-15,-5 1-15 16,-2 0 3-16,-6 1-3 15,-1 1 0-15,-5-1-29 16,3-1-19-16,2-4-64 16,2-9-158-16</inkml:trace>
  <inkml:trace contextRef="#ctx0" brushRef="#br0" timeOffset="30046.8994">8302 10474 532 0,'0'0'35'0,"0"0"23"0,0 0-41 16,-12-74 47-16,12 65-26 15,0 4-25-15,0 5 41 16,0 0-45-16,0 0-9 15,0 0 0-15,0 12 4 16,0 10-3-16,6 10 18 16,0 9-12-16,2 5 42 15,2 11-30-15,3 4 3 16,4 3-5-16,1-3-12 16,0-4 5-16,-3-10-10 15,-2-8 4-15,-2-12 2 16,-7-12-6-16,-1-7 0 0,-3-8 18 15,0 0-9 1,0-10 50-16,-13-20-59 0,-5-13-11 16,0-6 7-16,-3-9-13 15,0-3 6-15,2-3 11 16,-2 0-35-16,5 0 27 16,4-1-21-16,9 4 24 15,3 8-8-15,0 10 10 16,19 8 2-16,4 9-4 15,15 8-2-15,-2 6 7 16,3 9-7-16,1 3 14 16,-1 6-24-16,-9 20 16 15,-5 11 0-15,-13 6-3 0,-11 15 1 16,-1 3 0-16,-14-1 3 16,-10-4 0-16,-2-12 11 15,2-8-11-15,8-8 0 16,7-14-12-16,6-7 16 15,3-6-8-15,0-1-22 16,0-4 26-16,18-11-13 16,10-7 5-16,2 4-2 15,-4 3-5-15,-3 8 21 16,-2 7-10-16,-4 0 4 16,2 3 0-16,0 10-9 15,-2-1 9-15,5 0 0 16,3-2 2-16,4-4 6 15,5-5 5-15,2-1-8 16,1 0 7-16,-4-9-3 0,-8-6-9 16,-7 4-12-16,-9 1 8 15,-7 1 8-15,-2 6-9 16,0 3 5-16,-12 0-19 16,-6 5 1-16,0 9-16 15,2 3 34-15,7 2 5 16,2-1 6-16,7-2-11 15,0 1 0-15,14-5 3 16,8-1-18-16,7-5 11 16,2-6 4-16,3 0 0 15,-2 0 8-15,-2-9-16 0,-7-5 8 16,-6-2-1-16,-6 1 1 16,-6-1 2-16,-5-1 2 15,0 2 13 1,0-2-13-16,0-1 15 0,0-2-19 15,0-2 0-15,0 3 0 16,0 1 0-16,9 1-22 16,9 5 18-16,5 3 1 15,1 3-6-15,4 6 2 16,-3 0 2-16,-1 2 5 16,-6 14 0-16,1 8 9 15,-8 6-6-15,-7 5-2 16,-4 2 11-16,0 0 8 15,-1-2-13-15,-8-3 1 0,3-7 9 16,1-5-13-16,5-6 2 16,0-6-6-16,0-7-6 15,0-1 0-15,15-10 6 16,13-21-5-16,7-4 5 16,-1-2-42-16,1 4 23 15,-5 8-4-15,-5 10 19 16,-3 8-1-16,-6 4-12 15,-4 3 14-15,-1 0 3 16,-4 0 0-16,-3 2-16 16,0 1 11-16,-3-3 2 0,1 2-3 15,-2-2 6-15,0 0-2 16,0 0 7-16,0 3-5 16,1 4 3-16,1 7-3 15,1 5 0-15,0 6 26 16,0 0-15-16,1 0 0 15,3-3-11-15,1-7 8 16,6-5-7-16,-1-6-1 16,0-4 0-16,2 0-1 15,-1-16 0-15,-1-8-28 16,-7-6-24-16,-6-1-27 16,0 0 46-16,0 3-16 15,-13 7 50-15,2 8 27 16,1 9 32-16,-2 4 9 15,0 0-66-15,-3 14 5 0,5 5 2 16,3 2 2 0,7-3-11-16,0-1 0 0,0-2 10 15,11-5-11-15,5-5 1 16,-1-3 0-16,3-2 47 16,2 0-26-16,-1-7-1 15,2-6 16-15,-3-2-33 16,0-1 3-16,-1-1-6 15,-3-2 1-15,-2 0 23 16,-2-3-17-16,-2-5 5 16,-1-5-10-16,2-4 1 15,-4-3-2-15,-1 1-1 0,-2 1 0 16,-2 11 0-16,0 7 9 16,0 5 10-16,0 3 15 15,0 3 1-15,0 4-8 16,0-1-7-16,0 1-11 15,0 3 23-15,0-2-32 16,0 3 0-16,0 0-3 16,0 0 6-16,0 0-6 15,0 0-1-15,0 3-8 16,3 14 12-16,4 10 0 16,3 7 4-16,-1 7 0 15,2 0 13-15,4 2-7 16,-2-4-4-16,4-7 9 15,-2-4-15-15,-3-8 0 16,-3-8 5-16,0-5-3 0,-5-4-1 16,1-3 2-16,2 0 12 15,3-14 43-15,8-17 8 16,-1-9-66-16,2-4 7 16,-5-4-4-16,-4 9-3 15,-3 6-34-15,2 16-30 16,3 12-89-16,0 5-112 15,-1 5-208-15</inkml:trace>
  <inkml:trace contextRef="#ctx0" brushRef="#br0" timeOffset="30581.3991">10329 10602 673 0,'0'0'113'15,"0"0"-31"-15,0 0 7 16,0 0-64-16,0 0-18 16,0 0-7-16,-22 19-2 15,22-3 2-15,0-6-2 16,6-3 10-16,4-4-17 16,1-3 15-16,3 0-6 15,2-8 20-15,-1-7-14 16,-5-7 7-16,-5 0-13 15,-5 0 6-15,0 5-12 0,-5 5 6 16,-8 5-3-16,2 7-4 16,1 0 1-16,3 7-23 15,2 5 27-15,5 0-6 16,0-3-12-16,7-5 20 16,13-4-15-16,7 0 8 15,7-11 14-15,2-12 15 16,0-9-19-16,-2-5 4 15,-7-8 27-15,-2-3-34 16,-7-2 0-16,-6 2 29 16,-3 5-25-16,-9 6 23 15,0 9-24-15,0 8 10 0,0 10 22 16,-8 8-34-16,-1 2 2 16,-1 1-6-16,-3 21 8 15,0 14-16-15,6 9 11 16,7 6-6-16,0 5 6 15,4-1 0-15,18-7-24 16,5-9-79-16,5-15-120 16,4-18-364-16</inkml:trace>
  <inkml:trace contextRef="#ctx0" brushRef="#br0" timeOffset="31419.9626">11353 10430 787 0,'0'0'29'0,"0"0"-11"15,0 0 13-15,-88-2-5 16,65 23 22-16,2 6-30 15,6 4-17-15,5 1 31 16,7-6-28-16,3-1-4 16,0-8 0-16,6-7 9 0,9-4-7 15,6-6-2-15,6 0 3 16,8-11 37-16,1-12-40 16,-4-8-3-16,-4-5 1 15,-13 3-27-15,-12-3 4 16,-3 6 20-16,-8 7 5 15,-15 7 0-15,-4 8 0 16,1 8-7-16,4 0 7 16,6 10-10-16,10 9 5 15,6 3 5-15,0-2-4 16,11 0-8-16,14-4 16 16,11-6-7-16,6-10 6 15,5 0-1-15,0-12-2 16,-5-16 0-16,-2-8 7 15,-5-9-13-15,-7-1 6 16,-9 1 0-16,-5 4 14 0,-10 4-11 16,-4 7 46-16,0 1-34 15,0 8-6-15,0 8 27 16,-3 9-28-16,2 1-8 16,-2 3 0-16,3 0-4 15,0 17 1-15,0 12 2 16,0 10 2-16,0 4-7 15,6 0 6-15,12-3-6 16,1-6 4-16,5-6-4 0,0-10 2 16,0-9 4-1,-2-9-14-15,5-5 13 0,-2-21 1 16,2-10-2 0,-2-6 2-16,-5-1 8 0,-1 2-8 15,-8 2-7-15,1 3 7 16,-8 7 5-16,-4 4 5 15,0 11-10-15,0 7 15 16,0 7-5-16,0 0 0 16,0 2-10-16,0 22-23 15,-1 15 23-15,-5 7 0 16,0 9 3-16,3 1 2 16,3 1-5-16,0-5 0 15,0-6-3-15,3-10 7 16,14-9-26-16,6-15-68 0,1-12-162 15</inkml:trace>
  <inkml:trace contextRef="#ctx0" brushRef="#br0" timeOffset="31570.4759">12208 10325 610 0,'0'0'284'0,"0"0"-225"15,0 0-59-15,0 0-4 16,0 0-61-16,0 0-297 16</inkml:trace>
  <inkml:trace contextRef="#ctx0" brushRef="#br0" timeOffset="33051.2243">842 12637 597 0,'0'0'75'0,"0"0"-75"15,0 0-14-15,0 0 7 16,0 0 14-16,0 0 4 15,0 0 26-15,41 17-22 16,-14-17 22-16,10 0 9 16,5-9-14-16,7-10 4 0,4 0-25 15,0-1-4-15,4 1 10 16,-3 1-17-16,-4 3 6 16,-5-2-18-16,-12 5 24 15,-11 4-10-15,-11-1-2 16,-5 4-2-16,-6-4 2 15,-2 1 0-15,-17-1-23 16,-14 4-2-16,-10 2-43 16,-8 3 32-16,2 0-18 15,3 0 51-15,11 0 0 16,12 0 5-16,9 0-2 0,8 0 15 16,6 0-12-16,0 0 31 15,0 0-34-15,17-2-13 16,14 1 5-16,18 0 8 15,3 1 0-15,6 0 20 16,-2 0-16-16,-6 5 10 16,-4 6-14-16,-11 5 7 15,-7 1-3-15,-8 3-1 16,-7 2-3-16,-9 5 17 16,-4 5 1-16,0 4-4 15,-14 5-14-15,-12 0 2 16,2 0-22-16,-1-4 6 15,10-4-87-15,9-11-112 16</inkml:trace>
  <inkml:trace contextRef="#ctx0" brushRef="#br0" timeOffset="35137.8542">10574 11860 727 0,'0'0'56'0,"0"0"8"0,0 0-22 16,0 0-40-16,-109-26 44 15,75 26-43-15,0 21 6 16,-7 8 10-16,0 6-17 15,3 6 3-15,5 4 1 16,13-2 3-16,9-1-6 16,11-6-3-16,0-7 0 15,17-7 0-15,23-9 3 16,9-9 3-16,12-4-6 16,12-7 2-16,-1-20 10 15,-3-4-12-15,-10-4 0 16,-14-1 13-16,-12 0-11 15,-14 0 1-15,-12 0-3 16,-7-3 3-16,0 0 1 16,-9 5-4-16,-7 6 2 0,4 6-6 15,2 11 10-15,5 7-3 16,5 2 10-16,-1 2-7 16,1 0-12-16,0 9-10 15,0 21 6-15,0 10 6 16,0 6 4-16,0 1 0 15,0-1 0-15,1-6 6 16,1-4-3-16,-2-5-3 16,0-7 6-16,0-9-7 15,0-7 1-15,0-3 0 16,0-5 0-16,0 0 5 16,0-1 13-16,3-16-14 0,12-4-4 15,2-1-3-15,8 6-18 16,-3 6-5-16,0 5 22 15,-4 5-2-15,1 0-1 16,0 8 4-16,3 7-7 16,0 0 2-16,0 0 8 15,1-4 0-15,2-5 6 16,1-3-5-16,2-3 2 16,-1 0 6-16,-5-17-3 15,-3-2 3-15,-4-2-9 16,-7-3-2-16,-4 4-7 15,-4 2 4-15,0 5-3 16,0 5 8-16,-1 6-11 0,-7 2 7 16,-1 3-18-16,-5 14 19 15,3 5-5-15,1 0 3 16,6 0 5-16,4-2 0 16,0-3 0-16,0-1-6 15,17-5 6-15,1-2 0 16,9-9-6-16,2 0 12 15,5-3-15-15,-1-14 3 16,-4 1-20-16,-3-4 15 16,-9 2 5-16,-6 0 1 15,0 3 4-15,-3 2-1 16,-2 4 2-16,3 0 0 0,3 1 3 16,3-1-14-1,7 1 9-15,4-2-7 0,0 1 9 16,1 1 0-16,-2 2-22 15,-8 0 18-15,-6 4-18 16,-8 2 8-16,-3 0-19 16,0 0 25-16,-17 8 8 15,-11 11 22-15,-7 3 12 16,0 4-7-16,1 1-26 16,8-3 45-16,8 2-46 15,12-3 9-15,6-5-6 16,5-2-3-16,20-7-5 15,7-7 3-15,11-2 2 16,3-7 14-16,0-14-14 16,-1-8 3-16,-8-1-14 0,-5-6 15 15,-6 2-4-15,-6-4 4 16,-7 4-3-16,-5 4 19 16,-4 2 5-16,-3 6-7 15,4 8 35-15,-4 6-24 16,1 8-4-16,-1 0-25 15,-1 16-15-15,0 17 11 16,0 9 4-16,-3 6 0 16,-5-1 16-16,-1-5-16 15,3-4-6-15,3-6 6 0,3-10-10 16,0-8-26 0,9-12-117-16,12-2-25 0,5-24-189 15</inkml:trace>
  <inkml:trace contextRef="#ctx0" brushRef="#br0" timeOffset="35397.125">11921 11843 566 0,'0'0'140'0,"0"0"-134"16,0 0-1-16,0 0 4 16,0 0 11-16,-4 85 56 15,-10-53-53-15,-5-2-13 16,-2-3 10-16,3-5-6 15,3-7-13-15,7-7-1 16,3-5 0-16,5-3 9 0,0 0-9 16,4 0-8-16,14 0 0 15,6 0 16-15,4-4-8 16,1 2 0-16,2 2-14 16,5 0-25-16,2 0-93 15,-3-4-376-15</inkml:trace>
  <inkml:trace contextRef="#ctx0" brushRef="#br0" timeOffset="36322.2708">12743 12176 686 0,'0'0'23'0,"0"0"-10"15,0 0-12-15,0 0 60 0,0 0 63 16,0 0-55 0,0 0-30-16,97-42-23 0,-62 18-5 15,-2-4-1-15,-3 0-10 16,-2-1 2-16,-8 2-5 15,-5 5 3-15,-9 6 0 16,-5 8 9-16,-1 3-9 16,0 5-2-16,-7 3 1 15,-13 14-19-15,0 6 11 16,3 4-2-16,7 0 8 16,5-3 3-16,5 0 0 15,0-4-9-15,14-6-1 16,12-6 6-16,9-8 4 15,4 0 0-15,8-12 1 16,-2-12 2-16,0-3-3 0,-8-5 0 16,-7 0 2-1,-8 1 6-15,-9 2 0 0,-5 1-3 16,-6 5 8-16,-2 2 16 16,0 6-25-16,0 5 5 15,0 6 1-15,0 4-10 16,-6 0-2-16,-6 15-4 15,-6 15 6-15,-3 9 2 16,3 7-2-16,0 6 0 16,5 2-4-16,4 1 10 15,0-1-14-15,5-2 4 16,4-7 4-16,0-8 5 16,0-11-5-16,7-11-3 0,9-10-10 15,5-5 18-15,0-12-5 16,6-17 0-16,-3-8-19 15,-8-9-22-15,-5-3-104 16,-11-1 3-16,-3-2-163 16</inkml:trace>
  <inkml:trace contextRef="#ctx0" brushRef="#br0" timeOffset="36480.2005">12979 11973 609 0,'0'0'118'16,"0"0"-118"-16,0 0-1 0,0 0 1 15,94 21-1-15,-47-15-103 16</inkml:trace>
  <inkml:trace contextRef="#ctx0" brushRef="#br0" timeOffset="38572.3929">13711 12257 603 0,'0'0'138'15,"0"0"-73"-15,0 0-44 16,0 0 42-16,0 0 28 16,0 0-67-16,57-68 21 15,-29 33-44-15,2-4-1 16,1 0 5-16,-4 0-5 16,-3-1 9-16,-5 3-9 0,-6 7 0 15,-5 11 1-15,-6 9-1 16,-2 9 0-16,0 1-2 15,-7 13 0-15,-12 14 2 16,-3 12-6-16,5 0 6 16,10-2-2-16,7-7 2 15,0-8-10-15,15-7 9 16,13-8-1-16,10-7-1 16,8-3 3-16,4-21 0 15,3-7-6-15,-5-6-14 16,-8-3-21-16,-12 1 41 15,-10 3-2-15,-14 6 2 16,-4 8 0-16,0 6 11 0,-3 9 5 16,-7 7-5-16,1 0-6 15,-3 11-10-15,-1 14 2 16,0 8 3-16,6 4 0 16,3-1 0-16,4 0 0 15,0-2 0-15,0-5 0 16,0-5-9-16,0-7 10 15,4-8-1-15,-2-3 0 16,-2-4 7-16,0-2 5 16,0 0-12-16,0 0-6 15,3 0 6-15,-2 0-8 16,0 0-20-16,-1 0 18 16,2 0-20-16,3 0 30 0,7 0 9 15,5 0 10-15,7-5 24 16,0-4-41-16,-1-2 10 15,-1-3-24-15,-6-2-44 16,-11-4-100-16,-5-2-317 16</inkml:trace>
  <inkml:trace contextRef="#ctx0" brushRef="#br0" timeOffset="38708.545">13881 12017 502 0,'0'0'0'16,"110"1"-13"-16,-28-4-67 0</inkml:trace>
  <inkml:trace contextRef="#ctx0" brushRef="#br0" timeOffset="39442.2503">15029 11783 628 0,'0'0'114'16,"0"0"-52"-16,0 0 24 16,0 0-25-16,-99-51-31 15,70 51 20-15,5 0-50 16,-1 14 14-16,6 4-14 16,5 3 0-16,3 2 5 15,7 2-5-15,4 2 0 16,0 0-8-16,8 0 14 15,14 2-6-15,5 1 0 16,0 2 0-16,-7 0 7 16,-4-1-7-16,-12-1-3 0,-4 2-3 15,0-2 8-15,-21-1-2 16,-7-4 0-16,-2-4-6 16,3-9 1-16,8-5-37 15,8-7 18-15,10-4 23 16,1-18-44-16,9-5-29 15,19-1 52-15,9 3-5 16,2 3 26-16,1 3-20 16,-5 4 21-16,-5 2 6 15,-4 2 24-15,-3 1-8 16,-2-3 13-16,6 0-8 0,-1-5 9 16,2-2-16-1,1-5-15-15,-2-5 38 0,-5-5-38 16,-1-3 6-16,-6 0 1 15,-6 4-4-15,-6 11 0 16,-3 6 6-16,0 10-10 16,0 7 42-16,0 0-44 15,-9 7-2-15,-9 14-2 16,3 11 1-16,1 2-1 16,10 4 2-16,4-4 0 15,0-4-4-15,0-4 4 16,13-8-6-16,4-4-5 15,4-8-4-15,-1-6-69 16,-3 0-151-16,-9-20-290 16</inkml:trace>
  <inkml:trace contextRef="#ctx0" brushRef="#br0" timeOffset="39582.7982">15052 11889 678 0,'0'0'79'0,"0"0"-79"15,0 0-3-15,0 0-4 16,103 11 1-16,-51-2 2 16,3 0-218-16</inkml:trace>
  <inkml:trace contextRef="#ctx0" brushRef="#br0" timeOffset="40329.7869">15457 12015 749 0,'0'0'166'16,"0"0"-31"-16,0 0-94 16,0 0-3-16,0 0-15 15,0 0-15-15,-62 40-16 16,56-15 5-16,6-1 3 16,0-6 5-16,1-5-5 15,10-5-10-15,4-8 8 16,3 0 2-16,4-3 8 15,1-16-8-15,-1-5-10 16,-9-2-16-16,-10-1-20 0,-3 1-44 16,-10 6 59-16,-13 8-26 15,-1 6 28-15,2 6 5 16,3 0 17-16,5 4 7 16,5 9 0-16,3-2 3 15,6-1-11-15,0-2 11 16,15-2-6-16,11-3-6 15,12-3 9-15,7 0 13 16,2-13-13-16,3-2-4 16,-8-1 3-16,-6 1-6 15,-9 3 7-15,-11 0 0 16,-4 3 1-16,-7 2 40 16,-4 4-8-16,-1 0-13 0,0-1 31 15,0 4-46-15,0 0-1 16,0 0-4-16,-6 2-1 15,-8 9-3-15,0 6 4 16,3 3 0-16,3 1-14 16,4 4 14-16,4-3 0 15,0-2-12-15,11-4 19 16,5-3-9-16,3-6 2 16,4-7-1-16,5 0-18 15,0-15 33-15,4-11-14 16,-4-7 0-16,-4-2 3 15,-3-4-3-15,-7-2 5 0,-6-1 7 16,-5 6 45 0,-3 7-34-16,0 10 22 0,0 8-9 15,0 8-6-15,0 3 3 16,0 0-33-16,-5 23-22 16,-4 17 20-16,-2 10 4 15,1 5-2-15,5-3 0 16,-1-4 8-16,6-5-17 15,0-10 8-15,0-10-22 16,15-10-25-16,5-13-130 16,2-5-136-16</inkml:trace>
  <inkml:trace contextRef="#ctx0" brushRef="#br0" timeOffset="40591.5243">16056 11804 368 0,'0'0'161'16,"0"0"-59"-16,0 0-17 15,0 0 28-15,-33 75-43 16,21-61 15-16,-1-1-54 15,1 0-16-15,2 1 0 16,3 3-15-16,0-3-12 0,5 2-37 16,2-3-97-16,-1-6-120 15</inkml:trace>
  <inkml:trace contextRef="#ctx0" brushRef="#br0" timeOffset="41228.515">16499 12082 726 0,'0'0'122'16,"0"0"-44"-16,0 0 20 15,0 0 23-15,0 0-3 16,0 0-106-16,58-60 8 15,-31 27-19-15,1-1-1 16,-5 1 3-16,-6 7-3 0,-8 9-11 16,-7 7 10-16,-2 8-21 15,-6 2 15-15,-18 8-52 16,-4 13 14-16,2 2 36 16,7 1 9-16,10-3-3 15,6-5-2-15,3-2-5 16,4-3 10-16,20-6 0 15,5-5 0-15,11 0 4 16,0-9-4-16,-2-9-15 16,-3-1 8-16,-9-5 2 15,-6 5 3-15,-5 1 2 16,-9 4 0-16,-3 5 4 16,-1 6-4-16,-2 2 0 0,0 1 0 15,0 5-10-15,-11 18 5 16,-5 8 5-16,2 3 0 15,3 2 0-15,2-4 8 16,4-3-13-16,3-5 5 16,2-7-65-16,0-9-57 15,13-8-89-15,3-11-441 16</inkml:trace>
  <inkml:trace contextRef="#ctx0" brushRef="#br0" timeOffset="41370.7455">16673 11751 854 0,'0'0'14'0,"0"0"-14"0,0 0-81 16,0 0-20-16,0 0-407 16</inkml:trace>
  <inkml:trace contextRef="#ctx0" brushRef="#br0" timeOffset="41815.1653">17440 12187 208 0,'0'0'12'0,"0"0"-12"16,0 0-113-16</inkml:trace>
  <inkml:trace contextRef="#ctx0" brushRef="#br0" timeOffset="42879.1365">17316 11944 775 0,'0'0'46'0,"0"0"-30"16,0 0-16-16,0 0 0 15,0 0 85-15,86 11-2 16,-40-11-37-16,4-13 3 15,1-8-45-15,-7-2 8 16,-5 0-11-16,-12 1 12 16,-11 2-14-16,-7 1 1 15,-9 2 0-15,0 0 7 0,-3 2-6 16,-14 4-1-16,-7 4 0 16,-2 7-11-16,-1 0 5 15,1 16-14-15,2 6 20 16,6 5-6-16,7 2 6 15,7-1-12-15,4-3 12 16,0 0 0-16,2-4-1 16,15-1 1-16,3-4 0 15,5-6-12-15,5-5 12 16,9-5-3-16,4 0-20 0,2-5-26 16,-4-9 22-1,-7 1-24-15,-5 1 32 16,-11 7 19-16,-6 2 0 0,-6 3-5 15,-5 0 1-15,2 1-11 16,-3 19 15-16,0 4 8 16,0 4 7-16,0-1 13 15,-10-1-28-15,-5-4 0 16,3-5 12-16,3-6-11 16,5-5-2-16,4-6-37 15,0 0-63-15,10-14 82 16,17-11-42-16,6-6 33 15,3 5 28-15,-2 4 0 16,-3 5 4-16,-2 3 5 16,-7 2 3-16,-1 2 23 0,-2 2-12 15,1-4-16-15,0-2 43 16,4-4-49-16,-1-3 3 16,-3-3 17-16,-1-4-5 15,-4 0-4-15,-2-4-12 16,-5 4 8-16,-1 6 1 15,-6 5-6-15,-1 8 7 16,0 6 13-16,0 3-7 16,0 0-1-16,0 18-15 15,-13 12-9-15,-3 10 9 16,1 5 8-16,0 3-8 16,1-4 0-16,2-5 9 0,3-10-9 15,2-11 0 1,4-8 6-16,3-9-6 0,0-1 3 15,0-3 9-15,0-23 10 16,0-9-22-16,6-9-3 16,3-3-10-16,-2 1-8 15,2 0 19-15,4 10-29 16,-3 9 19-16,3 8 3 16,-1 11 0-16,-2 8 9 15,6 0 0-15,1 0 10 0,6 15-13 16,2 9 3-1,0 3 0-15,-7 7 34 16,-8 2-30-16,-10-2 7 0,0 1-4 16,-19-7-2-1,-5-4 17-15,-2-8-22 0,10-4-11 16,7-9-83-16,4-3-121 16,5-9-473-16</inkml:trace>
  <inkml:trace contextRef="#ctx0" brushRef="#br0" timeOffset="43614.0496">18426 11923 199 0,'0'0'573'0,"0"0"-457"15,0 0-75-15,0 0 55 16,0 0-15-16,80-27-36 0,-47 10-32 16,5-2-5-16,2-5 3 15,-2 2 5-15,0-1-16 16,-4 0 0-16,-8-1 3 15,-9 3 0-15,-6 3 4 16,-10 2-7-16,-1 3 0 16,0 4-8-16,-4 6 8 15,-8 3-18-15,-4 5-25 16,-5 16 16-16,3 7 11 16,0-2 16-16,10 3-6 15,4-5 2-15,4-2 4 16,1-3-7-16,16-7-3 0,7-9 20 15,3-3-6 1,2 0-3-16,1-6 5 16,-3-5 12-16,-3 0-18 0,-11 2 0 15,-7 4-3-15,-4 5 5 16,-2 0-2-16,0 0 0 16,-5 0-10-16,-8 12 5 15,-2 6-3-15,4 5 8 16,7 2-19-16,4 0 19 15,0-4 0-15,9-6 0 16,10-5 4-16,6-6-7 16,1-4 3-16,4-2 0 15,3-16 13-15,-6-4-13 0,-5 0-9 16,-4-2 4 0,-8 3 5-16,-5 7 9 0,-2 4-9 15,-3 7 10-15,0 1 0 16,0 2-10-16,0 0-10 15,0 10 4-15,-2 15 5 16,-11 11-11-16,-2 6 12 16,-3 6 0-16,-3 0 6 15,-6-1-6-15,-6-3 4 16,-2-3-16-16,-3-7 1 16,4-9-28-16,9-10 16 15,5-9 20-15,11-6-7 16,6 0 14-16,3-12-4 15,0-13 0-15,9-1 2 0,11-3 43 16,1 4-20-16,6 2-10 16,5 4 0-16,4 4-15 15,6 6-29-15,-5-1-140 16,-4 1-234-16</inkml:trace>
  <inkml:trace contextRef="#ctx0" brushRef="#br0" timeOffset="44341.8868">19752 11797 826 0,'0'0'126'0,"0"0"-69"15,0 0-44-15,0 0-6 16,0 0 20-16,0 0-26 0,-87 49 15 15,74-19-16 1,5 3 3-16,8 0-1 16,0-3-2-16,9-6 0 0,14-8 2 15,6-9 0-15,4-7-2 16,3 0 0-16,-3-19-21 16,-6-6 8-16,-9-3-31 15,-9 0-6-15,-9 2 46 16,0 2-9-16,-18 8-11 15,-3 7 16-15,1 8-32 16,3 1 28-16,3 3 5 16,0 11-21-16,9 1 28 15,0-1 0-15,5 2 0 16,0 0-16-16,0-2 16 16,15-2 0-16,8-2-8 0,2-1 19 15,8-2-20-15,4-4 9 16,6-3-25-16,2 0-14 15,0-4-73-15,-5-11 11 16,-4-2-8-16,-9 0 76 16,-9 2 33-16,-11 5 108 15,-7 5 36-15,0 3-50 16,0 2-63-16,0 0 2 16,-4 0-29-16,-1 9-4 15,2 7 25-15,3 5-24 16,0 4 11-16,6-1 24 15,11-3-30-15,6-3 4 16,3-6-7-16,4-4 7 0,4-5-15 16,2-3 5-16,1 0-162 15</inkml:trace>
  <inkml:trace contextRef="#ctx0" brushRef="#br0" timeOffset="45129.7532">20701 11933 368 0,'0'0'453'0,"0"0"-377"15,0 0-73-15,0 0 44 16,0 0 85-16,0 0-54 16,23-20-62-16,-5-4-2 0,6-1-13 15,7-1 8-15,2 0-9 16,-2 5 0-16,-5 10-3 16,-8 6 3-16,-3 5-8 15,-5 8 4-15,2 16-6 16,-5 7 10-16,-4 3 0 15,-3-2-2-15,0-6-7 16,-3-4 9-16,42-41-135 63,-5 2 65-63,1 2 40 15,-5 11 11-15,-6 4 15 16,134 38 26 46,-139-38-26-46,-4 0-45-16,-2 0-38 16,-7 0-38-16,-4 0-6 15,-2 0 77-15,0 0 6 16,-5 5 27-16,-5 5 21 15,0 2 26-15,-1 2-13 16,2-1 0-16,5 3 25 0,2-3-38 16,2 1 0-16,0 0-18 15,2-2 31-15,14-2-26 16,2-6 10-16,6-4-81 16,0 0-119-16</inkml:trace>
  <inkml:trace contextRef="#ctx0" brushRef="#br0" timeOffset="45368.9255">21424 12001 283 0,'0'0'134'16,"0"0"-33"-16,0 0-8 16,0 0-1-16,0 0-41 15,0 0-33-15,0-22-6 16,2 19-1-16,12-4 16 0,4-5 12 16,8-1-39-16,0-3 0 15,3-3 33-15,-3-1-28 16,-2-2 3-16,-4-2-8 15,-2-1 0-15,-6-2 5 16,-4 4 2-16,-3 6-8 16,-2 5 2-16,-3 8 1 15,0 4-2-15,0 0-53 16,0 0-109-16,0 11-82 16</inkml:trace>
  <inkml:trace contextRef="#ctx0" brushRef="#br0" timeOffset="46208.304">21422 11877 558 0,'0'0'65'0,"0"0"-9"16,0 0-51-16,-84 10 4 16,60 9 54-16,4 8-54 15,5 0-3-15,6 0 0 0,8-2-3 16,1-3 3-1,0-8-6-15,17-3 7 16,9-6 5-16,5-5-3 0,7-2 12 16,-3-16 6-16,-2-4-15 15,-8-2-11-15,-12-2-1 16,-9-2 0-16,-4 3-1 16,0 4-3-16,-7 6-6 15,1 7 6-15,1 5 4 16,-1 3-10-16,-3 3-20 15,3 11 0-15,0 8 29 16,4 0 1-16,2 0-10 16,2-4 3-16,13-4 14 15,6-5-13-15,3-8 6 16,4-1 0-16,3-7 44 16,5-16-21-16,0-11 5 15,-1-3-10-15,-1-8 0 0,-5-2 35 16,-4 0-20-16,-5 2-7 15,-8 5 33-15,-4 7-27 16,-5 9-8-16,-3 13 9 16,0 3-25-16,0 8 11 15,0 0-19-15,0 12-13 16,0 15 8-16,-8 11 5 16,2 7 0-16,2 0-1 15,2-1 4-15,2-5-6 16,0-4-3-16,2-7 6 0,13-4-2 15,0-7 2 1,6-8-21-16,5-6-47 0,3-3-76 16,-10-12-146-16</inkml:trace>
  <inkml:trace contextRef="#ctx0" brushRef="#br0" timeOffset="46373.818">21744 11823 556 0,'0'0'162'0,"0"0"-111"16,0 0-34-16,0 0-16 15,81 13 24-15,-33-8-25 0,1 4-15 16,-6 1-60 0,-7-6-138-16</inkml:trace>
  <inkml:trace contextRef="#ctx0" brushRef="#br0" timeOffset="48205.8743">673 13537 664 0,'0'0'66'16,"0"0"-10"-16,0 0-9 15,0 0-46-15,0 0 43 16,0 0 4-16,0 0-27 16,0 0-14-16,18 7-7 15,16 3 0-15,14 1 16 16,13-3 8-16,8-3 11 15,5-5-35-15,1 0 4 16,-2-2 23-16,-3-10-27 16,-12-4 0-16,-11-1-1 15,-13 0-7-15,-13-3-25 0,-17-1-23 16,-4 1-18-16,-15 5 49 16,-25 2-49-16,-9 6 33 15,-8 5 38-15,3 2-4 16,8 3 7-16,9 8 0 15,17-1 16-15,13 0-30 16,7-4 14-16,4 0-23 16,29-1 13-16,21-2 10 15,22-3 11-15,9 0 7 16,4 2-10-16,-9 3-2 16,-19 8-6-16,-9 2 0 15,-18 5-2-15,-13 4 15 0,-18 6-13 16,-3 6 3-16,-20 6 6 15,-5 5 1-15,-2 3-10 16,5-2-8-16,10-9-122 16,8-12-395-16</inkml:trace>
  <inkml:trace contextRef="#ctx0" brushRef="#br0" timeOffset="50315.1634">10028 13130 709 0,'0'0'29'15,"0"0"-29"-15,-97 32 37 0,67-10-32 16,2 2 48-16,7 2-22 16,12-2-26-16,8-2 18 15,1-5-22-15,7 0 5 16,20-6 10-16,13-8-4 16,15-3 51-16,13-7-46 15,6-19 0-15,-5-5-2 16,-10-4-15-16,-14-5-11 15,-8 1 5-15,-14-2 8 16,-8 2-2-16,-12 2 0 16,-3 7 1-16,0 10 11 15,-14 5-12-15,5 10 0 16,3 5-2-16,2 0 2 0,-1 12-16 16,2 17 13-1,0 13-15-15,3 8 18 0,0 5 0 16,8 2 0-16,1-1-1 15,-3-3 1-15,-3-3 0 16,-1-8-1-16,-2-8 13 16,0-11-29-16,1-10 7 15,0-9-56-15,4-4 5 16,1-8 11-16,6-20 40 16,4-10-87-16,7-1 30 15,0 5 61-15,3 9 6 16,-1 11 26-16,-4 8-14 15,-3 6 3-15,1 0-7 0,3 2 18 16,3 9-8-16,0-1 7 16,1-2-25-16,0-4 9 15,2-4 1-15,4 0-3 16,-1-10-4-16,0-9 17 16,-2-4-20-16,-7 0-16 15,-5 2 8-15,-8 6 8 16,-4 7 7-16,-5 5-7 15,0 3-1-15,0 0-3 16,0 4 4-16,-5 11 0 16,0 3-13-16,2 4 13 15,3-5 4-15,0 3-4 16,0-4-7-16,8 0 6 16,8-5 1-16,4-5 9 0,3-3-9 15,3-3 2-15,2 0-16 16,0-9 8-16,0-10-54 15,-2-3 53-15,-4 3-26 16,-4 0 31-16,-6 2-3 16,-2 4 10-16,-2 5 5 15,-3 4-10-15,-5 3-7 16,0 1 6-16,0 0-99 16,0 1 30-16,0 11 57 15,-10 1 13-15,-5 4 19 16,-3 4-11-16,-1 1 20 15,3 0-13-15,4-1 8 0,8 1 7 16,4-5-30-16,3 0 14 16,16-2-14-16,6-10 13 15,8-5-11-15,4 0 8 16,8-12-10-16,-2-11-10 16,3-5-8-16,-7-2-3 15,-4-3 21-15,-8 1 11 16,-5 1 25-16,-10 1 25 15,-6 2-15-15,-6 3 0 16,0 4 21-16,0 6-37 16,0 7 16-16,0 7-16 15,0 1-29-15,0 7-1 16,0 20-21-16,0 9 21 0,0 8-6 16,-5 1 11-16,-1-1-5 15,-1-1 0-15,-2-7 11 16,3-4-26-16,6-8-34 15,0-16-123-15,11-8-165 16</inkml:trace>
  <inkml:trace contextRef="#ctx0" brushRef="#br0" timeOffset="50554.2966">11584 13115 625 0,'0'0'75'0,"0"0"-74"0,0 0 4 16,-70 81-5-16,47-54 17 16,4 1-16-16,7-8 20 15,6-8-21-15,6-4-7 16,0-5-4-16,3-3 11 16,18 0 22-16,6 0 16 15,7 0-12-15,2 0 13 16,4 0-39-16,2 0-16 15,4 0-27-15,-4 0-114 16</inkml:trace>
  <inkml:trace contextRef="#ctx0" brushRef="#br0" timeOffset="51252.3365">12798 13264 787 0,'0'0'64'0,"0"0"-43"15,0 0-20-15,0 0-1 16,0 0 84-16,0 0-47 15,58-27 13-15,-14 0-39 16,6-4-6-16,1-5 4 16,-6-3-9-16,-8-2-12 15,-9 2 7-15,-8 1-43 16,-11 10-6-16,-8 9-6 0,-1 14 21 16,0 5 30-16,-13 13-9 15,-8 16-26-15,0 9 44 16,3-1 0-16,10-4 1 15,8-4-10-15,5-9 16 16,22-10-7-16,9-10 16 16,4 0-5-16,4-17 38 15,-2-10-44-15,-4-2-3 16,-8 0 1-16,-10 2 5 16,-7 6 11-16,-6 11 15 15,-6 3-27-15,-1 7 63 16,0 0-70-16,-3 0-9 0,-10 19-5 15,-4 12 14 1,-3 8 6-16,-3 8-6 0,4 3 1 16,-1-4-3-16,4 3 2 15,4-6-7-15,3-9-22 16,3-5-54-16,6-13-52 16,0-14-148-16</inkml:trace>
  <inkml:trace contextRef="#ctx0" brushRef="#br0" timeOffset="51389.1326">13092 13165 574 0,'0'0'288'0,"0"0"-288"16,0 0-24-16,0 0-95 16,0 0 80-16,118 7-113 15</inkml:trace>
  <inkml:trace contextRef="#ctx0" brushRef="#br0" timeOffset="52235.6969">14218 13392 810 0,'0'0'132'16,"0"0"-132"-16,0 0-6 15,0 0 6-15,0 0 2 16,0 0 35-16,31-8-27 0,5-10 61 16,12-9-59-16,-3-4-10 15,-1-4 7-15,-5-4-2 16,-11 1-2-16,-8-3-5 15,-8 9 2-15,-8 8-6 16,-4 12 4-16,0 9-2 16,0 3-6-16,-8 11-66 15,-12 17 16-15,-2 11 56 16,4 4-1-16,4 1 0 16,11-6 3-16,3-6 0 15,8-8-11-15,17-9 11 16,11-11 0-16,12-4-2 0,5-7 14 15,5-19-25-15,-5-6 13 16,-4-4-57-16,-11-2 45 16,-8 4 4-16,-10 4 8 15,-13 6 16-15,-7 10-9 16,0 6 41-16,0 7-17 16,0 1-17-16,-7 1-14 15,1 16-15-15,-4 7 6 16,1 4 8-16,3 5 2 15,1-1-1-15,2 1 0 16,1-4 6-16,-2-4-3 16,3-7 6-16,1-6-9 15,0-4 0-15,0-5 0 16,0-3-1-16,0 0 1 16,0 0-8-16,0 0-1 0,0 0-26 15,4 0-17-15,5 0 42 16,6 0 10-16,3 0 0 15,3 0 40-15,0 0-3 16,0-6 10-16,-1 1-47 16,0 3 0-16,-2-2-6 15,-5-4-15-15,-7-3-171 16,-6-7-436-16</inkml:trace>
  <inkml:trace contextRef="#ctx0" brushRef="#br0" timeOffset="52355.3766">14638 13244 424 0,'0'0'0'0,"113"-1"-345"16</inkml:trace>
  <inkml:trace contextRef="#ctx0" brushRef="#br0" timeOffset="53074.4718">15765 12989 566 0,'0'0'62'15,"0"0"49"-15,0 0-11 16,0 0 29-16,0 0-81 16,0 0-42-16,-18-11 10 15,-15 33 1-15,-6 4 4 16,2 3-13-16,9-2 5 0,11-1-17 15,11-2 4 1,6-1 0-16,0 3-8 0,12-2 3 16,9 0 4-16,0-2-3 15,-3-2-17-15,-3 0 19 16,-9-2-11-16,-6-2-22 16,0 0 34-16,-12-2-17 15,-11 1 15-15,3-2-2 16,1-7-59-16,6-3 4 15,10-3 7-15,3-1 36 16,3-11-78-16,20-3 82 16,6 3 13-16,7 3 17 15,2-1-12-15,2 2 20 0,-1-1 8 16,1 0-15 0,1-1 30-16,1-4-25 0,-1-1 35 15,-1-2-32-15,-6-8-23 16,-3 0 9-16,-4-2-12 15,-10 1 0-15,-4 4 4 16,-8 2 0-16,-5 6-4 16,0 6 0-16,-3 3 6 15,-12 5-6-15,1 0-14 16,0 5-39-16,1 12 53 16,3 3-6-16,0 5-5 15,8 1 7-15,2 1-4 16,2-3 8-16,17-1 9 15,6-5-8-15,2-7 10 0,3-6-11 16,-4-5-84-16,-7-3-165 16</inkml:trace>
  <inkml:trace contextRef="#ctx0" brushRef="#br0" timeOffset="53224.5312">16043 13157 746 0,'0'0'174'0,"0"0"-174"16,0 0-9-16,0 0 5 16,95 0 3-16,-45 0-87 15,4 0-71-15,-6 10-270 16</inkml:trace>
  <inkml:trace contextRef="#ctx0" brushRef="#br0" timeOffset="53982.2922">16425 13294 769 0,'0'0'91'16,"0"0"3"-16,0 0-13 16,0 0 0-16,0 0-70 15,0 0 5-15,-49 22-19 16,33-2 3-16,4 2-2 16,6 0-7-16,6-2 11 15,0-4-4-15,0-4-8 16,9-7-23-16,7-5 28 0,4 0-4 15,2-12-7 1,0-8-46-16,-6-1-38 0,-12-1 14 16,-4 3 65-16,-1 4-22 15,-16 3 37-15,-2 8 6 16,2 4 0-16,1 0 0 16,5 0-1-16,3 11-2 15,6-1-2-15,2 0 5 16,2-3 0-16,15-1 0 15,7-6 2-15,7 0 16 16,4-6-18-16,4-11 0 16,-3-3-2-16,-1-1 10 15,-5 1-11-15,-6 1 3 16,-2 0 0-16,-1 2 4 16,-3 3-4-16,1 3-4 0,-4 4-11 15,-1 2 20-15,-7 3-7 16,-4 2 2-16,-3 0-4 15,0 0-11-15,0 0 15 16,-9 8 0-16,-6 6 2 16,-4 2 33-16,1 4-12 15,6 2-18-15,5-1 5 16,3 1-1-16,4 2 0 16,0-4-9-16,14-6 5 15,13-6-5-15,9-5 0 16,8-3 3-16,3-8-3 15,0-12 0-15,-5-9-1 0,-3-2-2 16,-7-3 1-16,-7-2 2 16,-4 0 5-16,-9-1 28 15,-2 3-27-15,-3 5 61 16,-2 7-43-16,-4 8-15 16,-1 7 14-16,0 7 9 15,0 0-32-15,0 24-11 16,-6 7 11-16,-5 14-2 15,-2 2 2-15,3 0 0 16,-3-2-4-16,4-4 10 16,1-7-12-16,8-10 6 15,0-12-130-15,8-12-44 16,19-10-60-16</inkml:trace>
  <inkml:trace contextRef="#ctx0" brushRef="#br0" timeOffset="54229.6837">17236 13062 680 0,'0'0'98'16,"0"0"-98"-16,0 0 0 15,-27 89 47-15,10-53-13 16,-5-1-33-16,-1-3 13 16,1-6-13-16,1-4 1 15,4-7-2-15,12-7 7 16,3-7-19-16,2-1 17 0,2-1-5 15,16-12 22-15,7 1-22 16,1 3-3-16,2 5-1 16,-1 2-13-16,-2 2-27 15,-1 0-103-15,-2 0-319 16</inkml:trace>
  <inkml:trace contextRef="#ctx0" brushRef="#br0" timeOffset="54862.4079">18059 13254 801 0,'0'0'72'16,"0"0"-70"-16,0 0 6 15,0 0 72-15,0 0 21 16,0 0-45-16,85-52 9 15,-46 22-62-15,0-4 0 0,-2 2 2 16,-11 2-1-16,-10 8-8 16,-6 8-2-16,-9 7 6 15,-1 7-27-15,0 0 3 16,-3 8-75-16,-14 14 42 16,3 7 47-16,1-3 4 15,8-1 6-15,5-6 0 16,0-2-11-16,9-7 11 15,14-3 0-15,7-7-2 16,5 0 7-16,0-5 3 16,-1-14-8-16,-4-2 0 15,-6-2 17-15,-7-1-17 16,-5 4-3-16,-6 4 3 0,-1 9 20 16,-5 4 11-1,0 3-7-15,0 0-21 0,0 4-6 16,0 18-29-16,-6 9 32 15,0 5 15-15,-2 1-12 16,4-4-4-16,-1-5 1 16,1-6-2-16,3-8-8 15,1-8-104-15,0-6-106 16,-2-8-158-16</inkml:trace>
  <inkml:trace contextRef="#ctx0" brushRef="#br0" timeOffset="54973.4866">18386 12989 763 0,'0'0'85'0,"0"0"-85"16,0 0-132-16,0 0 105 15,0 0-26-15</inkml:trace>
  <inkml:trace contextRef="#ctx0" brushRef="#br0" timeOffset="56509.879">19340 13239 714 0,'0'0'81'0,"0"0"-12"0,0 0 81 15,0 0-69-15,0 0 10 16,0 0-39-16,42-51-40 16,-12 18-19-16,7-4 7 15,2 0 0-15,-1-1-14 16,-9 7-8-16,-11 6 20 15,-8 13-7-15,-8 8 18 16,-2 4-22-16,0 0-16 16,-20 13-41-16,-11 17 67 15,-8 9-12-15,-5 4 15 16,-1 7 9-16,0 5-9 0,5 1 3 16,4 3-6-1,7 0 6-15,6 1 0 0,8-5-3 16,9-6-6-16,6-8 2 15,0-9 8-15,16-15-3 16,12-11-1-16,8-6 0 16,5-17 0-16,6-16 0 15,-5-6-3-15,-9-2-1 16,-12-5 2-16,-12 8-21 16,-9 4 9-16,-9 9-54 15,-13 6 54-15,-1 9-49 16,4 5 33-16,10 3 22 0,6 2-8 15,3 0 11-15,0 0-73 16,19-1 57-16,13-3 21 16,11-3 0-16,5-3 5 15,2 0-8-15,-2-1 21 16,-1 1-13-16,-3 0-5 16,-7-2 11-16,-13 4 4 15,-9 1 4-15,-7 3 14 16,-6-1 29-16,-2 4-27 15,0 1-26-15,0 0 26 16,0 0-31-16,-12 0 8 16,-4 6-12-16,0 9 6 15,-2 6-11-15,7 5 5 0,4 2-3 16,5 0 2 0,2-1 1-16,0-3 9 0,12-4-9 15,6-5 1-15,2-8 4 16,5-5 2-16,3-2 8 15,5-6 6-15,-1-15-17 16,-3-6 13-16,-3 0-17 16,-11-1 0-16,-2 3 1 15,-9 4 1-15,-4 5-2 16,0 6 4-16,0 6 1 16,0 4 4-16,0 0-9 15,0 0-25-15,0 0 3 16,0 8-37-16,0 9 59 15,0 2-1-15,0 1 4 16,0-3-3-16,0-3 0 0,8-3 1 16,2-5-17-16,4-3 20 15,3-3-4-15,2 0 11 16,6-6-3-16,1-13-8 16,3-5 0-16,-1-2-10 15,-2-3-3-15,-9-1-21 16,-6 7 1-16,-5 9 22 15,-4 6 22-15,-2 8 3 16,0 0-14-16,-5 6-14 16,-10 14-2-16,3 1 16 15,-1 4 0-15,9-5-1 16,4-1 5-16,0-4 3 0,0-5-7 16,16-4 8-16,5-6 5 15,6 0-9-15,4-4-4 16,-3-11 7-16,-1-4-2 15,-6-1 10-15,1-5-7 16,-5 2-3-16,-1-5 39 16,-2-4-39-16,-2-2 15 15,-1-3-15-15,-3 1-3 16,1-3 15-16,-2 8-17 16,-2 7 10-16,-2 7-8 15,-3 13 5-15,0 4-7 16,0 0 0-16,0 18-17 15,-5 16 14-15,-8 10-2 16,4 6 10-16,1 0-3 0,5-5 2 16,3-7-2-16,0-7-2 15,2-8 3-15,16-9-3 16,10-6 0-16,14-8-5 16,6 0-22-16,-1-8-243 15</inkml:trace>
  <inkml:trace contextRef="#ctx0" brushRef="#br0" timeOffset="57320.1126">21697 13202 616 0,'0'0'240'0,"0"0"-136"16,0 0-52-16,0 0 0 16,0 0 3-16,0 0 3 15,-24-6-42-15,3 18-16 16,-4 6 11-16,-1 3-1 15,10 3-10-15,4 0 0 16,8 2 0-16,4-4-8 16,0-1 8-16,9-4-7 15,11-6-1-15,7-6 10 16,3-5-17-16,-2 0 15 0,-1-8-15 16,-10-6 8-16,-9-1-6 15,-2-1-23-15,-6 1 30 16,0 3-34-16,0 6 27 15,0 2-7-15,0 2 7 16,0 2 12-16,0 0-22 16,-1 0-23-16,-1 0 37 15,2 9-5-15,0 2 9 16,0 0-5-16,16-1 10 16,6-4-2-16,8-5 2 15,7-1-14-15,2 0 2 16,5-15-14-16,0-6-18 0,0-1-11 15,-5 0-18-15,-1 0 22 16,-10 5 13-16,-7 6 26 16,-12 6 12-16,-6 4 40 15,-3 1-10-15,0 0-30 16,0 8 12-16,0 8 5 16,0 4-12-16,0 2 5 15,0 0 36-15,7-1-31 16,10-1 1-16,4-3 8 15,8-3-22-15,4-2-4 16,1-5-5-16,1-7-132 16</inkml:trace>
  <inkml:trace contextRef="#ctx0" brushRef="#br0" timeOffset="58489.5052">22806 13462 678 0,'0'0'168'16,"0"0"-130"-16,0 0 42 15,0 0 52-15,0 0-65 16,0 0-41-16,0-56-26 16,8 31 0-16,8-3 7 15,5-1 3-15,5-2-13 16,2 2 3-16,-1 5 0 0,-2 7-8 16,-1 6 8-16,-5 7-4 15,1 4-3-15,-2 0 5 16,0 11-4-16,-4 9-13 15,-3 5 19-15,-5 2-12 16,-6 1 12-16,0-3 0 16,-2-2-2-16,-5-6 9 15,-1-5-6-15,4-7-1 16,4-4 0-16,0-1-15 16,0 0 9-16,10-6-19 15,14-15 24-15,11-5-56 16,0 3 4-16,-6 8-4 15,-8 8 50-15,-5 7 2 16,-4 0 5-16,1 4-22 0,0 10 18 16,3 2 8-16,2-4-2 15,4-2-2-15,5-3 0 16,1-7 11-16,2 0 3 16,-3 0-14-16,-6-12 20 15,-5 0-11-15,-10 2-9 16,-6 3 0-16,0 3 1 15,-3 4-15-15,-10 0 14 16,-5 0-25-16,2 8 10 16,5 5 9-16,4-1 6 15,5 3-8-15,2-2 18 16,0 0-10-16,12-3 0 16,6 0 0-16,6-5 1 0,-3-4-1 15,1-1 0-15,-3 0-19 16,-8-6-38-16,-1-9 17 15,-4 0-21-15,-6-1-30 16,0 1 64-16,-7 3-26 16,-4 3 53-16,4 5 19 15,2 3 13-15,3 1-29 16,2 0-3-16,0 0-21 16,0 0 21-16,0 0 28 15,14 0-5-15,9 0 56 16,7 0-41-16,5-15-1 15,3-5 23-15,1-6-34 0,-1-8 54 16,-2-2-41-16,-3-3-10 16,-3-4 10-16,-8 2-22 15,-7 5 4-15,-7 6-10 16,-5 8-8-16,-3 11 44 16,0 8-45-16,0 3 11 15,-8 3-13-15,-12 21-11 16,-3 9 4-16,-3 6 7 15,10 1 0-15,7-2-2 16,8-4 2-16,1-3-3 16,3-6-2-16,16-4 1 15,8-5-12-15,1-10-72 16,2-6-121-16,-9-6-270 0</inkml:trace>
  <inkml:trace contextRef="#ctx0" brushRef="#br0" timeOffset="58633.4141">23825 13152 843 0,'0'0'98'0,"0"0"-93"15,0 0-5-15,87 10 0 16,-29-1-3-16,8 5 3 16,-1-3-130-16,-9-3-198 15</inkml:trace>
  <inkml:trace contextRef="#ctx0" brushRef="#br0" timeOffset="62491.8482">22779 11125 542 0,'0'0'65'0,"0"0"-2"15,0 0-36-15,0 0-24 16,0-75 91-16,-1 64-60 15,-2 4 9-15,3 4 46 16,-1 3-82-16,-1 0-4 0,0 0-3 16,2 0-12-16,-3 1 4 15,-1 16-1-15,-3 1 9 16,-4 7 0-16,0 2 0 16,-4 2 0-16,-6 2 0 15,-1 2 11-15,-5 0-18 16,2 3 7-16,0 0 0 15,3 4 11-15,2-2-11 16,1 0-2-16,3-5-4 16,5-7 11-16,2-6-10 15,3-7-10-15,4-2-72 16,2-8 13-16,0-3-212 16</inkml:trace>
  <inkml:trace contextRef="#ctx0" brushRef="#br0" timeOffset="62821.5696">22381 11303 502 0,'0'0'38'16,"0"0"-10"-16,0 0 28 15,0 75-55-15,0-42 70 16,0 7-21-16,0-1-46 0,0-3 46 16,6 0-21-16,2-2-20 15,0-5 41-15,2-4-50 16,2-6 0-16,1-4 40 16,4-6-36-16,3-1 24 15,4-7-28-15,10-1 7 16,10-1 44-16,10-16-51 15,4-2-5-15,1 1-2 16,-5 3-101-16,-14-4-128 16</inkml:trace>
  <inkml:trace contextRef="#ctx0" brushRef="#br0" timeOffset="67510.885">20257 11018 439 0,'0'0'97'16,"0"0"5"-16,0 0-36 16,-20-74-40-16,12 60 68 15,-1 1-46-15,3-1 27 16,1 3-21-16,1 2-42 15,1 3 40-15,0 1-37 16,0 4-5-16,0 1 28 16,-4 0-30-16,3 0-15 15,-6 0 7-15,-3 0-25 16,-7 12 0-16,-6 6 19 0,1 1-8 16,6 0-11-1,8-3 25-15,6 1-4 0,5 0-2 16,0 0 12-1,5-1-17-15,16-3 11 0,7-4-13 16,4-5-13-16,3-4 26 16,-1 0 0-16,-3 0-6 15,-8-9 11-15,-8-5-11 16,-6-2 6-16,-8-1 0 16,-1 0-16-16,-1-3 13 15,-14 1 3-15,-2 2-1 16,-2 3 14-16,4 3-17 15,2 8 4-15,2 3 0 16,1 0 12-16,3 0-12 16,-1 6 0-16,2 8-2 0,1 3-21 15,5 5 22-15,0-3-6 16,0 1-4-16,14-3-18 16,4-5 27-16,-2-2 1 15,4-6-15-15,-4-4 32 16,0 0-13-16,4 0-3 15,-4-10 0-15,0-3-1 16,-2-4 1-16,-3 3-9 16,-1 0-5-16,-3 0 11 15,1 3 0-15,-1 0-9 16,2 2 12-16,0 1-15 16,2 2 15-16,0 0 0 15,5 1-9-15,-2 4 20 0,1 1-19 16,2 0 8-16,-1 0 0 15,-1 12-9-15,-3 2 9 16,-6 3 0-16,-2 2-5 16,-4 1 19-16,0-1-13 15,-8 1-1-15,-6-5 0 16,2-1 18-16,2-6-18 16,8-3 0-16,2-4-10 15,0-1 10-15,0 0 0 16,9-10-20-16,12-4-66 15,4 3 74-15,-2 6-8 16,-7 2 20-16,-1 3 2 0,-6 0 4 16,2 0 11-1,2 0-13-15,0 0 5 0,4 0 27 16,-1 0-24-16,5 0 11 16,3-2 23-16,1-11-39 15,-1-2 14-15,0-2-21 16,-3-2 13-16,-5 1-13 15,1-2 0-15,-7-1 0 16,2 0 11-16,-5-1 0 16,1 2-7-16,-2 4-4 15,0 0 7-15,-3 7-2 16,-3 0-5-16,0 6 0 0,0-1-3 16,0 3 12-1,0 1-7-15,0 0-2 0,0 0-9 16,-6 12-7-16,0 8 14 15,-2 2 2-15,7 5-5 16,1-4 5-16,0-1 0 16,3-5-4-16,12-2 14 15,0-6-14-15,5-8 4 16,3-1 0-16,1-1 10 16,1-15-6-16,1-4-4 15,-4-2 0-15,-5-2 6 16,-4 4-5-16,-6 1-1 15,-3 8 0-15,-2 4 11 16,-2 5-10-16,0 2-1 0,0 0 0 16,0 16-29-16,-4 7 26 15,-1 4 3-15,4-2 0 16,1-4-7-16,0-4 7 16,0-4 0-16,8-5-3 15,5-4 11-15,2-2-15 16,1-2 7-16,2 0 0 15,0 0 7-15,-5-4-7 16,-4 0-10-16,-2 1 3 16,-3 3 14-16,-1 0-19 15,-3 0-12-15,0 13 24 0,0 7-14 16,0 5 14 0,-5-1 0-16,-7-1-13 15,-1 0 32-15,-3-6-12 0,6-4-7 16,3-5 0-16,4-6 2 15,3-2 0-15,0 0-2 16,0 0 32-16,0 0-8 16,0 0 39-16,12-11-58 15,4-2 12-15,4-2-29 16,5 1 12-16,6 0-57 16,7-1-40-16,-1-2-142 15</inkml:trace>
  <inkml:trace contextRef="#ctx0" brushRef="#br0" timeOffset="68838.0149">21683 10888 682 0,'0'0'186'16,"0"0"-158"-16,0 0-17 15,0 0 2-15,0 0 57 16,-80-13-70-16,62 20 7 15,5 5-11-15,3 3 9 16,6-1-10-16,1-1 5 16,3-2-2-16,0-3-6 15,14-2 8-15,8-3 0 16,2-3-8-16,1 0 10 16,-1 0-2-16,-5-9 0 15,-5-6-27-15,-5 1 17 16,-5 2-15-16,-4-1 9 15,0 3 0-15,-7 2 8 16,-4 5 8-16,-1 1 16 0,2 2-5 16,3 0 32-16,-1 0-43 15,3 2 11-15,5 7-35 16,0-1 24-16,0-2 0 16,3 0-2-16,20-5 5 15,11-1-6-15,7 0 3 16,0-7 0-16,1-5-14 15,-6-6-12-15,-8 3 16 16,-6 1 5-16,-8 2 7 16,-6 2-2-16,-7 2 0 15,-1 4 2-15,0-1 16 16,-4 2-18-16,-7 3-6 0,-2 0-14 16,1 0-58-16,-6 8 69 15,7 6 4-15,-1 4 10 16,1 0-22-16,3 2 17 15,3-1 0-15,3 0-4 16,2-4 14-16,0-2-2 16,6-6-8-16,7-5 0 15,3-2 33-15,4 0-31 16,1-7 4-16,-1-10 7 16,1-4-5-16,-3-3 8 15,-3-2 18-15,-6-2-33 16,-4-1 63-16,-4 1-61 15,-1-3-3-15,2 1 36 16,1 1-19-16,1 1-19 0,0 2 2 16,2 5 0-16,0 7-5 15,-2 5 5-15,-3 7 0 16,-1 2-4-16,0 0 6 16,0 0-4-16,0 9-24 15,0 14 26-15,0 9-7 16,0 3 7-16,0-1 0 15,5 0-6-15,5-6 20 16,-3-3-12-16,2-8-2 16,2-6-1-16,1-5-11 15,4-3 12-15,2-3 0 16,4 0 7-16,-1 0 1 16,-3-9-5-16,-5 0-3 0,-4 4 0 15,-6 2 8-15,-3 3-8 16,0 0 0-16,0 0 13 15,0 0 1-15,-3 0-28 16,-10 0 3-16,-3 11 8 16,-4 4-21-16,7 1 24 15,4 1 0-15,3-1-2 16,5-2 2-16,1-2-6 16,0-4 3-16,0-5 3 15,10-1-5-15,5-2 5 16,3 0 0-16,0-5 28 15,1-12-18-15,-1-5-7 0,-3-3 13 16,-3-3 0 0,-2-2-4-16,-4 2-12 0,-1 0 4 15,-4 8 1-15,-1 7 2 16,0 5-7-16,0 5 8 16,0 3 14-16,0 0-37 15,0 0 15-15,0 4-12 16,0 13-12-16,5 6 24 15,-1 6 0-15,4 0-1 16,5 2-58-16,4 0-29 16,2-7-123-16,6-7-350 15</inkml:trace>
  <inkml:trace contextRef="#ctx0" brushRef="#br0" timeOffset="69474.084">22739 10807 566 0,'0'0'116'0,"0"0"-67"15,0 0-1-15,0 0-18 0,0 0-4 16,0 0-14 0,-10-11-12-16,10 8-117 0,0-5-30 15,0 1-382-15</inkml:trace>
  <inkml:trace contextRef="#ctx0" brushRef="#br0" timeOffset="69690.3914">22739 10807 650 0,'-14'-56'95'15,"11"62"-95"-15,-2 5-3 16,-3 6 3-16,-3 8 26 16,-3 4 34-16,-4 1-43 0,1 0-14 15,0-1 35-15,3-2-38 16,3-1 0-16,2-4-8 15,6-3-32-15,3-9-61 16,0-10-212-16</inkml:trace>
  <inkml:trace contextRef="#ctx0" brushRef="#br0" timeOffset="70199.8331">22897 10878 208 0,'0'0'377'0,"0"0"-302"16,0 0-73-16,0 0 131 15,0 0-51-15,0 0-8 16,36-27-62-16,-13 5-2 15,-1-7-1-15,2 0-9 16,0-4 2-16,-5-1-2 16,-5 2 8-16,-5 3-8 15,-1 5 30-15,-3 9-26 16,-5 8 25-16,3 4-29 0,-3 3 0 16,0 0-21-1,0 2 1-15,0 16-24 0,1 7 35 16,1 4 18-16,0-1-12 15,1-1 3-15,0-6 0 16,2-4-3-16,1-7 3 16,-1-5 0-16,2-5-2 15,4 0 11-15,8-2 7 16,6-14 14-16,2-7-27 16,0-4 35-16,-6 3-37 15,-2-3-1-15,-6 9 19 16,-3 7-19-16,-4 6 0 15,-2 5-41-15,4 0-113 0,5 16-10 16,1 9 5-16,2 0-165 16</inkml:trace>
  <inkml:trace contextRef="#ctx0" brushRef="#br0" timeOffset="70501.1498">23497 10793 617 0,'0'0'97'0,"0"0"-34"16,-85 0 26-16,54 3-35 16,2 8-6-16,7 4-48 15,7 2 0-15,8 0-6 16,7 4 12-16,0-5-16 0,8-1 10 16,15-4 0-16,7-4 2 15,1-5-2-15,2-2-8 16,-4 0 1-16,-6-9-42 15,-7-4 10-15,-9 1-6 16,-7 1 0-16,-2 1 42 16,-17 4-46-16,-3 3 29 15,-1 3 9-15,7 0-39 16,4 0 44-16,7 9-106 16,5 1-176-16</inkml:trace>
  <inkml:trace contextRef="#ctx0" brushRef="#br0" timeOffset="72960.4782">23822 10592 615 0,'0'0'109'16,"0"0"-55"-16,0 0-41 16,0 0 0-16,0 0-7 15,0 0-2-15,0 10-8 16,0 14-6-16,0 4 10 16,0 3 51-16,0 2-46 15,0 1 2-15,0 2 7 16,0-5-10-16,-4-1 16 15,1-7-20-15,0-4 4 16,1-7 1-16,1-5-5 0,1-6 0 16,0-1 12-16,0 0-7 15,0-9 62-15,0-13-67 16,0-11-1-16,0-4-36 16,0-9 30-16,0 3-64 15,0-2 14-15,10 9-7 16,5 11 47-16,2 9-7 15,2 7-30-15,-2 4 35 16,3 2-17-16,0 3 36 16,-2 0-13-16,1 0 16 15,-5 11-3-15,-4 3 23 16,-6 3-19-16,-4 4 31 0,0 3-15 16,-3 3-20-16,-14-2 24 15,-2-2-2-15,-1-5 15 16,3-2-37-16,5-5 5 15,6-4-1-15,5-1-4 16,-2-5 0-16,3-1-6 16,0 0-34-16,3 0 10 15,12 0-2-15,7 0 32 16,5 0-5-16,-2 0 5 16,-2 0 0-16,-1 0 6 15,0 0 4-15,2 2 18 16,-1 3-28-16,1-5 2 15,4 0 28-15,-3 0-30 16,1 0 0-16,-5-7 3 0,-3-3-3 16,-8-3-15-16,-6 4-8 15,-4 0-3 1,0 3 26-16,-11-1 4 0,-6 5 8 16,-4 2-24-16,2 0 15 15,4 0-3-15,3 9 16 16,8-1-6-16,2 7-20 15,2-1-2-15,0-2 12 16,5 2-4-16,14-1 18 16,5-3-21-16,4-5 7 15,3-2-2-15,2-3-13 16,-3 0 15-16,-3 0-27 16,-8-11 20-16,-2 1-4 0,-7-3 11 15,2-1-2-15,-6 1 15 16,1-2-12-16,0-2-1 15,-2 0 0-15,1-2-13 16,-3 1 17-16,2 1-4 16,-4 3 0-16,2 2 0 15,0-1 10-15,0 3 26 16,-1-1-29-16,1 4 27 16,-2 3-32-16,1 3 21 15,-2 1 5-15,2 0-18 16,-2 0-5-16,0-2-5 15,2 2 0-15,1 0-14 16,-1 0 14-16,2 0 0 0,-1 0 6 16,0 0 5-16,-1 0-22 15,-1 0 5-15,1 2 6 16,-1 2-7-16,1 2 28 16,1-1-21-16,1 1 6 15,1-1-3-15,2 0 36 16,2 2-39-16,1 3 6 15,1 2 8-15,-1 3-14 16,-1 2 0-16,-3 1-3 16,-3-1 6-16,-3 2-3 15,0-5 0-15,0-5 0 16,0-2-3-16,0-4 12 0,0-3-9 16,0 0 11-16,3 0 1 15,5-8 36-15,6-9-48 16,3-4 0-16,2 0-20 15,-2 5 20-15,-2 7-29 16,-5 6 14-16,0 3 1 16,-2 0-9-16,-1 0-1 15,1 5 24-15,2 0-6 16,0 0 6-16,3-3 0 16,0 1-5-16,-2 0 10 15,0-3-2-15,-3 0-3 16,-4 0 5-16,-2 0-24 15,-2 0 14-15,0 0 5 16,0 0 12-16,0 0-1 16,0 0-22-16,-8 5 3 15,1 1 2-15,0 3-1 0,4 1 3 16,3 0 4-16,0 2-13 16,0-2 27-16,11 0-6 15,7-4-8-15,6-3 3 16,0-3-4-16,-2 0 1 15,-2 0-31-15,-5-12 23 16,-9 0-9-16,-5-5-12 16,-1 2 22-16,0-1 14 15,-13 1-5-15,-1 4 4 16,4 6 11-16,-1 0-12 16,6 5-4-16,2 0-2 0,1 0-5 15,2 2 6-15,0 3-14 16,0 1 14-16,0 0 0 15,2-1 3-15,12-2-3 16,1-3 0-16,3 0-1 16,-1 0 19-16,0-3-13 15,-4-8-2-15,0-2-3 16,-4 1 45-16,-2-2-41 16,-2 0 60-16,-2 3-10 15,-1 5-35-15,-2 3 35 16,0 1-1-16,0 2-51 15,0 0-4-15,0 3-11 16,0 16 10-16,0 6-4 0,0 3 7 16,0 0-6-1,0-2 6-15,0-4 0 0,0-3-6 16,0-5 10-16,0-8-4 16,1-2 1-16,4-4 6 15,8 0 13-15,4-7 17 16,6-12-36-16,4-3 30 15,0-4-31-15,-2 2-38 16,-1 4-57-16,-8 10-82 16,-2 6 4-16,-10 4-191 15</inkml:trace>
  <inkml:trace contextRef="#ctx0" brushRef="#br0" timeOffset="73412.2744">25172 10861 248 0,'0'0'159'0,"0"0"-41"16,0 0 0-16,0 0 17 16,0 0-109-16,0 0-12 15,30-5 36-15,-26 2-50 16,-2 3 0-16,-2 0-6 16,0 0 17-16,0 0-14 15,0 0 3-15,0 0-54 16,-9 0 44-16,0 0-72 15,0 11 82-15,3-3-10 0,3 3 14 16,3 3-8-16,0-3 2 16,0 1 2-16,11-2 20 15,5-5-20-15,8-5 0 16,2 0 30-16,4-7-28 16,2-15 23-16,-5-4-22 15,0-3 18-15,-7-3 12 31,-6-2-20-31,-3 0 12 16,-7 1 39-16,-4 4-22 0,0 5 23 0,0 8-37 16,0 6-26-16,0 8 65 15,0 2-67-15,0 0-6 16,0 0-1-16,0 8-15 16,-2 11 22-16,-5 6-13 0,4 1-52 15,3 3 11-15,0-5-137 16,0-7-171-16</inkml:trace>
  <inkml:trace contextRef="#ctx0" brushRef="#br0" timeOffset="75705.9597">21537 13587 651 0,'0'0'99'0,"0"0"-28"16,0 0 1-16,0 0-44 16,0 0-28-16,0 0 10 15,-3 27-2-15,5 0 16 0,5 3-2 16,-4-2-16-16,-3 0 38 16,0 0-44-16,0 0 4 15,0-1 4-15,0-1-4 16,0-3-4-16,0-4 0 15,0-2-14-15,5-4 7 16,9-7-96-16,6-6-80 16,4 0-120-16</inkml:trace>
  <inkml:trace contextRef="#ctx0" brushRef="#br0" timeOffset="76710.6884">21473 13634 589 0,'0'0'84'0,"0"0"-83"0,0 0 2 16,0 0 28-16,0 0-16 16,0 0-7-16,-79 41-6 15,59-15 7-15,0 3 4 16,-1 0 17-16,2 1-30 15,2-3 32-15,4-4-32 16,5-3 0-16,4-5 16 16,1-6-16-16,3-3 0 15,0-4-11-15,0-2 26 16,0 0 17-16,0 0 20 16,1-15 5-16,12-9-41 15,7-3-16-15,4-2 0 16,3-3-8-16,1 1 14 15,2-3-21-15,2 2 15 0,3 0 0 16,-2 9 0-16,-5 6 0 16,-3 5-7-16,-5 7 1 15,-2 0 3-15,-2 5 1 16,-4 0 2-16,-1 0-5 16,2 15-20-16,-3 9 23 15,2 4 2-15,-1 3 1 16,-4-3 11-16,4-3-2 15,-4-2-10-15,4-4 3 16,0-2-2-16,11-2-1 16,9-5-65-16,2-10-138 15</inkml:trace>
  <inkml:trace contextRef="#ctx0" brushRef="#br0" timeOffset="78331.1582">21078 14654 509 0,'0'0'149'0,"0"0"-130"16,0 0 30-1,0 0-19-15,0 0-1 0,0 0 13 16,4 0-40-16,-1 0-2 16,2 0 0-16,5 0 13 15,1 0-1-15,1 0-12 16,1-6 14-16,-4 1-22 15,-1-1 8-15,2-2-1 16,0 0-10-16,-1-1-95 16,-4-4-7-16</inkml:trace>
  <inkml:trace contextRef="#ctx0" brushRef="#br0" timeOffset="78780.6117">21200 14461 338 0,'0'0'208'0,"0"0"-133"16,0 0-10-16,0 0-47 16,0 0 3-16,0 0-21 15,-18-9-24-15,18 8-112 16,0-2-416-16</inkml:trace>
  <inkml:trace contextRef="#ctx0" brushRef="#br0" timeOffset="80010.9468">21200 14461 589 0,'-12'-39'75'15,"2"35"16"-15,-2 2-65 16,-6 2 12-16,-4 0 2 15,-4 9-40-15,-4 7 24 16,0 6-24-16,3 2 13 16,8 1 21-16,6 4-33 15,6 0 1-15,5-3 8 0,2-2-3 16,0-6-8-16,12-4 1 16,4-4 0-16,5-8 10 15,7-2-6-15,4 0 2 16,2-14 32-16,-1-6-38 15,-6-3-1-15,-8-2-7 16,-8 2-18-16,-7 1 24 16,-4 1-28-16,0 2-18 15,-7 7 20-15,-8 3 9 16,-2 6 11-16,0 3 8 16,3 0-20-16,-1 6 14 15,3 7-18-15,1 1 24 16,6 2-14-16,3-2 14 15,2-2 0-15,0 1-2 16,3-4 6-16,12-3 15 0,0-3-19 16,4-3 1-16,1 0 12 15,2-3-12-15,1-10-1 16,2-2 16-16,0 0-3 16,-4 1-14-16,-3 1 1 15,-2 7 0-15,-5-1 10 16,-3 7-10-16,1 0 0 15,-2 0-4-15,2 12 3 16,-3 5 1-16,-2 1 0 16,-1 1 0-16,-3-2 9 0,0-1-9 15,0-7 0-15,0-2 13 16,-3-4-7-16,3-3-8 16,0 0 2-16,0 0 0 15,9-13 2-15,11-6-2 16,8-2-22-16,3 0 9 15,-1 4 14-15,-2 2-1 16,-4 0 2-16,-3 3 12 16,-3-2 65-16,-2 0-78 15,1 0 14-15,1-2-8 16,1 1 8-16,-1 1-17 16,-2-2 2-16,-4 2 0 15,-4 3 1-15,-5 5-1 16,-3 3 0-16,0 3-5 15,0 0-2-15,-14 4 7 0,-2 10 0 16,-3 6 10-16,4-1-31 16,7 1 23-16,5-1-4 15,3-2-1-15,0-5 2 16,8-3 0-16,11-5-4 16,3-4 5-16,8 0 11 15,3-4-11-15,0-8 0 16,0-1-7-16,-8 2 15 15,-10 5-20-15,-6 3-7 16,-6 1-18-16,-3 2 31 16,0 0-42-16,-3 13 20 15,-12 4 22-15,3 3 12 0,3-5-9 16,6-1 3 0,3-5 0-16,0-3-1 0,17-6 8 15,8 0-7-15,3 0 17 16,3-15-6-16,-1-2-13 15,-4 2 2-15,-7 4-16 16,-8 4 16-16,-6 2 3 16,-5 5 0-16,0 0 6 15,-5 6 5-15,-9 14-8 16,-4 7 10-16,0 5-15 16,-2 4 34-16,-1 0-13 15,-2 0-17-15,1-5 18 16,3-6-21-16,4-7 13 0,7-10-15 15,4-3 4 1,4-5-4-16,0 0 0 0,7 0 3 16,13-14 11-16,8-5-2 15,5 2-13-15,5-3 1 16,4 3-23-16,2 1 10 16,3-2-190-16,-8-1-367 15</inkml:trace>
  <inkml:trace contextRef="#ctx0" brushRef="#br0" timeOffset="82289.5684">22370 14582 630 0,'0'0'96'15,"0"0"-90"-15,0 0 11 0,0 0 27 16,0 0 9-16,0 0 12 16,0 0-63-16,95-79 12 15,-79 59 32-15,-3-2-44 16,-2-2 9-16,-5 4-11 15,-6-3 0-15,0 1 11 16,0 4-11-16,-7 1 0 16,-9 5-4-16,3 5 9 15,-4 3-10-15,2 4 4 16,-2 0-18-16,7 0 13 16,4 0-4-16,4 4-7 15,2-1-1-15,0 0-18 16,0 1 28-16,10 1-2 0,8-3 10 15,8 1 9-15,6-3-9 16,3 0 0-16,4 0 15 16,0 0-13-16,-6 0-2 15,-5-5 0-15,-7 2 3 16,-11 1-2-16,-4 1-1 16,-3 1 0-16,-3 0 4 15,0 0-4-15,-4 6 0 16,-11 8 11-16,2 5-9 15,2 1 18-15,2-2-20 16,7 0 0-16,2-3 7 16,0 0 0-16,5-3-11 0,10-4 4 15,10-4 0-15,5-4 18 16,4 0-18-16,3-1 3 16,-5-10-11-16,-8-1 16 15,-8 2-8-15,-8 4 0 16,-7 0 4-16,-1 1 9 15,0 2-13-15,0 3 2 16,-7 0-4-16,-2 0 2 16,-2 0-8-16,5 0 2 15,0 8-18-15,4-1 15 16,2 3-6-16,0 0 13 16,0 2-23-16,7 2 25 15,6-2 0-15,2-1-4 16,0-5 15-16,2-2-11 15,-1-3 0-15,-1-1 0 0,3 0 18 16,-4-8-18-16,1-1-14 16,-1-5-9-16,-5 1 15 15,0 1-9-15,-3-1-1 16,-2 1 18-16,-1-2-11 16,3 2 11-16,2 2-2 15,1 1 0-15,4 0 4 16,5 2-4-16,1 1-4 15,1 3 6-15,-2 1-12 16,-2 2 12-16,-3 0-5 16,-4 0-4-16,-2 12 8 15,-3 3 1-15,-4 4-3 0,0 4 9 16,-1 2 24 0,-13 2-23-16,-5 0-7 0,2 0 5 15,2-11 7-15,8-4-24 16,7-9 6-16,0-3 6 15,13-2-4-15,16-16 4 16,8-3-39-16,-3 1-9 16,-1 3-29-16,-9 4 57 15,-8 6 17-15,-3 4 3 16,-7 2 24-16,-2 1-16 16,1 0 8-16,3 0 13 15,5 0-28-15,3 0 30 16,0 0-31-16,0 0 0 0,1 0 9 15,-7 0-9 1,-4 0 0-16,-2 0 0 0,-4 0 11 16,0 0-11-16,0 0 0 15,0 0 5-15,0 2-20 16,0 4 15-16,0 1 0 16,0 0 2-16,0 3 15 15,8-3-17-15,6 0 0 16,3-1 0-16,1-6 9 15,3 0-9-15,-2 0 0 16,-5-6-1-16,-2-6 1 16,-9-3-8-16,-3 1 7 0,0 2 2 15,-11-1 7-15,-4 2-8 16,-2 5 6-16,5 3-2 16,-2 3-2-16,4 0-4 15,-2 0 0-15,5 3 2 16,1 7-12-16,1-1 12 15,2-1 0-15,3 2-10 16,0-3 24-16,0 1-14 16,8-6 0-16,11-1 0 15,3-1 25-15,2 0-22 16,2 0 10-16,-6-7-10 16,2-4 10-16,-2-3 4 15,-2-3-4-15,1 0 9 16,-5-3 24-16,-2 2-33 15,-1-2-7-15,-1 2 51 0,-3 4-54 16,-2 5 25-16,-1 4-14 16,-3 2-14-16,-1 3 10 15,0 0-10-15,0 1-13 16,2 15 6-16,1 8-5 16,-2 4 12-16,2 1 0 15,-2 1 11-15,1-5-5 16,3-6-6-16,-2-4 3 15,2-10 7-15,0-3 2 16,3-2-9-16,4-1 73 16,10-16-17-16,6-8-19 15,2-5-40-15,1 0 8 0,-2 2-10 16,-2 7 2-16,-8 6-12 16,-4 8-34-16,-6 7-43 15,-6 0-22-15,-1 9-18 16,-2 11 71-16,0 6 57 15,-2 0-58-15,-4-3 59 16,6-1-13-16,0-6 21 16,0-8-16-16,6-2 5 15,6-6 3-15,3 0 77 16,4 0-45-16,4-10-8 16,1-3 8-16,-1-3-21 15,-3 0-3-15,-4 0-8 16,-3 2 7-16,-5 3 17 15,-5 4-22-15,-1 4 29 0,-2 3 21 16,0 0-46-16,0 0-4 16,0 8-2-16,-7 4 0 15,4 1 31-15,3-1-31 16,0-1 0-16,21-4 10 16,17-7-7-16,13 0 23 15,10-2-26-15,4-11-20 16,-10 2-97-16,-18 4-240 15</inkml:trace>
  <inkml:trace contextRef="#ctx0" brushRef="#br0" timeOffset="83101.2859">21460 15693 500 0,'0'0'90'0,"0"0"-63"16,0 0 19-16,0 0 64 15,0 0 45-15,0 0-21 16,22-19-59-16,5-6-28 16,1-4-32-16,-1 0-5 15,-2 0 23-15,1-3-27 16,-2 0 3-16,1-1-9 16,-4 0 3-16,0 1-3 15,-3 4 0-15,-4 6 4 16,-1 6-9-16,-4 7 5 0,-5 7-17 15,0 2 7-15,-2 0-41 16,1 9 26-16,0 10 5 16,3 7 20-16,0-3-3 15,1 2 3-15,4-9 0 16,-2-3 0-16,0-6 10 16,2-7-4-16,6 0-3 15,7-11 2-15,9-10 52 16,0-8-46-16,-1 0-11 15,-5 0 0-15,-6 7 0 16,-7 7-8-16,-3 10-48 16,1 5-108-16,0 0-25 0,-1 16-36 15,-5 5-201 1</inkml:trace>
  <inkml:trace contextRef="#ctx0" brushRef="#br0" timeOffset="83422.3942">22210 15504 764 0,'0'0'102'0,"0"0"-69"15,0 0 20-15,-79 3 15 16,64 3-22-16,6 3-22 16,7 2-24-16,2 1 0 0,0-1-6 15,5 0 6-15,13-5 0 16,7-3 16-1,5-3-16-15,2 0 22 0,-6-10-22 16,-5-3-6-16,-9-1-16 16,-7-1 13-16,-5 3-12 15,-3 1 15-15,-15 1-40 16,-6 6 15-16,3 1 18 16,7 3 13-16,4 0-23 15,8 0 23-15,2 3-108 16,6 7-11-16,17-7-39 15,11-3-295-15</inkml:trace>
  <inkml:trace contextRef="#ctx0" brushRef="#br0" timeOffset="84216.4221">23045 15416 599 0,'0'0'180'0,"0"0"-171"0,0 0 42 15,-80 1-2-15,50 9 42 16,0 4-65-16,3 3-11 16,3 0 32-16,3 3-38 15,5-2-6-15,5 2-3 16,5-3 11-16,5-5-19 16,1 2 8-16,0-6 0 15,12-2 8-15,9-6-1 16,7 0-7-16,5 0 16 15,3-17-10-15,-2-4 10 16,-4-3-16-16,-5-3 0 16,-7-1 13-16,-4-1-13 15,-10-2 0-15,-4 1-4 16,0 4 4-16,0 3-4 0,0 11 4 16,-3 5 0-16,3 4-6 15,0 3 6-15,-1 0-19 16,-1 0 18-16,-1 0-37 15,-2 1 12-15,3 11 9 16,-1 1 17-16,0 4 6 16,1 0-6-16,2-1 0 15,0-2-12-15,0-3 27 16,5-2-30-16,8-4 15 16,1-5 0-16,3 0-6 0,4 0 6 15,2-12 0 1,-2-3 4-16,-5-2 2 15,-3 0-2-15,-3 2-4 0,-6 1 2 16,-1 0-1-16,1 4-1 16,-1 2 0-16,1 2-3 15,1 2-3-15,0 0-14 16,-1-1-19-16,-1 2 39 16,0-1-12-16,1 0 12 15,-2-3 0-15,0 1 33 16,0-2-28-16,0-1 34 15,1 4-39-15,-1-2 5 16,1 4-13-16,3 2 4 16,2 1-100-16,3 0-70 15,-3 4-64-15</inkml:trace>
  <inkml:trace contextRef="#ctx0" brushRef="#br0" timeOffset="85591.1327">23033 15465 434 0,'0'0'183'0,"0"0"-137"16,0 0-29-16,0 0 15 0,0 0 42 16,-98-1-59-16,73 14 12 15,1 4 6-15,4 1-21 16,2-1 51-16,9-1-63 16,5-2 3-16,4 0 5 15,0-4-8-15,1-2 0 16,14-3 9-16,6-5-8 15,6 0 20-15,1-3-14 16,2-16-2-16,-3-3 13 16,-3-6-1-16,-2-2-12 15,-4-3-3-15,-4-2 6 0,-7 0-6 16,-3 1-2-16,-4 4-26 16,0 6 20-16,0 9-21 15,-3 6 26-15,1 5 0 16,-4 4-5-16,-2 0 1 15,-1 4-1-15,-3 11 0 16,6 3-17-16,6 3 21 16,0 0 2-16,0 2-2 15,13-3-2-15,7-5 1 16,4-5 3-16,1-5 0 16,4-3 17-16,2-2-8 15,5-3-9-15,0-11 8 16,-2-4 0-16,-3-1 0 0,-6 2-8 15,-4 3 0-15,-7 6-6 16,-4 2 6-16,-7 5 0 16,-3 1 4-16,0 0 3 15,0 0-13-15,0 0 6 16,-8 5 0-16,-6 10-9 16,-7 2 9-16,0 5 0 15,-1-1 3-15,3 2 2 16,6 0-3-16,2 2-2 15,5-4 0-15,6-2 1 16,0-5-1-16,0-3 0 16,6-6-2-16,11-5 6 15,6 0 17-15,5-7 25 0,3-12-43 16,1-4 29-16,-3-3-32 16,-6-4 0-16,-4 1-3 15,-4-4 13-15,-10 1-10 16,-2-4 0-16,-3 0 0 15,0-2-4-15,0 4 4 16,0 3 0-16,0 9-10 16,0 6 17-16,0 10-24 15,0 3 17-15,0 3-1 16,-3 0-15-16,3 0-7 16,0 0-37-16,0 17 47 15,0 7 13-15,0 6 1 16,4 3-1-16,2-1 0 15,2-1-3-15,3-4 3 0,0-6 0 16,3-7 0-16,2-6 10 16,5-5-9-16,1-3-1 15,5 0 13-15,0-10-4 16,-5-2-9-16,-7-1-2 16,-5 4 1-16,-5 6 1 15,-5 3-4-15,0 0-5 16,0 0-67-16,-13 12 76 15,-5 6 0-15,-2 2 4 16,3 3 33-16,2 1-35 16,4-2 14-16,3 1-6 0,4-3 8 15,4-4-15-15,0-5-3 16,0-4 0-16,7-6 1 16,6-1 5-16,7-1 13 15,4-17-3-15,-1-7-4 16,-2-3 1-16,-2-4-13 15,-4-4 13-15,-2-2-20 16,-5 2 7-16,-5 5 0 16,-3 7-9-16,0 10 29 15,0 7-15-15,0 4 24 16,0 3-19-16,0 0-1 16,0 0-9-16,0 11-19 15,0 11 16-15,-2 5 6 16,2 3-6-16,0 1 3 0,0-4 0 15,0-1 1-15,11-9-1 16,5-2-55-16,1-6-46 16,5-6-142-16,-4-3-324 15</inkml:trace>
  <inkml:trace contextRef="#ctx0" brushRef="#br0" timeOffset="88709.8977">852 14561 540 0,'0'0'80'15,"0"0"-57"-15,0 0 58 0,0 0-36 16,0 0 30-16,0 0-21 15,0 0-53-15,-48-27 7 16,48 43-8-16,5 12 0 16,10 7-19-16,13 2 20 15,-1-2-1-15,10-1 0 16,-1-6 13-16,0 1-15 16,-2-5 2-16,2-3 0 15,1-8-2-15,-1-6 14 16,1-7-12-16,-1 0 0 0,-3-5 3 15,4-15-9-15,-6-6-2 16,-5-4-95-16,-7-4 39 16,-16-1-192-16</inkml:trace>
  <inkml:trace contextRef="#ctx0" brushRef="#br0" timeOffset="88963.0827">1212 14626 555 0,'0'0'22'15,"0"0"85"-15,0 0-82 16,0 0-18-16,0 0 11 16,0 0-18-16,129-58 0 15,-51 45-3-15,2 12 3 16,-3 1 0-16,-6 11 0 16,-13 15 2-16,-16 3-25 0,-12 3 22 15,-17 5 1-15,-10 1 13 16,-3 1-5-16,0 4 29 15,-10 2-37-15,1 0 0 16,4-3-4-16,5-1-2 16,0-9-140-16,20-12-106 15</inkml:trace>
  <inkml:trace contextRef="#ctx0" brushRef="#br0" timeOffset="92038.527">5813 15199 434 0,'0'0'22'15,"0"0"35"-15,0 0-34 16,0 0 7-16,0 0-15 16,0 0 28-16,0 0-42 15,-3 0 5-15,3 0 0 16,0 0 13-16,0 0-27 16,0 0 8-16,0 0 0 15,3 1-2-15,17 6 15 0,5-2-14 16,6 2 1-16,6-2 0 15,4-2 14-15,1-1-14 16,2-2 0-16,-3 0 3 16,3 0-3-16,-5 0 0 15,-5 0-1-15,-10 0 1 16,-9 0-5-16,-6 0-4 16,-8 0-1-16,-1 0-3 15,0 0 1-15,0 0-30 16,0 1-66-16,0 2-60 15</inkml:trace>
  <inkml:trace contextRef="#ctx0" brushRef="#br0" timeOffset="93516.7537">9985 15207 678 0,'0'0'90'0,"0"0"-85"0,0 0-6 16,0 0 8-16,0 0 5 16,0 0-12-16,24 2 15 15,6-2-21-15,17 0 6 16,6 0 0-16,8 0-14 16,7-2-10-16,5-5-44 15,5-3-139-15</inkml:trace>
  <inkml:trace contextRef="#ctx0" brushRef="#br0" timeOffset="94821.6883">13184 14720 452 0,'0'0'252'15,"0"0"-237"-15,0 0-15 16,0 0-11-16,0 0 11 16,0 0 54-16,84 0-36 0,-45 0 31 15,3 0-27 1,0 0-9-16,2-2 25 0,-1-9-23 15,-1-3-3-15,-5 0-12 16,-8-3 10-16,-11 0-6 16,-5 2-4-16,-12 0 0 15,-1-2-10-15,0 1 10 16,-16 2 0-16,-6 0-1 16,-2 3 4-16,0 0-3 15,9 2 0-15,5 3 7 16,6 1-14-16,4 2 13 15,0 0-12-15,11 0 6 16,10 2-33-16,7 1 32 16,4 0-1-16,2 4 4 15,-4 12-17-15,-5 2 15 0,-5 4 0 16,-4 3-2-16,-9 0 7 16,-5 1-10-16,-2-2 5 15,0 2 0-15,-15-1 23 16,1-1-23-16,0 0-15 15,2 1 14-15,4-3-93 16,5-5-69-16,3-12-289 16</inkml:trace>
  <inkml:trace contextRef="#ctx0" brushRef="#br0" timeOffset="96801.799">14497 14516 641 0,'0'0'121'16,"0"0"-1"-16,0 0-78 15,0 0-23-15,-88-2-13 16,49 17-6-16,-1 4 0 15,0 3 4-15,4 4 11 16,3 1-15-16,8-2 0 16,10-2-4-16,9-5 6 15,6 0-4-15,0-7-11 0,18-3 13 16,8-5-9-16,9-3 9 16,4 0-15-16,2-11-2 15,-3-5 8-15,-9-1 9 16,-6 3 0-16,-13 2 1 15,-7 4 0-15,-3 2 4 16,-1-1 20-16,-20 2 0 16,-8 1-21-16,1 3-3 15,7 1-1-15,7 0 0 16,11 0 3-16,3 0-3 16,0 0-50-16,13 8 26 15,10 1 7-15,15-3 17 0,5-5 0 16,6-1 2-16,1 0-11 15,-3-5 9-15,-9-6 0 16,-8 0-9-16,-10 2 9 16,-9 1 0-16,-6 1-4 15,-5-1 11-15,0 2 2 16,0 2 13-16,0 3-16 16,-10 1 5-16,1 0-11 15,-2 5-22-15,2 9 18 16,3 1-2-16,4 2 1 15,2 1-7-15,0-1 12 16,5-1-5-16,5-4 5 16,5 0 0-16,2-5 3 15,2-5 1-15,3-2 26 16,-1 0-25-16,1-15-2 0,-2-5 16 16,-8-8-15-16,-5 0-4 15,-5-3 7-15,-2 1 0 16,-5 2-2-16,-10 3-5 15,-4 3 0-15,1 5 18 16,1 3-18-16,5 3 0 16,2 2 2-16,6 4 5 15,0 2-14-15,4 2-10 16,0 1-20-16,0 0-17 16,0 0-48-16,0 7 49 15,10 4 47-15,0 0-52 16,2-1 3-16,0-1 1 0,0-2-39 15,0-3-30-15</inkml:trace>
  <inkml:trace contextRef="#ctx0" brushRef="#br0" timeOffset="97845.3474">14777 14529 474 0,'0'0'214'16,"0"0"-152"-16,0 0 24 0,0 0-3 16,0 0-81-1,0 0 5-15,-100 36-7 0,77-2 0 16,4 1 18-16,6-1-18 15,10-6 4-15,3-7-13 16,3-8 9-16,18-6 0 16,4-7 2-16,7 0 7 15,1-15 28-15,2-14-24 16,0-5-11-16,-7-4 19 16,-3-4-18-16,-5-1-2 15,-7-1-2-15,-5-1 13 16,-7 2-11-16,-1 3-1 15,0 6 0-15,0 6 10 16,-3 10-10-16,-1 9 0 16,1 6-3-16,1 3 7 0,1 0-15 15,-1 0-18 1,1 24 29-16,-2 8-8 0,3 9 8 16,0 1-1-16,10-1-1 15,8-3 2-15,2-5-6 16,8-5 6-16,3-7 0 15,8-6 8-15,4-9-8 16,-2-6 0-16,5 0-5 16,-9-6 8-16,-6-9-6 15,-7 1-14-15,-12 1 17 16,-7 5 11-16,-5 0-5 16,0 5 23-16,0 3-22 15,-5 0-7-15,-10 0-7 16,-4 13-11-16,-3 6 18 0,2 5-7 15,4 3 7 1,7 2-5-16,6-2-1 0,3-3 12 16,0-5-8-16,7-2 2 15,7-8 0-15,5-3-10 16,0-6 10-16,1 0 0 16,1-7 9-16,1-13 3 15,-5-6 3-15,-1-6-12 16,-3-3 0-16,-6-2 17 15,0-3-14-15,-4 0-6 16,-3-2 20-16,0 1-15 16,0 9-5-16,0 5-4 15,3 11 4-15,-3 8-6 0,0 6 6 16,0 2-4-16,1 0 2 16,1 17-26-16,1 13 20 15,3 5 8-15,-1 0 0 16,6-1 0-16,0-6 0 15,2-5-6-15,2-7 1 16,6-6 5-16,2-3-45 16,3-7-60-16,2 0-31 15,-5-12-138-15</inkml:trace>
  <inkml:trace contextRef="#ctx0" brushRef="#br0" timeOffset="103926.0107">879 15833 604 0,'0'0'39'0,"0"0"25"16,0 0-46-16,0 0-10 15,0 0 34-15,0 0-42 16,0 0-4-16,-20 12-4 15,20 8 16-15,11 6-6 16,5 3-2-16,5 1 0 16,6-5 41-16,3-2-36 15,7-6 14-15,5-6-2 16,4-8-8-16,6-3-3 16,5-3-6-16,3-14 13 15,-5-6-10-15,-7-2-3 16,-10 1-22-16,-15 3-7 15,-10 2-42-15,-8 3 16 0,-5 5-25 16,-11 3-44-16,-14 1 42 16,-5 2 16-16,-3 3 66 15,3-2 20-15,8 1 35 16,6-1 1-16,7 0 43 16,7 2-36-16,2-1 21 15,0 2-54-15,0-2-25 16,16 0-2-16,19 2 2 15,10 0-2-15,10 1-3 16,0 0 0-16,-3 4-4 16,-1 11 4-16,-11 5 0 15,-7 1 2-15,-15 1 7 0,-5 2-9 16,-11 0 38-16,-2 2-37 16,0 1 33-16,-5 0-19 15,-2 0-12-15,4-2-6 16,3-2-53-16,6-6-97 15,12-7-174-15</inkml:trace>
  <inkml:trace contextRef="#ctx0" brushRef="#br0" timeOffset="105153.7096">12066 16188 723 0,'0'0'134'16,"0"0"-129"-16,0 0-5 16,0 0 0-16,0 0-3 15,0 0 9-15,76 17 0 16,-30-21 42-16,8-16-29 15,-2-7-9-15,-6-1-10 16,-12 0 0-16,-11 0 18 16,-14 4-18-16,-9 1 0 15,-2 6 1-15,-24 3 10 0,-9 5-17 16,-4 9 7-16,-2 0-1 16,9 0 6-16,14 0-4 15,12 3-2-15,6-3 0 16,0 3-29-16,28-2 20 15,17 4 5-15,18-2 4 16,6 1 8-16,2 4-8 16,-8 4 0-16,-12 2-1 15,-11 4 0-15,-13 4 1 16,-17 6 0-16,-10 4 1 16,0 4 4-16,-21 3-5 15,-4 0-29-15,4-6-145 16,3-6-343-16</inkml:trace>
  <inkml:trace contextRef="#ctx0" brushRef="#br1" timeOffset="125436.2473">12884 16421 606 0,'0'0'21'16,"0"0"-11"-16,105-13-2 16,-62-7 14-16,-1-7 22 15,-3-4 2-15,-2-2-11 16,-6-4-27-16,-8 2 61 15,-7-2-58-15,-5-1 27 16,-7 0-26-16,-4-1-9 16,0-5 2-16,-13 3-5 0,-10 0 2 15,-2 7-3-15,-2 8 1 16,0 8-3-16,3 8 3 16,2 4 7-16,7 3-7 15,5 3-1-15,4 0 1 16,1 0-13-16,5 2 3 15,0 8-7-15,0 0 13 16,6 4-14-16,13 1 18 16,5 0 0-16,3-1 11 15,7-2-13-15,2-2 2 0,5-3 0 16,2-4 14 0,0-3-14-16,1 0 3 0,-1 0-3 15,-9 0 0 1,-4 0 2-16,-11 0-2 0,-8 0 0 15,-5 4-8-15,-6 5 13 16,0 5-8-16,0 4 3 16,-15 1 0-16,-2 1 28 15,4 2-22-15,-2-3 19 16,7 3-8-16,5-2-17 16,3-1 0-16,0 0 0 15,6-2 4-15,14-2-7 16,4-1 3-16,4-4 0 15,5-3 13-15,3-5-10 16,2-2-6-16,-3 0 6 0,-8-3-3 16,-8-6 11-16,-8-2-7 15,-6 3-4-15,-5 1 22 16,0-2 4-16,0-1-11 16,-6 3-15-16,-8 4 1 15,2 3-18-15,-2 0-1 16,1 0 3-16,5 7-7 15,4 6-1-15,4 0 23 16,0 0-4-16,0 2-3 16,6 0 7-16,9 1 0 15,4-2 1-15,3-4-11 16,4-5 19-16,-1-5-9 16,-2 0 0-16,-6-5 5 0,-4-10-10 15,-2-5 9-15,-3-1-4 16,-1-3 13-16,-1-3-13 15,0 1 0-15,4 1 0 16,1 4 2-16,1 6-2 16,1 3 0-16,1 3 0 15,2 7-10-15,1 2 10 16,3 0-9-16,4 6 9 16,0 11-1-16,-4 5-6 15,-1 2 4-15,-7 3 3 16,-5 1 21-16,-7 4-15 15,0-3 6-15,-6 1-2 16,-14-2-4-16,-1-6 1 0,-2-6-1 16,11-9-6-16,8-7 0 15,4 0-6-15,0-7-28 16,16-19-94-16,16-5-87 16,6 2 119-16,0 3 2 15,-6 11 94-15,-5 6 15 16,-6 5 65-16,-6 4-18 15,0 0-4-15,-2 0-32 16,0 1-5-16,4 4-4 16,1-5-8-16,-2 0 30 15,7 0-37-15,-6-7 4 16,0-6 1-16,-6 1-3 16,-9 5-5-16,-2 5 2 0,0 2 7 15,0 0 39-15,-11 0-47 16,-8 12 0-16,3 5 2 15,0 4-1-15,8-1 18 16,6 1-16-16,2-1 5 16,0-3-1-16,17-3-2 15,6-6-5-15,8-6 0 16,6-2-6-16,-2-7 2 16,-2-8-36-16,-10-2 31 15,-12 3-3-15,-11 1-20 0,-2 3 6 16,-21 1 18-1,-10 5-9-15,-2 4 15 16,6 0 2-16,6 0 0 16,10 13 0-16,10 0 0 15,3 4-3-15,0 0-5 0,10-2 16 16,9-1-5-16,5-4-1 16,4-6 2-16,3-4 15 15,3 0-9-15,0-12 42 16,-1-12-38-16,-2-3-12 15,-2-6 26-15,-8-2 58 16,3-3-37-16,-5 0 42 16,-6-1-47-16,-1-3-32 15,-6 6 52-15,-3 2-31 16,-3 11 17-16,0 8-33 0,2 6-8 16,-2 8 22-16,0 1-31 15,0 0-9 1,2 11 0-16,5 17 3 0,6 15 0 15,2 3 6-15,4 5 0 16,1-3 7-16,2-6 0 16,1-6-7-16,-1-10 6 15,1-8 3-15,-4-9-3 16,1-9-6-16,2 0 6 16,3-18 26-16,2-12-24 15,0-8-5-15,-2-2-6 16,-3 2-46-16,-2 4-35 15,0 10-95-15,-4 16-91 16,-9 8-100-16</inkml:trace>
  <inkml:trace contextRef="#ctx0" brushRef="#br1" timeOffset="125738.71">15171 16322 473 0,'0'0'116'0,"0"0"-9"16,0 0-9-16,0 0 33 15,0 0-13-15,106-36-46 16,-76 2-71-16,-2-2 4 16,-8 5-10-16,-6 3 18 15,-8 8-20-15,-6 6 7 0,0 6 0 16,0 8-3 0,-15 0 3-16,1 0-3 0,-3 13-16 15,7 0 19-15,4 4-6 16,3 0 4-16,3-1 4 15,0 1-4-15,4-3 2 16,11-1 0-16,6-5 2 16,4-2-2-16,1-6-2 15,4 0-39-15,-5-5-90 16,-5-14-155-16</inkml:trace>
  <inkml:trace contextRef="#ctx0" brushRef="#br1" timeOffset="125870.3072">15571 16141 762 0,'0'0'218'16,"0"0"-217"-16,0 0 4 0,0 0 15 15,0 0-16-15,0 0-4 16,34 13-104-16,-28-10-395 16</inkml:trace>
  <inkml:trace contextRef="#ctx0" brushRef="#br1" timeOffset="131131.2571">16395 14623 604 0,'0'0'62'16,"0"0"-56"-16,0 0 37 15,0 0 5-15,0 0 14 16,0 0-28-16,0 0-25 16,-5 5 6-16,5-4-15 15,0 4 9-15,9 1 41 0,10 1-40 16,7 1 17 0,5 2 11-16,6 1-21 0,3 4 6 15,1 2-22-15,1 4 7 16,5 7 1-16,1 3-9 15,1 10 0-15,3 7 0 16,-3 4 10-16,-3 2-8 16,-6-3-2-16,-3-5 0 15,-5 3 34-15,0-5-25 16,-2-1-1-16,-2-1 27 16,0-4-33-16,-4-5 16 15,0-7-16-15,-5-6 5 16,-5-6 8-16,-4-3-12 15,-4-9-3-15,-4 0 0 0,-1-2 1 16,-1 0 14-16,0 0-14 16,0-2 0-16,2-8 24 15,-2-3-25-15,1 0-73 16,-1 1-15-16,0 5-113 16,-4 4-44-16</inkml:trace>
  <inkml:trace contextRef="#ctx0" brushRef="#br1" timeOffset="131621.5919">16495 16025 599 0,'0'0'82'0,"0"0"-79"15,0 0 7-15,0 0 80 16,0 0-18-16,0 0-13 16,0 0-18-16,0 0-36 15,23-5 56-15,10-12-11 16,11-11-6-16,12-10 5 0,6-5-45 15,4-1 21-15,4-2-16 16,-2-2 1-16,-3-1 3 16,-5 1-13-16,-8 0 0 15,-7 3-4-15,-11 8 9 16,-9 10-5-16,-9 9 0 16,-10 9 8-16,-3 4-7 15,-3 5-1-15,0 0-8 16,0 0-16-16,0 0 15 15,0 0-2-15,0 0 10 16,0 0-59-16,0 0 34 16,5 0-39-16,4 0 17 15,4 0 39-15,1 0-75 16,-2 0-55-16,-6-9-18 16,-6 1-438-16</inkml:trace>
  <inkml:trace contextRef="#ctx0" brushRef="#br1" timeOffset="132050.0522">17225 15165 621 0,'0'0'60'0,"0"0"-57"16,0 0 30-16,0 0-24 15,0 0 50-15,0 0-25 16,-40 59-33-16,47-50 14 16,13 5-5-16,10-2 20 15,6-1 20-15,4 1-38 16,-3 2-11-16,-4 2 13 15,-8 2-7-15,-7 3-6 16,-11 2-1-16,-5 1 17 16,-2 3 18-16,-3 1-27 15,-19 0 13-15,-8 0 19 16,-8 2-30-16,-4 0 0 0,2-3-10 16,5 0 5-16,5-5-5 15,7-4 0-15,8-5-18 16,9-5-48-16,3-5-111 15,3-3-119-15</inkml:trace>
  <inkml:trace contextRef="#ctx0" brushRef="#br1" timeOffset="134224.7679">17905 15498 569 0,'0'0'60'0,"0"0"-51"16,-95 32 28-16,54-9 17 15,-3 7-18-15,2 2 37 16,8 3-41-16,4 2-19 16,15-5 33-16,10-3-33 15,5-7 2-15,11-6-15 0,19-5 0 16,11-8 15 0,8-3-3-16,3-6-9 0,-5-13 16 15,-7-4-17-15,-10 0 9 16,-12-2-11-16,-10 1 0 15,-8 0 11-15,0 2-11 16,-21 3-34-16,-13 2-3 16,-1 7-7-16,-1 5 35 15,6 5 3-15,7 0 12 16,5 0-19-16,9 12 13 16,9 4-4-16,0 5-4 15,0 3 8-15,13 0 0 16,2-2-6-16,6 0 15 0,-3-8-1 15,3-1-8-15,0-6 0 16,-3-7 13-16,4 0-11 16,2-6 2-16,1-12-4 15,2-4 1-15,-3-2 13 16,1 2-14-16,-2 1 0 16,-3 4 2-16,-3 4 2 15,-4 5-4-15,-5 4 0 16,-1 2 0-16,-1 2-7 15,4 0 7-15,1 0-10 16,1 12 3-16,1 8 14 16,-5 6 5-16,-2 2 4 15,-6 0-10-15,0-2 16 16,0-2-22-16,-6-6 6 0,-2-4-4 16,4-6-2-16,2-5-9 15,2-3-14-15,0 0-15 16,0-14 25-16,11-8-107 15,4-5 51-15,6 4 69 16,1 6 0-16,-4 7-10 16,-2 3 20-16,-2 6-3 15,-1 1 31-15,4 0-10 16,5 0-6-16,4-4 46 16,8-6-44-16,2-4 11 15,8-8 14-15,1-6-41 16,-3-2 10-16,-2 1-18 0,-7-1 2 15,-8 4 7-15,-10 2 1 16,-8 5-10-16,-7 5 10 16,0 6-8-16,0 5-2 15,-11 3 0-15,-4 0-10 16,-3 12 3-16,1 11-6 16,0 3 13-16,5 3 0 15,6 0 3-15,4-4-19 16,2-2 15-16,2-3 1 15,14-3 3-15,8-5-3 16,2-4 0-16,4-4-1 16,-1-4 10-16,-4 0-9 15,-2-8 0-15,-6-4-15 16,-8 4 0-16,-7 0 8 16,-2 1-9-16,0 4 11 0,-15 3-28 15,-4 0 11-15,2 1 8 16,5 15 14-16,5 4-22 15,5 1 33-15,2-1-11 16,5-1 9-16,15-2-5 16,5-4 3-16,5-7-7 15,1-3 7-15,3-3 7 16,-1 0-14-16,-8-12 0 16,-5-1-2-16,-11 1 2 15,-5 3 10-15,-4 2-8 16,0 4 2-16,0 2 58 15,0 1-59-15,0 0-2 0,0 6-1 16,-3 16 9-16,-2 7-24 16,1 4 15-16,0 6 0 15,-2 2 9-15,-1-1-9 16,-3 3 0-16,1-5-5 16,2-9 17-16,0-11-12 15,4-11 0-15,3-7 4 16,0 0 50-16,0-20-15 15,20-9-31-15,10-5-8 16,7-4 12-16,6 6-21 16,-1 5 9-16,2 5-71 15,-2 5-52-15,-4 6-206 16</inkml:trace>
  <inkml:trace contextRef="#ctx0" brushRef="#br1" timeOffset="135439.5059">18268 16571 805 0,'0'0'61'0,"0"0"-29"15,0 0-5-15,-117-14-10 16,67 25 18-16,-4 9-33 15,2 9 16-15,8 0 16 16,13 1-25-16,11 0 3 16,13-6-12-16,7-1 2 15,5-4-13-15,20-3 10 16,14-10 1-16,10-6 6 16,11 0 10-16,0-15-14 15,-4-6-1-15,-13-1 4 16,-16 2 6-16,-13 6-11 15,-7 2-12-15,-7 1 7 0,-2 2 1 16,-18 2-24-16,-7 5 13 16,-1 2-31-16,-2 0 37 15,8 0-10-15,6 9 13 16,7 0 2-16,9 2-16 16,0 1 14-16,6 2 2 15,15 0 4-15,8-1 2 16,5-5-2-16,3-2 0 15,2-6-2-15,-2 0 8 16,1-6 13-16,-7-9-19 16,-6-5 1-16,-8 0 20 15,-8 1-15-15,-5 3 25 16,-3 1-14-16,1 5-3 16,-2 3-4-16,2 1-10 15,5 4 0-15,0 1-3 0,7 1-20 16,5 0 12-16,4 3 8 15,-4 8 4-15,1 3-11 16,-4 3 10-16,-6 0 0 16,-4 0 20-16,-6 3-19 15,0-3 5-15,0-2 6 16,-6-3-11-16,-3-3 5 16,1-2-6-16,5-7 0 15,3 0 23-15,0 0-23 16,0-13-49-16,0-1 12 0,11 2 33 15,7 1-5-15,3 3 9 16,-2 3 0-16,1 5 16 16,-1 0-12-16,-2 0 3 15,2 0 7-15,3 0-4 16,1 0 18-16,5 0-11 16,2-9-7-16,2-2 13 15,-1-8-21-15,0 1 1 16,-1-1 5-16,-5-3-4 15,-7 4-4-15,-7 2-22 16,-7 6 17-16,-4 6-4 16,0 4 9-16,0 0-6 15,0 0 2-15,0 1-13 0,0 12 17 16,-1 3 0 0,1 4 3-16,0-2 15 0,13 2-18 15,7-2 0-15,5-4 15 16,5-2-15-16,6-5 0 15,5-4-31-15,-2-3-186 16,-3 0-379-16</inkml:trace>
  <inkml:trace contextRef="#ctx0" brushRef="#br1" timeOffset="136985.0538">19986 16721 699 0,'0'0'128'0,"0"0"-83"15,0 0-20-15,0 0 73 16,106-39-4-16,-69 16-56 15,-1-2 4-15,1-1-9 16,-4-1-23-16,-6 0 10 16,-9 3-19-16,-11 0-1 15,-5 0 0-15,-2 4-3 16,0 8-10-16,-5 5-10 16,-5 7 11-16,-7 0 2 15,-2 5-27-15,-2 12 7 16,2 4 27-16,7-1 3 0,8-1-6 15,4 1 6-15,0-3 0 16,4 0-15-16,14-3 20 16,10-3-5-16,8-7 4 15,8-4 8-15,7 0 22 16,5-13-30-16,-3-11 3 16,-5-2 0-16,-7-2 1 15,-8-2-8-15,-6 2 2 16,-10 0 0-16,-7 2 1 15,-8 3-3-15,-2 4 0 16,0 3-4-16,-2 6 8 16,-5 6-8-16,4 4 3 15,-2 0-16-15,-4 2 10 16,-5 16-10-16,-2 6 17 16,-3 5-3-16,3 4 6 0,2 1-3 15,7 1 0-15,5-1-3 16,2-3 3-16,0-3 0 15,8-5 6-15,8-3-5 16,1-6 3-16,4-6-4 16,5-4 6-16,9-4 2 15,4 0 10-15,2-16-18 16,-2-2 5-16,-9-3 7 16,-8 4-12-16,-11 2 0 15,-5 3 11-15,-5 7-7 0,-1 3-4 16,0 0 0-1,0 2 0-15,0 0-7 0,0 0 0 16,-4 0-12-16,-4 8 5 16,-1 5-12-16,0 2 26 15,3-1 0-15,3 0 0 16,2-3-9-16,1-4 9 16,0-3-11-16,6-3 11 15,12-1 11-15,10 0-6 16,3-9 0-16,2-7-3 15,-3 0-4-15,-6 6-6 16,-11 2 8-16,-5 4-2 16,-5 4 2-16,-3 0-20 15,4 0 5-15,-1 14 7 16,0 6 0-16,-2 4 8 16,-1 2 0-16,0-3 9 0,0 0-8 15,0-6-2-15,0-2 1 16,-4-6 0-16,0-6-7 15,1-3-14-15,3 0-24 16,0-2 11-16,0-12-168 16,3-1 72-16,13-1 98 15,2 5 32-15,-3 2 14 16,-3 3 16-16,1 2 34 16,0 3 25-16,1-2-55 15,3 3 7-15,3 0-5 16,3-2-35-16,2 0 23 15,2-3-20-15,3-2 7 16,-3-2 18-16,0-4-26 0,-5-2 7 16,-2-3 13-16,-4-2-15 15,-2 0 38-15,-1-3-46 16,-6-2 7-16,-1-1-3 16,1 1-4-16,-2 1 0 15,-3 5 4-15,0 7 0 16,-2 3-2-16,0 6 0 15,0 3 8-15,0 0 23 16,0 0-33-16,0 0-3 16,0 0 2-16,-4 6-5 15,-5 8-2-15,-4 5 8 16,2 2 0-16,-1 6-14 16,6 2 14-16,-1 2 0 0,7-1-4 15,0-3 11-15,0-4-7 16,3-4 0-16,9-4 5 15,1-5 1-15,4-4-6 16,5-6 0-16,3 0 18 16,0-2-12-16,-1-13-6 15,-10-3-124-15,-10-6-73 16,-4-1-116-16</inkml:trace>
  <inkml:trace contextRef="#ctx0" brushRef="#br1" timeOffset="137130.9973">21288 16497 666 0,'0'0'44'0,"0"0"-33"16,0 0-8-16,0 0 69 15,0 0-64-15,0 0 7 16,109-4-15-16,-67 4-25 16,-5 0-254-16</inkml:trace>
  <inkml:trace contextRef="#ctx0" brushRef="#br1" timeOffset="137780.5553">21650 16645 740 0,'0'0'82'16,"0"0"-70"-16,0 0-4 15,0 0 66-15,0 0-8 16,81-14-16-16,-65 6 4 16,-3-3-44-16,0-1-6 15,-4-4 22-15,-2 0-26 16,-2-4 0-16,-5 0-4 16,0 4 3-16,0 4-7 15,0 6-8-15,-3 6 16 16,3 0-6-16,0 0 6 0,-3 0-52 15,0 14 45-15,1 3 1 16,2 3 2-16,0 0 2 16,0-2 2-1,2-1 0-15,8-5 0 0,7-3 0 16,3-4-17-16,6-5 17 16,-1 0-21-16,4-9-42 15,-2-5-72-15,-5 1 89 16,-7 4 10-16,-2 2 27 15,-7 4-5-15,-5 3 28 16,-1 0 32-16,0 0-10 16,2 3-19-16,1 11-7 15,2 6 5-15,-1 1-11 0,0 3 30 16,1-2-29 0,1-4 9-16,2-2-4 0,3-9-5 15,3-4-2-15,2-3 16 16,2-3 7-16,4-14 16 15,1-7-42-15,-5-5 0 16,1 0-1-16,-6 2 12 16,-1 7 14-16,-6 4 45 15,-1 10-22-15,-3 5 55 16,-2 1-103-16,0 0-2 16,0 17-10-16,0 5 3 15,0 4-6-15,0-1-104 16,1-8-162-16</inkml:trace>
  <inkml:trace contextRef="#ctx0" brushRef="#br1" timeOffset="138470.4962">23073 16574 836 0,'0'0'122'0,"0"0"-114"15,0 0 21-15,-92-6 35 16,62 6-30-16,3 6 13 15,7 6-10-15,6 2-30 16,5-2-5-16,8 2-2 16,1 0 0-16,0-5 10 15,13 0-10-15,4-4 0 16,8-5 8-16,0 0-8 16,-1-5-15-16,-4-9-37 15,-7-1-28-15,-7-2 55 16,-6 5 2-16,0 0 23 0,-13 7-1 15,1 3-4-15,1 2 4 16,5 0-8-16,2 0 2 16,4 2-2-16,0 10 5 15,0 1 1-15,8 0-6 16,12-5 18-16,11-3-9 16,9-5 0-16,7 0-20 15,1-7 17-15,-4-12-34 16,-4-2 37-16,-8-2 12 15,-8-7 14-15,1-3 45 16,-3-1-18-16,-4-4-19 16,-4 1 20-16,-5 3-34 15,-5 9 8-15,0 8-3 16,-4 11-6-16,0 4 6 0,0 2-25 16,0 0-22-16,-6 19 20 15,-7 10-6-15,-1 9 8 16,3 4 13-16,3-2-8 15,8 1 14-15,0-6-19 16,0-4-9-16,16-7-2 16,4-7-64-16,3-12-120 15,-4-5-159-15</inkml:trace>
  <inkml:trace contextRef="#ctx0" brushRef="#br1" timeOffset="138603.9539">23351 16489 917 0,'0'0'105'0,"0"0"-105"16,0 0-21-16,0 0 10 15,98 5-116-15,-60 4-236 16</inkml:trace>
  <inkml:trace contextRef="#ctx0" brushRef="#br1" timeOffset="139138.1237">23948 16595 738 0,'0'0'130'16,"0"0"-35"-16,0 0-20 16,0 0 19-16,0 0-63 15,0 0-1-15,-84-16 8 16,53 24-16-16,-5 9 16 16,2 2-24-16,4 1-9 15,5 0 11-15,7 0-16 16,4-1 0-16,10-2-10 0,4-5 16 15,0-5-12-15,10-4 6 16,10-3 0-16,8 0 14 16,5-14-14-16,11-7-4 15,-2-6-21-15,-3 1-22 16,-3-3-4-16,-12 3-6 16,-8 9-14-16,-10 6 40 15,-6 7 0-15,0 4 31 16,-1 0 0-16,-12 7 2 15,-3 11-2-15,4 6 2 16,0 5 13-16,9 0 28 16,3 2-32-16,0-5 17 15,18-1-10-15,12-3-12 16,10-5 17-16,8-8-23 16,0-7-60-16,-7-2-140 0,-11-11-456 15</inkml:trace>
  <inkml:trace contextRef="#ctx0" brushRef="#br1" timeOffset="140839.9913">17483 17931 877 0,'0'0'175'0,"0"0"-175"15,0 0 15-15,0 0-15 16,0 0 52-16,0 0 0 0,82-48 1 16,-28 14-31-16,8-8-9 15,0-5 7-15,-7 0-11 16,-13 1 8-16,-9 0-17 15,-16 4 7-15,-9 4-7 16,-8 6 3-16,0 4-3 16,0 9 11-16,-8 9-7 15,5 7-4-15,0 3-12 16,-1 0-18-16,-2 17-10 16,-6 10 3-16,-1 11 36 15,-1 4-3-15,2 0 4 0,-1-6-1 16,8-3 3-1,5-8-2-15,0-7 0 0,5-5-7 16,14-6 7-16,9-7 3 16,8 0 4-16,6-14 12 15,3-8-19-15,-5-2-15 16,-7 2 14-16,-11 2-41 16,-11 4 42-16,-7 7 0 15,-4 5 3-15,0 4-8 16,0 0-2-16,0 0-18 15,-7 12 22-15,-5 5-8 16,0 6 11-16,7-1 3 16,5-1-2-16,0-5 4 15,6-2-5-15,11-3 0 16,2-7 12-16,1-3-10 0,5-1 0 16,0 0-2-16,0-14 5 15,-2-3-10-15,-2-1-5 16,-4 0-13-16,-1 2 23 15,-3 2-9-15,-2 4 9 16,-2 5 5-16,-1-2-5 16,-2 7-2-16,3 0-3 15,1 0-21-15,1 7 21 16,1 5-1-16,0 5-2 16,-3 5 8-16,-3-2 1 15,-6 1 4-15,0-1-6 16,0-3 2-16,-14-1 7 15,0-7-8-15,2-6-1 16,2-3-36-16,5 0-36 0,5-12-85 16,0-12-78-16,10 4 141 15,8 1 63-15,3 5 32 16,-4 6 32-16,-3 4 74 16,-2 1-19-16,2 3-53 15,1 0 4-15,2 0-15 16,3 0 32-16,4 0-14 15,1 0-8-15,0-4 12 16,-1-2-39-16,-3-3 27 16,-1 1-9-16,-3-2-10 15,0-1 5-15,-3 1-8 16,-5-1 2-16,1 1 23 16,-4 0-10-16,1 0-15 0,-2 1 5 15,-2 3-12-15,-2 0 2 16,-1 6-6-16,0-3 15 15,0 3-22-15,0 0 7 16,0 0-13-16,0 12 13 16,-4 8-12-16,2 2 12 15,2 3 14-15,0-5-8 16,8 0 20-16,8-9-20 16,7-3-3-16,2-8 19 15,5 0-4-15,1-12 15 16,-3-10-33-16,-7 0 1 15,-10-1 0-15,-11 5-1 0,0 4-30 16,-23 2-16-16,-12 3-99 16,-9 1-62-16,-11 3-87 15</inkml:trace>
  <inkml:trace contextRef="#ctx0" brushRef="#br1" timeOffset="141082.7149">17410 17470 758 0,'0'0'94'0,"0"0"-85"0,93-4 43 16,-35 0 33-16,15 0-59 15,12 1-16-15,12 2-1 16,4-1-9-16,-5 1-151 16,-9-5-409-16</inkml:trace>
  <inkml:trace contextRef="#ctx0" brushRef="#br1" timeOffset="163567.5993">8828 16527 453 0,'0'0'30'0,"0"0"-14"15,0 0-2-15,0 0 13 16,0 0 21-16,0 0-21 16,0 0 7-16,-35 4-13 15,35-4 3-15,0 0-21 16,0 0 8-16,0 0-10 15,0 0-1-15,-1 0-35 0,-7 0-141 16,2 0-72-16</inkml:trace>
  <inkml:trace contextRef="#ctx0" brushRef="#br1" timeOffset="164849.6646">8353 16595 469 0,'0'0'78'16,"0"0"-17"-16,0 0-14 15,0 0 16-15,0 0-29 16,0 0 1-16,-18-9-4 16,18 9-21-16,0 0 4 15,0 0-14-15,0 0-12 0,0 0 12 16,0 0 0-16,0 0-1 16,5 0-9-16,11 0 10 15,14 0 10-15,4 0-10 16,9 0 0-16,8 2 1 15,6 1 13-15,4 4-4 16,6-4-3-16,6 3-4 16,10-3 8-16,9-1-8 15,0-2 2-15,5 0 0 16,-2 0 8-16,-4-5-12 16,-4-2-1-16,-9 2 0 15,-8 0-3-15,-9 3 4 16,-7 2-1-16,-8 0 27 0,-6 0-18 15,-4 0-3-15,0 0 19 16,-3 0-18-16,0 0 20 16,2 0-19-16,-2 0 5 15,0 0 6-15,0 0-14 16,-1 0 6-16,0 0-11 16,-7 0 5-16,-5 0 1 15,-9 0-2-15,-6 0-8 16,-5 0 1-16,0 0 2 15,0 0-3-15,0 0 4 16,0 0 0-16,0 0-12 16,0 0-4-16,0 0-50 0,0 0-124 15,-22 0-194 1</inkml:trace>
  <inkml:trace contextRef="#ctx0" brushRef="#br1" timeOffset="169887.7715">9788 14219 445 0,'0'0'68'0,"0"0"8"16,0 0-50-16,0 0 16 15,0 0-18-15,0 0-3 16,0 0 33-16,-6-7-38 16,6 7-8-16,0 0 20 15,0 0-5-15,-3 0-20 16,3 0-1-16,0 0-2 15,0 0 3-15,0 0-3 16,0 0-9-16,4 0 9 0,18 0 0 16,6 2 4-1,10-1-8-15,0 0 16 0,5-1-9 16,3 0-3-16,1 0 0 16,2 0 1-16,-4 0 0 15,1 0 0-15,-11 0-1 16,-3-1 0-16,-7-2-3 15,-6 3 3-15,-5-3 0 16,-5 3-2-16,-3-2 7 16,-6 2-5-16,0 0 0 15,0 0-5-15,0 0-8 16,-2 0 5-16,-18 0-52 16,-13 5-8-16,-10 5-97 15,-5-3-133-15</inkml:trace>
  <inkml:trace contextRef="#ctx0" brushRef="#br1" timeOffset="170242.5803">9786 14235 384 0,'0'0'182'0,"0"0"-142"0,0 0-19 15,0 0-5-15,0 0 13 16,0 0 32-16,-1 0-42 16,16 0-14-16,10-6-5 15,11-2 7-15,2 1-6 16,2 2-1-16,3 3 0 15,2 2 7-15,-3 0-2 16,2 0-5-16,-4 0 0 16,-4 0 3-16,-7 0-19 15,-6 0 6-15,-12-2-63 16,-5-1-27-16,-6-1-67 16</inkml:trace>
  <inkml:trace contextRef="#ctx0" brushRef="#br1" timeOffset="171119.8264">10219 14019 268 0,'0'0'98'16,"0"0"-10"-16,0 0-47 15,0 0 46-15,0 0-58 16,0 0 31-16,-1-24 21 15,1 24-78-15,0 0 13 16,0 0-16-16,0 0-3 16,12 0 3-16,18 0 20 15,8 6 6-15,10 2 16 16,1 2-37-16,2 3-2 16,-6 2-1-16,-3 7 12 15,-9 2-16-15,-13 6 2 0,-10 3 0 16,-10 1 14-16,-5 1-7 15,-25-5-3-15,-5 1 9 16,-8-4-7-16,-3-2-10 16,-2-2 4-16,2-2-58 15,4-2 44-15,-1-3-80 16,1-2-26-16,2-8-84 16</inkml:trace>
  <inkml:trace contextRef="#ctx0" brushRef="#br1" timeOffset="171586.0791">9557 13922 659 0,'0'0'12'0,"0"0"44"0,0 0-56 16,0 0-5-16,0 0 1 15,0 0 8-15,-15 38 4 16,-1-3 6-16,-2 10-1 16,1 5 1-16,2 2 10 15,3 1-13-15,8-2 22 16,4-5-30-16,0-3 1 16,9-4-4-16,16-10 0 15,7-5 10-15,10-5-5 16,11-10-5-16,10-6 42 15,8-3-28-15,4 0-1 16,2-11-13-16,-6 1-27 16,-3-2-37-16,-17-2-152 0</inkml:trace>
  <inkml:trace contextRef="#ctx0" brushRef="#br1" timeOffset="205064.4303">6738 14071 295 0,'0'0'197'0,"0"0"-138"16,0 0-18-16,0 0-32 15,0 0 34-15,0 0-12 16,0 0 19-16,-9 0-12 0,9 0-17 16,-2 0-19-16,2 0 32 15,0 0-33-15,0 0 15 16,0 0-15-16,0 0 4 15,0 0-5-15,0 0 0 16,8 0 0-16,17-2-8 16,13-5 16-16,8-1-6 15,3 4-2-15,0-4 1 16,2 2-1-16,1 0 0 16,-1-3 0-16,1 2-2 15,-6-3 9-15,-3 4-12 16,-4-3 5-16,-7 4 0 0,-6-1-4 15,-3 3 4-15,-8 3 0 16,-1-3-7-16,-4 3 8 16,-4 0-1-16,-3 0 0 15,1 0 8-15,-4 0-17 16,0 0 9-16,0 0 0 16,0 0 7-16,0 0-7 15,0 0-9-15,0 0 7 16,0 0-21-16,0 0-21 15,0 0-41-15,0 8 5 16,0-1-60-16</inkml:trace>
  <inkml:trace contextRef="#ctx0" brushRef="#br1" timeOffset="208640.1543">24866 13780 708 0,'0'0'38'0,"0"0"24"0,0 0-54 15,0 0-3-15,0 0 4 16,0 0-3-16,-9-1 0 16,9 1-6-16,0 1 0 15,0 15-2-15,0 4 2 16,0 6 0-16,0 7 2 15,0 3 1-15,0 1 27 16,0 2-19-16,-1 0 13 16,1-3-13-16,0-8-2 15,0-8-8-15,0-5-1 16,0-6 0-16,3-6 7 0,6-3 6 16,9 0 31-16,9-8 39 15,6-14-61-15,1-6 5 16,-1-1-27-16,-5 0 0 15,-3 2 3-15,-3 4-2 16,-2 3-1-16,-6 7 0 16,-4 2-8-16,-1 5 8 15,-6 4-21-15,-2 2-24 16,-1 0-15-16,0 2-92 16,0 16-50-16,-4 7 61 15,-15 6-198-15</inkml:trace>
  <inkml:trace contextRef="#ctx0" brushRef="#br1" timeOffset="209472.0748">24188 15076 600 0,'0'0'50'0,"0"0"-16"16,0 0-18-16,0 0 36 16,0 0-3-16,0 0 4 15,0-8-48-15,0 8 27 16,0 0-25-16,0 0 16 15,0 0-4-15,0 0-16 16,0 3 2-16,0 12-5 16,0 6 3-16,6 1-5 15,0 4 3-15,-1-5-1 16,3-3 21-16,0-3-21 0,0-5 0 16,1-2-2-16,-2-2 10 15,4-2 1-15,0-4-9 16,5 0 0-16,8 0 24 15,4-11-20-15,2-3-4 16,-1-4 5-16,-7 1-3 16,2 1 18-16,-6 0-13 15,-2 4-4-15,-4 3 7 16,-4 1-10-16,-3 4 0 16,-2 0 0-16,-1 2 7 15,-1 2-13-15,-1 0 6 16,0 0-24-16,0 0-5 0,0 0-8 15,0 0-30-15,0 0-22 16,0 0-3-16,0 6 61 16,0 3-47-16,0-4-54 15,0 2-129-15</inkml:trace>
  <inkml:trace contextRef="#ctx0" brushRef="#br1" timeOffset="212889.3071">21258 10355 656 0,'0'0'59'0,"0"0"-26"16,0 0-32-16,0 0 34 15,0 0 8-15,0 0-36 16,0 0 21-16,0-33-12 16,3 22-11-16,-1-3 0 15,1 5-4-15,-2 1 1 16,1-1 0-16,-2 3 12 16,0-2-22-16,0 0 8 0,0 2 0 15,1 0-1-15,-1 2 9 16,0-2-14-16,0 0 6 15,0 1 0-15,0-1 7 16,0 1-3-16,0 3-4 16,0 0 14-16,0 2-11 15,0 0-1-15,0 0-2 16,0 0-1-16,2 0-10 16,4 1 5-16,0 15-5 15,6 5 10-15,-2 3 1 16,3 3 3-16,-1-1-3 15,-1 0 6-15,-2-2-3 16,0-4-3-16,0-3-1 0,-2-5-4 16,-1-2 10-16,0-5-6 15,-1-2 1-15,-1 1 0 16,-1-2-7-16,1-2 5 16,1 0 2-16,0 0 18 15,5 0-13 1,3 0 40-16,4-6-11 0,8-9-12 15,2-6-12-15,1-2-10 16,0-3 0-16,1 3 3 16,-1-1 3-16,-4 3-11 15,-2 1 5-15,-2 3-24 16,1 5-1-16,-3 2-59 16,2 4-26-16,-3-2-16 15,-1 2-205-15</inkml:trace>
  <inkml:trace contextRef="#ctx0" brushRef="#br1" timeOffset="213810.3559">23827 10092 199 0,'0'0'346'0,"0"0"-346"16,0 0-9-16,0 0-3 16,0 0 12-16,0 0 31 15,4 89 6-15,-1-64-15 0,2 0-4 16,1-2 16-16,-2-3-27 15,2-3-6-15,3-4 14 16,0-3-8-16,0-5 8 16,3-2 1-16,7-3 7 15,4 0 19-15,3-8 6 16,1-5-48-16,0-6 5 16,-3 0-4-16,-3-1 7 15,-2-1-8-15,-5 4 0 16,1-3-11-16,-5 1 8 15,-1 2-53-15,3 0-18 16,-3 0-136-16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26:02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3632 3364 440 0,'0'0'115'0,"0"0"-115"15,0 0 0-15,0 0 0 16,0 0 0-16,0 0 0 16,0 0 32-16,-31-4-32 15,31 4 1-15,0 0 14 16,0-2-15-16,0 2 6 16,0 0-6-16,0-1 0 15,0 1 25-15,0-2-25 16,0 2 0-16,0 0 17 0,0 0-10 15,0 0-12 1,0 0 5-16,0 0 0 0,16-5-11 16,7 0 11-16,12-2 0 15,13-6 2-15,12 1-1 16,10-4 2-16,9-1-3 16,0-4 0-16,5 1 5 15,2 2-5-15,4 2 0 16,1 6-8-16,1 0 12 15,1 7-8-15,2 1 1 16,2 2-35-16,-3 0 37 16,0 0-27-16,-3 0-3 0,-2 5-14 15,-6 2-1 1,2 0 12-16,-10-1-64 0,-1 1-122 16</inkml:trace>
  <inkml:trace contextRef="#ctx0" brushRef="#br0" timeOffset="1369.7368">7012 1374 877 0,'0'0'44'15,"0"0"-44"-15,0 0 0 16,0 0-5-16,0 0 10 16,0 0 3-16,30-73-8 15,-6 51 1-15,-3-2-5 16,0-4 9-16,-2 0-5 15,0-1 29-15,-3-1-20 16,0-1 4-16,-4 3-13 16,-1 1 0-16,-3 1 0 15,-3 6 0-15,-5 2 0 16,0 9 1-16,0 1 12 16,0 5-22-16,0 3 9 15,0 0 0-15,0 0-31 0,0 0 7 16,0 9-3-16,-2 13 22 15,-4 7 10-15,-2 3-2 16,4-1-3-16,3-4 0 16,1-9 3-16,0-3-3 15,4-5 0-15,10-3-15 16,2-3 26-16,5-4-11 16,7 0 0-16,4 0 1 15,2 0 0-15,0-7-1 16,-4 0 0-16,-5 2 1 0,-10 3 11 15,-6 0-12 1,-6 2 0-16,-3 0 0 0,1 0 8 16,-1 0-8-16,0-3 0 15,0-1-1-15,2-5-58 16,0-3-77-16,1-4-313 16</inkml:trace>
  <inkml:trace contextRef="#ctx0" brushRef="#br0" timeOffset="3015.3507">7136 1263 784 0,'0'0'32'0,"0"0"-32"0,39-81-25 16,-15 50 19-16,0-5 12 15,-4-1-14-15,-4 4 8 16,-2 0 0-16,-2 2 6 16,-3 2-3-16,-4 3 13 15,-1 6 4-15,-4 3-18 16,0 8 24-16,0 6-26 15,0 1 0-15,0 2 10 16,0 0-10-16,0 0-15 16,0 0 11-16,0 9-4 15,-1 16 8-15,-7 6 0 16,2 4 5-16,0 0 4 16,6-1-9-16,0-5 0 0,0-4-5 15,2-4 21-15,8-5-16 16,2 0 0-16,1-7 0 15,4 1-2-15,1-5 2 16,-3 0-1-16,4-5-3 16,-1 0 8-16,1 0 6 15,4-3-10-15,-1-11 0 16,8-5 17-16,3-1-17 16,1-1 0-16,-1 0 0 15,0 3 6-15,-2 2-7 16,-6 3 1-16,-5 5 0 0,1 4-4 15,-4 4 4 1,0 0 0-16,-1 2-11 16,-1 13 22-16,0 7-16 0,-6 6 5 15,-7 2 0-15,-2 4 6 16,0 0-6-16,-17-4 0 16,7-7 25-16,1-7-23 15,5-9-1-15,4-4-1 16,0-3-5-16,0 0-11 15,0 0 8-15,10-18 8 16,10-10-8-16,6-11 6 16,1-2-14-16,0 5-14 15,0 4 17-15,-5 10 5 16,0 8 8-16,-4 2 0 0,2 0 12 16,2 2-11-16,2-3 12 15,1-1-13-15,2-4 0 16,0-3 1-16,3-5-1 15,-3-1 0-15,-1 1 9 16,-5 1-1-16,-10 5-11 16,-8 4 3-16,-3 7 0 15,0 9-5-15,0 0 5 16,-18 6-20-16,-5 22 12 16,-8 15 16-16,-3 13 14 15,1 11-22-15,6 6 0 16,2 0 40-16,12-8-40 15,5-12 2-15,8-19-6 0,0-10 13 16,3-7-17-16,13-9 8 16,-1-4 0-16,0-4-1 15,6 0 1-15,0-2 0 16,3-8 20-16,-2-7-18 16,-5 1 8-16,-4 1-10 15,-9-4 0-15,-4 2-9 16,0-3 9-16,-10 2-30 15,-8 0 29-15,0 1-27 16,-1 0 26-16,2 2-6 16,7 4 6-16,3 4-14 15,5 4 16-15,2 3-12 16,0 0 6-16,0 0 2 0,11 0 4 16,9 0-2-1,3 4 6-15,1-2 6 0,-1-1 2 16,-1-1-12-16,0 0 35 15,0-9-17-15,3-10 19 16,2-1-37-16,-4-4 9 16,-3-1-3-16,-2 3-6 15,-7-2 0-15,-4 7 7 16,-4 3-3-16,-2 4 0 16,-1 4-4-16,0 6 0 15,0 0-7-15,0 0 7 16,0 1-12-16,0 14 3 15,0 4 17-15,8 4-8 16,0-3 0-16,1-2 3 0,4-8-8 16,1-6 5-1,2-3 0-15,3-1 5 0,7 0 6 16,-1-13 7-16,2-4-18 16,-6-3 8-16,-3-3 1 15,-5-1-9-15,-1-1 0 16,-10 3 7-16,-2 1 4 15,0-1-11-15,0-2 0 16,-8 1-2-16,-10 5-9 16,-1-2 11-16,-1 7-10 15,3 5 3-15,3 3-14 16,4 4-24-16,7 1-4 16,3 0-83-16,0 6-108 0,3 5 59 15</inkml:trace>
  <inkml:trace contextRef="#ctx0" brushRef="#br0" timeOffset="3359.166">8890 848 74 0,'0'0'149'16,"0"0"-149"-16,0 0 0 15,0 0 14-15,0 0 55 0,0 0 53 16,-13-24-29-16,-1 21-20 16,-1 3-39-16,-2 0-33 15,-2 0 20-15,0 1 14 16,1 12-30-16,2 5 36 16,2 6-32-16,3-1-1 15,6 3 25-15,5 1-33 16,0-1 0-16,5-4 4 15,9-1 4-15,4-8 3 16,3-2-11-16,6-1 0 16,1-5 6-16,4-1-6 15,5-4-31-15,3 0-24 0,3 0-181 16</inkml:trace>
  <inkml:trace contextRef="#ctx0" brushRef="#br0" timeOffset="3916.3613">9508 1216 556 0,'0'0'44'0,"0"0"-16"0,0 0-20 16,0 0 34-16,0 0 25 15,0 0-1-15,12-5 17 16,2-12-37-16,4-6-45 16,5-4 29-16,-3-1-30 15,-1-3 6-15,-2 0-2 16,-2-3 10-16,-1-1-5 15,-6-2-9-15,0 5 0 16,-3 6 5-16,-2 11-5 16,-1 7 0-16,-2 7-3 15,0 1-28-15,0 9 29 16,0 19-24-16,0 11 26 16,0 4 16-16,0-2-10 0,0-8-4 15,8-10 0-15,1-6 10 16,4-6-5-16,-1-4-2 15,6-5 1-15,3-2 20 16,8-4-17-16,2-16 7 16,5-9-16-16,0-5 15 15,-2-5-13-15,-2-4-2 16,-7-1-36-16,-6 3 14 16,-8 9-27-16,-6 10-8 15,-2 9-17-15,2 13-14 16,1 0-71-16,8 10-241 15</inkml:trace>
  <inkml:trace contextRef="#ctx0" brushRef="#br0" timeOffset="4550.1588">10407 937 580 0,'0'0'107'0,"0"0"-80"16,0 0-27-16,-57 73 3 15,27-41 100-15,3 4-55 16,4 2-7-16,3-1 6 16,8-6-45-16,8-5 30 15,4-5-32-15,0-2 3 16,1-6-14-16,11-4 11 0,1-4-4 16,7-3-1-16,-2-2 10 15,2 0-1-15,-3 0-4 16,-3-10-11-16,-2-4-6 15,-5-3 14-15,-5-3-26 16,-2-1 27-16,0 1-38 16,-2 6 31-16,-5 4-7 15,1 3 16-15,0 4-4 16,6 3 4-16,0 0-4 16,0 0 2-16,0 8-9 15,0 4 4-15,12 0 7 16,3-3 0-16,4-5 3 0,7-4 5 15,4 0 1 1,2-11 19-16,2-9-21 16,-4-6 29-16,-3-2-18 0,0-6-14 15,0-7 28-15,-5-1-30 16,-4-4-2-16,-4 2 0 16,-4-1 0-16,-4 2 5 15,-6 6-5-15,0 5-10 16,0 14 1-16,0 7 9 15,0 8-9-15,0 3 4 16,0 3-19-16,-9 22 13 16,-4 11 3-16,-1 8 8 15,5 1 25-15,3 1-24 16,6-10 7-16,0-6-8 16,0-7 10-16,6-6-12 0,6-6 2 15,-1-3-19-15,2-4 14 16,-1-4-62-16,-2 0-40 15,-2-3-65-15</inkml:trace>
  <inkml:trace contextRef="#ctx0" brushRef="#br0" timeOffset="4681.4793">10500 899 656 0,'0'0'0'15,"0"0"-206"-15,89-22-103 0</inkml:trace>
  <inkml:trace contextRef="#ctx0" brushRef="#br0" timeOffset="5766.4182">10989 969 34 0,'0'0'677'16,"0"0"-671"-16,0 0-6 16,0 0 27-16,0 0 21 15,0 0 6-15,-93 54-7 0,77-29-47 16,0 6 42-16,3 2-25 16,5-1-11-16,8-4 19 15,0-4-25-15,0-6 0 16,0-6 0-16,5-5 0 15,5-2 0-15,-1-5 0 16,4 0 2-16,-1 0-10 16,3-12 8-16,-2-4-13 15,-3-3-10-15,-5-1-25 16,-5 0 33-16,0 3-6 16,0 3 2-16,0 9-1 15,0 2 20-15,0 3-5 16,0 0 0-16,0 5 0 15,0 12 3-15,0 3 2 0,0-2 0 16,8-6 4-16,5-5 2 16,3-4-6-16,6-3 22 15,5-2-11-15,6-16 35 16,0-8-46-16,0-3 9 16,-3-5 0-16,-4-3-9 15,-3-1 0-15,-2-2-3 16,-6 0 10-16,-3 2-14 15,-5-2 7-15,-5 2-11 16,-2 9-2-16,0 7 4 16,0 10 6-16,0 7 0 15,0 5-4-15,0 0-1 16,0 13 1-16,0 16 7 0,-3 11 13 16,0 7-9-16,1 1 21 15,2-2 13-15,0-5-24 16,0-9 20-16,9-3-34 15,1-8 0-15,0-6 9 16,-1-5-9-16,0-4 0 16,2-3 0-16,3-3 1 15,4 0 10-15,4-9-11 16,-4-6 9-16,-1-2-25 16,-7 3 16-16,-2 2 0 15,-7 9 1-15,-1 1 5 16,0 2 22-16,0 0-28 15,0 0 3-15,0 0 16 0,0 0-16 16,0 0-3-16,0 0 4 16,3 0 0-16,0 0-8 15,4 0-3-15,4 11 7 16,3 5-1-16,2 1 1 16,0 4 0-16,2-2-5 15,0 1 10-15,1-4-6 16,-4-6 1-16,0-5 0 15,-3-2-2-15,-3-3 2 16,1 0 0-16,1 0 1 16,-1-7 5-16,0-8 0 15,-2-2-6-15,-3-2 0 0,-4 0 5 16,-1 6 0-16,0 4-5 16,0 8 0-16,0 1 5 15,0 0-13-15,0 4-6 16,0 20 13-16,0 10-11 15,0 4 12-15,6-3 0 16,7-3 0-16,2-7 14 16,6-7-14-16,5-4 0 15,11-3 0-15,0-8-4 16,2-3 4-16,-3 0-39 16,-12-7-52-16,-8-13-71 15,-14-11-244-15</inkml:trace>
  <inkml:trace contextRef="#ctx0" brushRef="#br0" timeOffset="5894.1247">11754 1020 769 0,'0'0'20'16,"0"0"-20"-16,0 0-49 16,0 0-31-16,0 0 57 15,0 0-146-15</inkml:trace>
  <inkml:trace contextRef="#ctx0" brushRef="#br0" timeOffset="10070.7127">15283 3235 623 0,'0'0'35'16,"0"0"-35"-16,0 0 0 16,0 0 45-16,0 0-29 15,0 0 20-15,0 0 11 16,-24-21-33-16,24 21 14 16,0 0-25-16,0 0 6 15,0 0 0-15,0 0-9 16,0 2-2-16,0 12-9 15,0 10 20-15,0 11-9 0,0 7 23 16,0 8-8-16,0 0 37 16,0-1-52-16,0-6 0 15,0-4 6-15,0-9-3 16,0-6 1-16,0-2-4 16,0-5 7-16,0-5-7 15,0-5 0-15,0-2-1 16,0-3-6-16,0-2-51 15,0 0 7-15,0 0-16 16,-15-9-46-16,-10-14-146 16</inkml:trace>
  <inkml:trace contextRef="#ctx0" brushRef="#br0" timeOffset="10415.9895">15049 3416 494 0,'0'0'69'15,"0"0"-57"-15,0 0-12 16,18 72 47-16,-11-33 13 16,1 7 26-16,2 2-67 15,1 1 13-15,1-3 6 16,4-10-31-16,1-8 10 0,0-8-15 15,2-6 5-15,0-4 6 16,1-4-5-16,3-5-8 16,2-1 4-16,2 0-3 15,5-14 14-15,4-12-15 16,-1-6-19-16,-5 0 15 16,-4-2-52-16,-9 11 6 15,-5 8 19-15,-11 9-67 16,-1 6-101-16,-7 0-249 15</inkml:trace>
  <inkml:trace contextRef="#ctx0" brushRef="#br0" timeOffset="11299.5139">9242 6171 754 0,'0'0'25'0,"0"0"-24"16,0 0-2-16,0 0-1 15,0 0 2-15,0 0 3 16,0 31 0-16,0 2 33 15,0 14 10-15,0 7-15 16,0 4 2-16,0 2-32 16,0-1 11-16,0 1 8 0,0-2-20 15,0-3 0 1,0-4 1-16,0-8 9 0,0-8-16 16,0-9 6-16,-6-12-37 15,6-8 32-15,-5-6-87 16,-3-8 51-16,-4-20-50 15,-9-15-479-15</inkml:trace>
  <inkml:trace contextRef="#ctx0" brushRef="#br0" timeOffset="11556.1395">9051 6531 211 0,'0'0'398'0,"0"0"-397"16,0 0 4-16,0 0-5 15,0 0 12-15,0 0 79 0,-9 97-18 16,15-55-19-16,5 3 6 16,1 0-45-16,7-5-2 15,3-8 5-15,6-11-15 16,7-9 4-16,5-11-7 16,9-1 0-16,8-13 10 15,6-13-10-15,4-7-8 16,3-2-9-16,-4 1-72 15,-8 8-14-15,-14 6-164 16</inkml:trace>
  <inkml:trace contextRef="#ctx0" brushRef="#br0" timeOffset="12440.999">5510 9198 811 0,'0'0'7'16,"0"0"5"-16,0 0-24 15,0 0 4-15,0 0 8 16,0 0 7-16,0 88 16 16,2-41 18-16,5 2-25 15,2 5-1-15,-2-4 31 0,0-1-33 16,2-3-9-16,-6-5 11 16,-2-3-14-16,-1-5 4 15,0-8-5-15,0-7-12 16,0-5 3-16,-13-5-56 15,-5-8-24-15,-8 0-17 16,-5-8-149-16</inkml:trace>
  <inkml:trace contextRef="#ctx0" brushRef="#br0" timeOffset="12732.0708">5241 9528 588 0,'0'0'135'0,"0"0"-135"0,0 0-6 16,14 87 6-16,-8-41 43 15,0 4-30-15,3-1 6 16,3-3 35-16,1-5-50 16,5-7 12-16,3-10-11 15,5-12 4-15,8-10 4 16,7-2-13-16,4-14 3 15,6-13 26-15,-3-2-25 16,4-1 7-16,-6 0-11 16,-1 1-13-16,-2 1 11 0,-3 3-85 15,-5 3-49 1,-11 5-197-16</inkml:trace>
  <inkml:trace contextRef="#ctx0" brushRef="#br0" timeOffset="13536.7035">3544 11543 765 0,'0'0'83'0,"0"0"-83"16,0 0-14-16,0 89 8 15,0-35 12-15,3 11 34 16,14-4-11-16,-1-1 0 16,2-4 8-16,1-4-35 15,-4-3-2-15,-4-5 0 16,-4-5 14-16,-2-8-19 0,-5-4 5 16,0-8-48-16,0-7 8 15,0-2-89-15,-21-7-17 16,-4-3-173-16</inkml:trace>
  <inkml:trace contextRef="#ctx0" brushRef="#br0" timeOffset="13836.188">3309 11966 711 0,'0'0'122'0,"0"0"-122"16,0 0-20-1,0 0 20-15,0 0 3 0,40 112 15 16,-22-64 38-16,3 10-46 16,-1 4 6-16,-1 4 21 15,0-2-21-15,-4-4 11 16,6-9-27-16,-4-10 7 16,-3-13-12-16,1-13 5 15,-5-10 0-15,1-5-5 16,11 0 17-16,5-16-11 15,15-19-1-15,10-15-36 16,6-9-13-16,5-2-81 16,-4 8-43-16,-8 9-101 15</inkml:trace>
  <inkml:trace contextRef="#ctx0" brushRef="#br0" timeOffset="15463.4152">4456 13559 607 0,'0'0'37'16,"0"0"-37"-16,0 0-2 0,0 0 2 15,0 0 4-15,0 0 40 16,28 55-16-16,-4-32-14 16,6 2 55-16,9 0-68 15,2-5 21-15,7-3-11 16,9-6-6-16,2-6-2 15,4-5-3-15,4 0 13 16,1-19-14-16,1-11 5 16,0-6-4-16,-3-10 4 15,-7-9 4-15,-5-6-5 0,-5-6-3 16,-9-6 1-16,-5-7-8 16,-7-5 11-16,-10-2-4 15,-6 0 0-15,-6 3-18 16,-5 1 0-16,-1 8 1 15,0 15 17-15,0 12-7 16,-7 16 7-16,-2 9-57 16,-6 12-43-16,-3 6-215 15</inkml:trace>
  <inkml:trace contextRef="#ctx0" brushRef="#br0" timeOffset="15770.2858">5256 12666 630 0,'0'0'0'15,"0"0"1"-15,0 0-2 16,0 0-2-16,0 0 3 15,0 0 7-15,44-53-3 16,-17 74 28-16,4 7 14 16,2 7-41-16,3 7 7 15,-2 2-12-15,-4 0 4 0,0-4-14 16,-3-2 10-16,-3-1-28 16,-2 1-20-1,-4-2-135-15,-1-1-77 0</inkml:trace>
  <inkml:trace contextRef="#ctx0" brushRef="#br0" timeOffset="17864.7211">5756 12241 294 0,'0'0'315'0,"11"94"-307"16,1-26 46-16,-2 11-13 16,2 6-31-16,0 4 29 15,2-2-36-15,2-3 27 16,9-13-16-16,1-15-10 15,4-10 6-15,2-13-10 16,1-9 0-16,-3-9 2 16,-2-5-2-16,-1-8-18 0,3-2-23 15,-3-11-29-15,0-8-45 16,-8-1-178-16</inkml:trace>
  <inkml:trace contextRef="#ctx0" brushRef="#br0" timeOffset="18194.6381">6023 12871 690 0,'0'0'72'16,"0"0"-72"-16,0 0 0 15,0 0-7-15,0 0 7 16,58 79 66-16,-29-36-41 15,5 5-12-15,5 3-6 16,3 0 8-16,2-3-15 16,-3-5 0-16,-1-9 0 15,-9-5-4-15,-7-9 4 16,-4-5-4-16,-13-3-1 16,-4 2-4-16,-3 0 4 15,-6 3-1-15,-18 7 6 16,-10 1-12-16,-12-1-30 15,1 2-6-15,-3-6-16 16,8-3-169-16,10-8 51 16</inkml:trace>
  <inkml:trace contextRef="#ctx0" brushRef="#br0" timeOffset="18996.5252">8444 12405 744 0,'0'0'19'15,"0"0"-19"-15,0 0-1 0,0 0 1 16,0 0 7-16,103-90-7 16,-67 36 49-16,8-14-25 15,6-13 8-15,7-9-1 16,4-14-10-16,-3-9-7 15,-3-10-5-15,-10-8-7 16,-4-6 10-16,-3-2-12 16,-5-11 0-16,-2-7-5 15,-7-9 14-15,-9-5-5 16,-8 1-4-16,1 6 0 16,-5 6 8-16,0 0-8 15,-3 4 0-15,0 7 0 16,0 11 4-16,0 18 0 15,0 19-4-15,-5 23 0 0,2 19-9 16,0 20 16 0,0 17-11-16,3 9 4 0,0 8-13 15,-2 3-46-15,-3 0-46 16,-4 17-173-16,-2 14 16 16</inkml:trace>
  <inkml:trace contextRef="#ctx0" brushRef="#br0" timeOffset="19342.5088">8714 9765 711 0,'0'0'43'0,"0"0"-28"15,0 0-30-15,94-64 1 16,-55 34 14-16,-1-2 1 16,-1-3 7-16,-4-2-4 15,3-2-4-15,-4 0 4 16,-4 3 7-16,-7 9-11 16,0 7 0-16,-5 13 8 15,-1 7-7-15,1 9-2 16,0 27-7-16,0 18 8 15,-7 12-3-15,-4 14 3 0,-1 7 0 16,4-3 0-16,3-7-68 16,6-13-5-16,10-23-182 15</inkml:trace>
  <inkml:trace contextRef="#ctx0" brushRef="#br0" timeOffset="20570.0974">7494 17582 742 0,'0'0'39'16,"0"0"-25"-16,0 0-9 16,0 0-5-16,0 0 14 15,91-46 37-15,-46 46-30 16,1 0-11-16,8 0 34 16,1 0-44-16,0 0 0 15,0 0-5-15,-2-5-1 16,-3-7-12-16,-5-7-36 15,-6-3-28-15,-2-7 9 16,-10-4-131-16,-12-9-294 16</inkml:trace>
  <inkml:trace contextRef="#ctx0" brushRef="#br0" timeOffset="21508.1244">9700 9425 763 0,'0'0'43'0,"0"0"-31"16,0 0-24-16,0 0 8 16,75 93 4-16,-38-38 12 15,9 8 1-15,11 13 11 16,10 13-24-16,9 12 5 15,2 8 14-15,2 5-19 16,2 5 0-16,4 6-5 16,0-1 14-16,5-6 5 15,-2-8-14-15,1-19 0 0,-5-10 6 16,-5-9-6 0,-7-9 0-16,-8-13-1 0,-7-11 6 15,-11-12 0-15,-9-11-5 16,-10-8 1-16,-4-4-7 15,-8-4 10-15,2 0-4 16,-3 0 0-16,0 0 3 16,-5 0 0-16,3 0-3 15,-3 0-17-15,-1 0 12 16,0-7-39-16,1-4-9 16,1-4-40-16,-2-5-173 15</inkml:trace>
  <inkml:trace contextRef="#ctx0" brushRef="#br0" timeOffset="22032.7219">11235 10824 756 0,'0'0'1'0,"0"0"-1"16,0 0-13-16,0 0 13 16,95 68 17-16,-60-35 14 0,2 0-28 15,-6 3 45 1,-4-1-47-16,-5 0 2 15,-9-3-2-15,-3-2 10 0,-4-2 0 16,-6 0-11-16,0 1 0 16,-6-4 10-16,-11 2-10 15,-2-5 0-15,-2-4-5 16,-2-6 8-16,0-6-9 16,1-5-33-16,-3-1-27 15,3-7-17-15,3-11-125 16,5-4 9-16</inkml:trace>
  <inkml:trace contextRef="#ctx0" brushRef="#br0" timeOffset="22999.5143">11515 11262 230 0,'0'0'94'16,"0"0"-72"-16,0 0-12 15,0 0 36-15,0 0 57 16,0 0-34-16,6-40 14 16,-6 37-8-16,0 3-31 15,0-1-6-15,-1 0 8 16,-4 1-43-16,-1 0 51 16,-2-2-44-16,-2 2 1 15,-2 0-8-15,-2 0 8 16,-5 0-10-16,-4 0-1 15,-6 0 0-15,-7 4 10 0,-3 6-10 16,-6 1 0-16,-5 4 7 16,-3 5 0-16,-1 1-3 15,-6 4-3-15,-1 1-1 16,1 5 30-16,5-2-20 16,5 6 0-16,0 3 6 15,1 5-12-15,2 10 0 16,0 8-4-16,0 6 0 15,2 0 16-15,-1 2-14 16,5-3-2-16,5 3 10 16,7-3 3-16,8-3 2 15,6-2-15-15,3-5 0 0,10-6 14 16,2-2-13-16,0-3-1 16,4-3 4-16,7-4 3 15,4-2-7-15,-2-7 0 16,1-6 0-16,-1-5-10 15,-2-4 12-15,-2-7-2 16,1 1 0-16,-4-6-1 16,-3 0-3-16,0-2-28 15,-3 0-16-15,0 0 18 16,2 0-65-16,-2-17-22 16,0-6-62-16</inkml:trace>
  <inkml:trace contextRef="#ctx0" brushRef="#br0" timeOffset="23329.3658">10274 12100 898 0,'0'0'0'0,"0"0"-30"15,0 0-2-15,0 0 27 16,36 111 10-16,-20-62 42 16,2 6-21-16,3 2-5 15,1 1 41-15,0-4-49 16,0-6 9-16,3-7-2 0,0-7-13 16,1-9 1-16,0-6-8 15,0-8 9-15,1-5-13 16,3-6 8-16,3-8-8 15,7-15 4-15,5-11-54 16,2-5-56-16,-5-2-68 16,-6 5-547-16</inkml:trace>
  <inkml:trace contextRef="#ctx0" brushRef="#br0" timeOffset="24094.9565">9173 17915 857 0,'0'0'81'16,"0"0"-81"-16,0 0 7 15,0 0-4-15,0 0-1 16,0 0 18-16,113 0-20 15,-60-7 7-15,7-11-11 16,7-6 4-16,12-7-66 16,7-9-39-16,8-12-82 15,5-14-115-15</inkml:trace>
  <inkml:trace contextRef="#ctx0" brushRef="#br0" timeOffset="24936.0608">12060 13355 798 0,'0'0'6'0,"79"-17"1"16,-15-16-7-16,9-8 0 15,2-11 9-15,-1-9-9 16,2-6 0-16,0-5-2 16,-6-12 6-16,-8-6 7 15,-13-5-11-15,-13-5 5 16,-11 5-10-16,-12 5 5 16,-10 8-3-16,-3 18 2 15,-3 17-10-15,-20 17-10 16,-7 16 21-16,-9 7-57 0,-5 7-47 15,-5 7-89-15,0 12-72 16</inkml:trace>
  <inkml:trace contextRef="#ctx0" brushRef="#br0" timeOffset="25271.7967">12384 12533 810 0,'0'0'38'15,"0"0"-34"-15,0 0 7 0,-6-73-1 16,6 43 25-16,4 1 14 16,11 0-38-16,0 4 33 15,7 3-42-15,0 2 0 16,2 8 12-16,-1 4-13 15,1 6-1-15,2 2 0 16,3 5 0-16,2 17 1 16,2 7-1-16,-5 12 1 15,-3 5-5-15,-6 3 4 16,-7 2-34-16,-2-4-20 16,-4-8-36-16,4-6 15 15,-1-10-74-15,3-12-242 16</inkml:trace>
  <inkml:trace contextRef="#ctx0" brushRef="#br0" timeOffset="25790.4088">12519 12157 408 0,'0'0'420'0,"0"0"-417"15,-60 80 0-15,50-39-6 16,0 0 15-16,10-6-19 16,0-6 7-16,7-11 0 15,11-5-11-15,4-10 11 16,2-3 0-16,6-5-13 0,3-19 26 15,-6-9-3-15,-5-5-10 16,-10-3-8-16,-12-2 5 16,0 6 3-16,-13 8 0 15,-11 10-5-15,-3 11 10 16,3 8-9-16,0 0 4 16,3 6-16-16,6 13 14 15,9 6-56-15,6 6-27 16,0 3-91-16,17 0-78 15</inkml:trace>
  <inkml:trace contextRef="#ctx0" brushRef="#br0" timeOffset="26374.4406">12981 12383 593 0,'0'0'102'0,"0"0"-74"16,0 0-26-16,0 0 41 16,0 0-38-16,0 0 5 15,0 0-10-15,0 17 2 16,4 6 29-16,2 12 13 15,4 4-38-15,0 9 41 16,8 3-34-16,0 7 7 16,6 3-2-16,4 6-10 15,2-2 6-15,3-4-14 0,0-4 8 16,4-6 2-16,0-4-10 16,-1-2 0-16,-3-7-3 15,-5-5 10-15,-4-8-7 16,-6-8 0-16,-3-4 5 15,-6-8-10-15,-5-3 5 16,3-2-12-16,-3 0 3 16,6 0-37-16,2-11 13 15,1-4-51-15,1-2-7 16,1 1 18-16,-5 3-127 16,-1 3-29-16</inkml:trace>
  <inkml:trace contextRef="#ctx0" brushRef="#br0" timeOffset="26704.0477">13427 12928 940 0,'0'0'75'0,"0"0"-75"16,0 0-85-16,0 0 73 15,0 0 12-15,0 0 0 16,87 48-1-16,-54-32 6 16,1 1 5-16,-1-2-3 15,-3 1 2-15,-10-1-4 0,-4 0-5 16,-9-1 0-16,-5 1 6 16,-2 4-4-16,0 3 12 15,-17 3-14-15,-8 1 0 16,-2-2 8-16,-1-5-8 15,4-2-11-15,9-5 11 16,6-4-74-16,9-5-56 16,0-3-177-16</inkml:trace>
  <inkml:trace contextRef="#ctx0" brushRef="#br0" timeOffset="27411.5045">15129 12872 879 0,'0'0'58'16,"0"0"-58"-16,0 0-37 15,0 0 37-15,87-103-1 16,-66 60 11-16,1-4-10 16,-3-7 2-16,-7-5 2 15,-7-10 26-15,-5-7-28 16,-1-12-2-16,-21-10 2 0,-7-11 5 15,-13-5-12-15,-11-7 5 16,-12-2 0-16,-3 7 16 16,-6 4-16-16,-2 14 0 15,-1 8 13-15,-8 10-9 16,-8 15 3-16,-5 9-5 16,-8 15 6-16,-7 9 1 15,-1 11-9-15,-5 11 0 16,7 3 9-16,9 6-3 15,21 1 16-15,19 0-22 16,20 0 0-16,14 3 10 16,10 2-10-16,6 1 0 15,6-2-9-15,4 3 8 0,3-3-4 16,0 2-21-16,0 1-11 16,4 2 30-16,12 1-53 15,6 0-13-15,3-3-47 16,5-7-224-16</inkml:trace>
  <inkml:trace contextRef="#ctx0" brushRef="#br0" timeOffset="28168.3129">14318 11180 581 0,'0'0'8'16,"0"0"-8"-16,0 0 14 15,0 0-10-15,0 0 7 16,0 0 9-16,60-15 53 16,-50 13-46-16,8-2-21 15,3-4 17-15,9 0-22 16,4-3 12-16,5-3-13 15,1 0-1-15,3 0-1 16,-4-2 2-16,-6 1-3 16,-3-2-1-16,-7-4 8 15,-3-5 41-15,-8-5 4 16,-5-10-21-16,-7-4 17 0,0-7-44 16,-12-6 12-16,-16-6-5 15,-8-11-3-15,-5-5 12 16,-7-9 2-16,-7-5-15 15,-5 0 48-15,-6 1-27 16,-4 3-22-16,-7 1 22 16,-7 3-20-16,-4 0 6 15,-10 1-11-15,-14 2 0 16,-9-1-4-16,-12-3 4 16,-7 0-14-16,-6 1 9 15,-11 2 10-15,1 7-10 16,-7 4 4-16,-4-1 1 0,9 1 7 15,6 2-7-15,14 1 0 16,11 2 0-16,10 5 3 16,5 3-5-16,7 7 2 15,7 10 0-15,6 6-5 16,5 9 5-16,2 5 0 16,2 4-13-16,2 5 26 15,9 4-24-15,11 5 11 16,9 2 0-16,9 1-10 15,8 1 10-15,7 1 0 16,6 0 3-16,4 0 3 16,3 0-8-16,3 0 2 15,3 0 0-15,3 0 0 0,2 0 0 16,2 0-23 0,2 0 17-16,0 0-57 0,0 0-5 15,3 0-95-15,15 17 30 16,12 6 55-16,7-6-181 15</inkml:trace>
  <inkml:trace contextRef="#ctx0" brushRef="#br0" timeOffset="28714.8722">12105 8537 428 0,'0'0'249'16,"125"48"-232"-16,-43-15-11 15,10 0-6-15,10-1 0 16,7-8-1-16,6-12 5 16,5-12-4-16,-2-4 0 15,-3-21 4-15,-2-5 30 16,-4-6-20-16,-6-4-5 15,0-6 37-15,0-5-44 16,6-5 32-16,0-4-19 16,1-12-7-16,-4-8 7 15,-2-7-15-15,-5-9 0 16,-2-3 7-16,-5-5-4 0,-5-7-3 16,-4-1 0-16,-8-3 7 15,-9-2-11-15,-10 4 4 16,-10 4 0-16,-13 6 4 15,-11 12-2-15,-12 12-2 16,-9 14 0-16,-1 9 5 16,0 7-1-16,-12 1-4 15,-4 2 0-15,2 5-1 16,2 0 1-16,5 7 0 16,2 1 0-16,4 3 9 15,-2 3-10-15,3 5 1 16,0 5 0-16,0 4-7 0,-2 7 15 15,2 4-19-15,0 2-32 16,-1 0-86-16,-3 0 76 16,-2 2-336-16,-3 9 129 15</inkml:trace>
  <inkml:trace contextRef="#ctx0" brushRef="#br0" timeOffset="29012.821">14431 6574 714 0,'0'0'9'0,"0"0"-9"0,0 0 8 16,72-102-2-16,-26 58-6 15,9-6 0-15,6-7 15 16,2-5-15-16,3 5 5 15,-8 6-15-15,-9 11 30 16,-6 15-32-16,-10 11 12 16,-5 9-7-16,-2 5 5 15,-5 15-43-15,-2 21 17 16,-5 20 14-16,-9 16-52 16,-5 20-65-16,-11 15-90 15</inkml:trace>
  <inkml:trace contextRef="#ctx0" brushRef="#br0" timeOffset="30020.3625">12558 17736 829 0,'0'0'87'16,"0"0"-61"-16,0 0-19 15,0 0 1-15,0 0 30 16,89-40-7-16,-54 31-24 15,-1-1 31-15,5 7-30 16,-5-3-4-16,2 3-4 16,-2-1 10-16,-1-2-7 0,0 1-3 15,-7 0-32 1,2-4 21-16,-3 1-52 0,-3-4-31 16,1-3-22-16,-3-2-108 15,-2-5-300-15</inkml:trace>
  <inkml:trace contextRef="#ctx0" brushRef="#br0" timeOffset="31318.2982">15957 6567 609 0,'0'0'51'0,"0"0"-51"16,0 0-16-16,0 0 16 16,0 0 0-16,118 74 0 15,-66-45 0-15,12 3 18 16,11 3-11-16,15 2 12 15,7 7-11-15,11 8 0 16,12 14 0-16,8 11-8 16,9 9 0-16,2 7 7 15,-2 4 3-15,-1 3-9 0,2 0-1 16,-2-3 3 0,-2-9-4-16,-5-13 1 0,-15-17 0 15,-12-15 1-15,-12-10 4 16,-17-9 10-16,-13-8 11 15,-12-4-11-15,-9-4 52 16,-8-1-64-16,-3-3 5 16,-5 0 14-16,-6-2-17 15,-8-1 3-15,-5 0-8 16,-2-1 0-16,-2 0 8 16,0 0-8-16,0 0-3 15,0 0-2-15,0 0 5 0,0 0-15 16,0 0-74-1,0 0 49-15,0 0 23 0,-3 0-87 16,-12 0-135-16</inkml:trace>
  <inkml:trace contextRef="#ctx0" brushRef="#br0" timeOffset="32511.5152">19676 6391 865 0,'0'0'3'0,"0"0"-2"15,0 0 5-15,0 0 5 16,0 0-16-16,0 0 5 16,0 0 0-16,-11 20 0 15,11 18 12-15,0 5 3 16,2 8 26-16,4 4-37 0,-3-1 17 15,-2-3-21-15,2-4 5 16,-1-6 1-16,-1-5-6 16,-1-8 0-16,0-8-4 15,0-5-52-15,0-3-13 16,0-7-31-16,0-5-136 16,-3 0 129-16,-15-18-167 15</inkml:trace>
  <inkml:trace contextRef="#ctx0" brushRef="#br0" timeOffset="32788.8098">19471 6631 547 0,'0'0'11'0,"0"0"84"0,0 0-56 16,0 0-37-16,0 0 6 16,0 0-8-16,-7 62 54 15,7-22 15-15,6 4-54 16,0-6 13-16,6-3-16 15,1-7-1-15,-1-4 9 16,1-7-20-16,1-8 0 16,1-3 20-16,-3-6-16 15,8 0 10-15,0-7-14 16,6-16 9-16,0-9-22 16,0-4 10-16,-4 2-94 15,-7 6 10-15,-6 13-35 0,-6 13-90 16,-3 2-115-1</inkml:trace>
  <inkml:trace contextRef="#ctx0" brushRef="#br0" timeOffset="33396.7748">18697 8110 730 0,'0'0'27'0,"0"0"0"16,0 0-6-16,0 0 31 0,0 0-47 15,-112-87-4-15,66 79 42 16,-7 2-19-16,-7 6 8 16,-4 4-32-16,-8 20 16 15,-4 12-1-15,1 9-12 16,2 8 9-16,6 9 27 16,12 8-34-16,3 3 9 15,3 9-14-15,5 3 14 16,8-2-7-16,8-4-7 15,10-10 0-15,11-8-6 16,5-12 6-16,2-11 0 16,0-11-5-16,6-10-2 15,5-7 3-15,-1-5 4 0,1-5-32 16,3 0 18 0,3-9-56-16,4-13-51 0,-5-1-85 15,-6 2-354-15</inkml:trace>
  <inkml:trace contextRef="#ctx0" brushRef="#br0" timeOffset="33658.4164">17681 8886 925 0,'0'0'36'15,"0"0"-30"-15,14 71-6 0,5-26 0 16,1 2 5-16,-2 0 13 15,5 1-16-15,1-1 2 16,3 2-4-16,0 1 16 16,-3-9-18-16,3-8 2 15,3-11 0-15,1-9-5 16,7-13 5-16,4 0-1 16,7-24-1-16,8-12-42 15,9-6-30-15,-2 3-79 16,-6 9-208-16</inkml:trace>
  <inkml:trace contextRef="#ctx0" brushRef="#br0" timeOffset="34744.0016">15807 17505 878 0,'0'0'28'16,"0"0"-25"-16,0 0 7 15,0 0-10-15,0 0 9 16,0 0-9-16,-50 19 11 16,50-14-1-16,0 0-9 15,12 2 8-15,10 0 18 16,8-1-12-16,9-2 9 0,10-4-10 15,4 0-10-15,8-7 29 16,5-13-33-16,3-5 0 16,8-8-2-16,5-4 2 15,10-16-45-15,5-11-77 16,2-17-92-16,-1-12-344 16</inkml:trace>
  <inkml:trace contextRef="#ctx0" brushRef="#br0" timeOffset="35673.7903">19620 10872 680 0,'0'0'32'0,"0"0"-26"0,0 0-2 15,0 0 34-15,0 0-29 16,0 0 26-16,-17-26-35 16,17 24 0-16,10 1 34 15,11-6-10-15,12-5 10 16,14-9 8-16,13-11-17 16,10-12 19-16,8-11-44 15,4-8 7-15,0-11 13 16,-5-8-20-16,-9 1 0 15,-12-9 6-15,-12 1 5 16,-10-1-10-16,-10-2-1 16,-14 3 0-16,-10 5-5 15,-3 6 5-15,-25 3 0 0,-8 9-7 16,-3 11 24 0,2 11-33-16,5 15 16 0,10 16-49 15,9 10 44-15,2 3-130 16,2 24-66-16,0 9-55 15,1 3 41-15</inkml:trace>
  <inkml:trace contextRef="#ctx0" brushRef="#br0" timeOffset="35982.1322">20046 9791 653 0,'0'0'51'16,"0"0"24"-16,0 0-56 15,0 0 2-15,3-100-4 16,20 60-3-16,7-6 36 16,6 0-50-16,1 2 5 15,1 5-3-15,-7 6 1 16,-6 8 8-16,-4 7-11 16,-6 7 0-16,-5 5-12 15,-3 6 12-15,-4 0-3 16,0 5-11-16,0 21 1 15,-2 8 13-15,1 9 0 16,-2 5 0-16,1 0-14 16,11-1 4-16,4-1-85 15,10-3 20-15,7-6-163 16,4-8-158-16</inkml:trace>
  <inkml:trace contextRef="#ctx0" brushRef="#br0" timeOffset="36574.1046">20523 9411 384 0,'0'0'17'0,"0"0"-17"16,0 0 13-16,97 42-10 15,-72-30 39-15,-4-2-41 16,0 1 39-16,-2-3 19 15,1-3-35-15,-1 2 23 16,-4-5-47-16,-3 1 0 16,-6-2-3-16,-4 1 11 15,-2-1-8-15,0-1 10 0,0 5 7 16,-10 3 29 0,-12 4-27-16,-6 9-8 0,-3 5 43 15,1 9-32-15,2 11 8 16,5 10-13-16,5 11-5 15,6 11 30-15,9 6-38 16,3 3-2-16,15-4 25 16,21-4-27-16,9-3 0 15,11-7-3-15,4-3 11 16,0-12-1-16,-1-10-7 16,1-10 3-16,-5-14-7 15,0-6 9-15,-4-11-2 0,-3-3-3 16,-6 0-21-16,-5-17 21 15,-8-6-81-15,-6-5-21 16,-8-5-48-16,-12 4-307 16</inkml:trace>
  <inkml:trace contextRef="#ctx0" brushRef="#br0" timeOffset="36889.6428">21257 10474 721 0,'0'0'46'16,"0"0"-46"-16,0 0-9 0,0 0 7 16,48 72 4-16,-29-28 24 15,1 3 4-15,3 2-25 16,1 0 28-16,1 2-33 15,1 2 5-15,-3-3 1 16,-1 0-6-16,-3 0 0 16,-9 3-1-16,-2 5 7 15,-7 2-6-15,-1 2 0 16,0-1-18-16,0 0 6 16,0 0-105-16,11-8-63 0,12-11-160 15</inkml:trace>
  <inkml:trace contextRef="#ctx0" brushRef="#br0" timeOffset="37699.9945">22977 10107 930 0,'0'0'20'0,"0"0"-7"16,96-76-13-16,-49 39 0 16,0-7-2-16,-3-9 15 15,5-9-13-15,0-13 0 0,5-12 3 16,0-15 27-1,-4-14-27-15,-5-13 0 16,-6-12 6-16,-8-12-1 0,-7-5 0 16,-11-14-8-16,-13-2 0 15,-2-5 27-15,-30 1-22 16,-14 10 1-16,-15 5 7 16,-14 9-1-16,-8 4-7 15,-13 0-5-15,-10-1 0 16,-8-2 6-16,-15 5-6 15,-8 2-5-15,-14 11 1 16,-13 7-29-16,-9 5 31 16,-13 6-1-16,-13 6 3 15,-16 7 0-15,-9 2 0 16,-6 5 0-16,-9 5-10 0,6 4 22 16,2 9-6-16,11 4-4 15,19 8 3-15,15 6 24 16,14 8-29-16,7 13 0 15,5 7 2-15,2 10 13 16,-2 10-13-16,7 9-2 16,4 4 0-16,10 0-21 15,23 2 28-15,20 3-7 16,28-1 0-16,26-4 6 16,19 0 1-16,14 0-7 0,9 0-34 15,0 0 31 1,0 0-80-16,5 0 5 0,15 0 20 15,14 3-12-15,6 0-7 16,3 1-81-16,-1 3-196 16</inkml:trace>
  <inkml:trace contextRef="#ctx0" brushRef="#br0" timeOffset="38937.6248">22969 9997 703 0,'0'0'72'0,"0"0"-9"16,0 0-50-16,0 0 20 15,82-75 0-15,-34 38-3 16,7-9 15-16,2-7-39 16,2-2-6-16,-2-8 28 15,-5-1-26-15,-4-8 26 16,-5-8-28-16,-2-12 0 15,-2-8 0-15,-5-9 0 16,-6-6 0-16,-13 2-3 16,-15 4 15-16,-2 6-24 15,-27 4 11-15,-17 5 1 16,-12 7-15-16,-5 1 12 0,-5 6 3 16,1 3 7-16,3 9-1 15,1 5-7-15,1 12 1 16,1 5 0-16,-1 6 0 15,-1 3 0-15,-2 4 0 16,-3 2 7-16,1 2-5 16,-1 3 1-16,2 3-3 15,4 3 0-15,0 3 10 16,-1 2-10-16,5 4 0 16,4-1-6-16,5 7 18 15,7 1 2-15,3 4-14 16,2 0 0-16,1 0 5 0,-1 0-5 15,-5 3 0-15,2 5 1 16,1-2 1-16,-1-1 3 16,4-1-5-16,-1-1 0 15,7-3-4-15,5 0 5 16,6 0-1-16,6 0 5 16,3 0-5-16,5-1-8 15,1-1-28-15,-1 1-30 16,2 1 29-16,0 0-63 15,-3 0-17-15,-1 3-68 16,-3 3-203-16</inkml:trace>
  <inkml:trace contextRef="#ctx0" brushRef="#br0" timeOffset="39314.7937">22124 7489 32 0,'0'0'584'16,"-99"-28"-580"-16,50 23 0 0,7 5-4 15,0 0 60 1,5 0-34-16,6 11 2 0,7 3 12 15,3 4-38-15,3 5 6 16,4 8-8-16,2 3 3 16,5 7 22-16,6 0-22 15,1-2-3-15,0-1 25 16,18-5-22-16,11-5-2 16,7-6-1-16,12-7 0 15,7-6 8-15,14-6-8 16,4-3-16-16,6-6-24 15,0-11-64-15,-5-6-119 16,-11-6-121-16</inkml:trace>
  <inkml:trace contextRef="#ctx0" brushRef="#br0" timeOffset="39898.2456">23333 7325 748 0,'0'0'0'0,"-53"-92"8"0,14 41-8 16,-16-5 0-16,-17-6 0 15,-16-6-4-15,-12 0 20 16,-12 1-3-16,2 5 14 16,2 1 7-16,4 2 18 15,4-2-47-15,-4-3-4 16,-8-4-1-16,-9-7 5 16,-11-2-14-16,-15 0 9 15,-20 3 0-15,-12 7 10 16,-18 4-10-16,-21 5-4 15,-11 5 2-15,-17-1 4 16,1 5 21-16,6 2-1 16,11 4-12-16,7 1 26 15,6 3-33-15,-2 0 5 16,0 3-8-16,2 2 4 0,-1 0-8 16,3 4 4-1,-1 2 0-15,4 3 2 0,12 2 0 16,18 1-2-16,26 0 13 15,35 0-12-15,23 0 42 16,29 4-43-16,16 2 0 16,17 3 17-16,14 5-17 15,7 1-12-15,10 1 10 16,3 2-53-16,5-5 21 16,27-4-86-16,18-4-1 15,9-4 29-15,4-4-194 16</inkml:trace>
  <inkml:trace contextRef="#ctx0" brushRef="#br0" timeOffset="40228.7466">17728 4730 794 0,'0'0'0'16,"0"0"0"-16,-82-47 7 16,46 43-2-16,-12 4-5 15,-4 1 0-15,-6 19 24 0,-6 12-16 16,-2 5-8-16,2 11 0 16,4 5 35-16,9 0-29 15,17 0-4-15,18 0-2 16,16 2 8-16,22-1-19 15,35-4 11-15,25-6 0 16,37-10 15-16,35-12-15 16,37-11-1-16,31-3-31 15,12 5-106-15,-7 16-240 16</inkml:trace>
  <inkml:trace contextRef="#ctx0" brushRef="#br0" timeOffset="41734.7254">18711 17338 714 0,'0'0'47'0,"0"0"-47"16,79 0 7-16,-33 0-3 0,4 0-4 15,3 2 0-15,7 2 33 16,2-4-11-16,-3 0 5 15,-4 1-18-15,-8-1-8 16,-9 2 21-16,-10-1-22 16,-11 0 0-16,-7 0-7 15,-9-1-46-15,-1 0-43 16,-16 0-307-16</inkml:trace>
  <inkml:trace contextRef="#ctx0" brushRef="#br0" timeOffset="44048.3987">2815 16390 478 0,'0'0'74'16,"0"0"-12"-16,0 0-9 15,0 0 22-15,0 0-21 16,0 0-17-16,0 0 49 15,-22-20-56-15,22 20-5 16,0 0 5-16,0 0-26 16,-2 0 18-16,-1 0-22 15,-4 0 2-15,-7 0 21 16,-4 8-7-16,-10 9-15 16,-2 7-1-16,0 2 7 0,-1 6 1 15,1 2-8 1,-1 0 14-16,-2 2-10 0,7 1-4 15,3 3 0-15,8 4-9 16,2 2 18-16,10 7-15 16,3 3 6-16,0 4 0 15,7 3-1-15,15-1 1 16,11 2-1-16,12 1-5 16,10 2-17-16,8-1-6 15,14-5-13-15,13-9-48 16,20-3 36-16,14-3-128 15,14 3-172-15</inkml:trace>
  <inkml:trace contextRef="#ctx0" brushRef="#br0" timeOffset="45314.4673">19253 15891 663 0,'0'0'132'0,"0"0"-73"16,0 0-51-16,0 0 2 15,0 0-10-15,0 0 0 16,11-16 3-16,14 24 1 16,11 6-4-16,13 6 34 15,12 7-10-15,8 10 22 16,3 7-38-16,5 7-5 15,-6 4 19-15,-9 2-22 16,-10 2 0-16,-12 4 5 16,-14 0-2-16,-17 6-6 0,-9 4-2 15,-3 2 5 1,-24 5-6-16,-9 3 6 0,-9-1-32 16,-5-5 3-16,-8-5 29 15,-5-4-11-15,-7-2 11 16,-8-1-59-16,-4-7 2 15,-3-8-25-15,-3-11-92 16,-3-16-255-16</inkml:trace>
  <inkml:trace contextRef="#ctx0" brushRef="#br0" timeOffset="52690.8091">19022 14645 368 0,'0'0'64'0,"0"0"-29"15,0 0-30-15,0 0 9 16,0 0-1-16,0 0 42 16,0 0 0-16,-3 2-50 15,3-2 31-15,3 0-8 16,8 0 2-16,7 3 24 15,4-2-27-15,9 2 1 16,7 0 11-16,9-2-38 16,7 0 44-16,6 2-37 15,3-3-2-15,2 0 11 16,1 0-10-16,-4 0-6 16,-1 0-1-16,-5-10 1 15,-10 3 5-15,-7-2-6 0,-9-1-17 16,-9-1-11-16,-12-3-55 15,-9-3-3-15,0-4-92 16,-17-2-271-16</inkml:trace>
  <inkml:trace contextRef="#ctx0" brushRef="#br0" timeOffset="53036.8108">19321 14269 655 0,'0'0'47'16,"0"0"-20"-16,0 0 29 0,0 0-56 16,0 0 6-16,0 0-3 15,55-17-2-15,-16 17 4 16,2 0 3-16,7 0 1 16,1 1-10-16,1 12 1 15,-1 4 0-15,-4 5 12 16,-2 6-7-16,-10 3-4 15,-8 6-1-15,-13 4 4 16,-7 2-3-16,-5 4-1 16,0 0 0-16,-13 0 21 15,-6-1-20-15,-2-3-1 16,3-8 0-16,-2-2-13 16,3-8 12-16,-3 0-35 0,3-3-37 15,0 2 19-15,-2-3-111 16,1-3-203-16</inkml:trace>
  <inkml:trace contextRef="#ctx0" brushRef="#br0" timeOffset="55233.7752">5434 15896 616 0,'0'0'21'15,"0"0"-19"-15,0 0 2 16,0 0 8-16,0 0-12 16,0 0 0-16,0 0-7 15,0 0 16-15,0 0-18 16,0 0 9-16,0 0 0 16,0 0-12-16,0 1 12 15,4 6 0-15,-1 0 9 16,0 2-3-16,2 4 12 0,3-4-12 15,2 1-1 1,3 0 15-16,1 0-20 0,8 1 0 16,-1-2 4-16,4-1 3 15,-2-5-8-15,1 3 1 16,-2-5 0-16,-1 4 0 16,-2-4 0-16,-2 0 1 15,-4 1 0-15,-1-1 2 16,-3-1-3-16,0 2 0 15,0 1-8-15,-2-1 1 16,-1 2 7-16,0-1-28 16,-1 1 18-16,-2 3-57 15,3-1-58-15,1-1-24 16,-4-5-143-16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27:14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6550 2782 422 0,'0'0'25'0,"0"0"-25"16,0 0 6-16,0 0 37 15,0 0-13-15,0 0-29 16,0 0 67-16,-17-11-67 15,16 9 21-15,1 0 34 16,0 1-45-16,-2 1 31 16,2 0-42-16,0 0 12 15,0 0 13-15,0 0-25 16,0 0 0-16,0 0-6 16,0 0 19-16,0 0-12 15,0 0-1-15,0 0 0 16,2 0-4-16,8 0 4 15,4 0 0-15,8 0-6 0,2 0 12 16,6 0-5-16,-2 0-1 16,3 0 10-16,-1 0-20 15,2 0 10-15,-1 0 0 16,-1 0 3-16,-3 3 10 16,2 0-7-16,1 2-6 15,0-2 0-15,3-1 20 16,0 2-20-16,-2-1 0 15,-1 1 14-15,-5-1-13 16,-4-1 2-16,-3 0-3 16,-3 1 0-16,-3-1 16 15,-3 1-16-15,1-2 0 0,-2 0-3 16,-2 2 13-16,0-1-6 16,0 1-4-16,-1-2 3 15,0 0-8-15,-2 1 5 16,2-1 0-16,-2 1-2 15,0-2 10-15,1 0-14 16,3 2 6-16,2 4-43 16,5 0 38-16,4 7-74 15,-2 1-68-15,-4-5-251 16</inkml:trace>
  <inkml:trace contextRef="#ctx0" brushRef="#br0" timeOffset="10609.7296">4272 8467 269 0,'0'0'102'16,"0"0"-99"-16,0 0 46 16,0 0 4-16,0 0-44 0,0 0 28 15,0 0 11 1,-16 0-43-16,16 0 70 0,0 0-63 15,0 0-7-15,0 0 17 16,0 0-21-16,0 0 12 16,0 0-13-16,0 0 0 15,0 0 6-15,0 0-5 16,0 0-1-16,0 0 24 16,0 0-5-16,0 0 9 15,0 0-28-15,0 0 0 16,0 0-2-16,1 0 2 15,13 3 0-15,5 6 0 16,5-1 4-16,3 4 13 16,5 0-17-16,3-2 4 15,4 3 5-15,1-2-9 0,5 1 0 16,1-2 11 0,6-3-6-16,5-4 25 0,2-1-30 15,1-2 6-15,0 0 6 16,-2 0-12-16,-2 0 0 15,0 0 12-15,-2 0-4 16,1 0 4-16,-6 0-12 16,-7 0 0-16,-3 0 6 15,-5 0-6-15,-3 0 0 16,-2 0-7-16,-7 0 21 16,-3-2-8-16,-5 1-6 15,-8 0 0-15,-3 1 3 0,-3 0-3 16,0 0 0-16,0 0 0 15,1 0 11-15,-1 0-22 16,0 0-13-16,0 0-75 16,0 0 0-16,0 10-219 15</inkml:trace>
  <inkml:trace contextRef="#ctx0" brushRef="#br0" timeOffset="15824.8815">16173 10698 879 0,'0'0'0'0,"0"0"-15"16,0 0-11-16,0 0 18 15,0 0 8-15,0 0 0 16,0 0 23-16,0 0-23 16,7 0 35-16,4 0-12 15,4-2 4-15,9-12 39 16,6-6-49-16,3-5-13 16,4-5 26-16,3-4-23 15,1-4-1-15,-2-4-6 16,-7-4 0-16,-5-3-8 15,-6 1 8-15,-7 5 0 16,-4 7-6-16,-9 8 2 16,-1 11-6-16,0 10-3 15,0 4 10-15,0 3-9 16,-6 0 12-16,-8 0-10 0,-7 16 4 16,-8 13-15-16,-6 14 19 15,-1 11 2-15,4 7 0 16,6 1 4-16,4-1-4 15,6-10 0-15,6-5 7 16,8-8-6-16,2-7-1 16,2-4-5-16,17-8 3 15,8-6 2-15,10-9 0 16,7-4 0-16,9-3 9 16,-2-18 2-16,0 0 1 15,-8-2-12-15,-6 2-2 16,-12 3-10-16,-7 3 12 0,-7 5 0 15,-7 6-10-15,-4 3 10 16,0 1 0-16,0 0 0 16,-16 0-4-16,-8 3-6 15,-1 14 9-15,4 3 1 16,1 7 4-16,10 0 0 16,1 5-8-16,6 1-2 15,3-4 6-15,0 2-17 16,9-2 17-16,7-8-3 15,8-4-3-15,5-6 9 16,3-7-3-16,7-4 0 16,7-4 13-16,1-17 1 15,2-4-14-15,-1-7 0 16,-2-5 8-16,-6-3-4 0,-3-1 2 16,-9-2-6-16,-3-1 0 15,-6 3-9-15,-7 4 9 16,-2 9 0-16,-5 8 2 15,-4 9-2-15,1 5 0 16,-2 4 0-16,0 2-15 16,0 0-2-16,0 9-5 15,-11 22 8-15,-8 15 5 16,-8 12 12-16,0 9-3 16,-2 8 9-16,2 4-2 15,6 0 9-15,3-4-5 0,7-10-10 16,8-12 12-1,3-13-13-15,0-10 0 0,8-11-5 16,4-10 5-16,3-7 0 16,1-2 1-16,5 0 0 15,3-14 27-15,1-10-27 16,-4-1 9-16,-3-1-10 16,-7 0-9-16,-6 5-2 15,-1 1 11-15,-4 3-21 16,0 4 17-16,0 3-8 15,0 3-10-15,-6 2 4 16,0 3 1-16,3 1 17 0,1 1 0 16,0 0 4-1,2 0-17-15,0 0-8 0,0 0 5 16,15 0 10-16,8 0 12 16,7 0 20-16,7-8-13 15,8-10-3-15,1-4 26 16,2-6-33-16,-3-6 9 15,-2-5-12-15,-4-5 7 16,-10 1 15-16,-2-3-22 16,-12 0 1-16,-6 0 5 15,-9 0-5-15,0 2-2 16,-5 10-3-16,-8 10 4 16,3 10-12-16,-1 13 12 15,4 1-3-15,-4 1-11 16,-2 25 14-16,-1 10-14 0,0 13 8 15,3 4 12-15,5 1 3 16,6-3-4-16,0-8-2 16,3-5 21-16,13-9-24 15,0-8 0-15,3-5 4 16,2-6 1-16,4-9 7 16,5-1-12-16,1-2 3 15,4-17-22-15,-4-9-10 16,-4-7-57-16,-9-1-31 15,-18 0-148-15,0 9-136 0</inkml:trace>
  <inkml:trace contextRef="#ctx0" brushRef="#br0" timeOffset="16000.5652">17431 10701 437 0,'0'0'99'16,"0"0"-40"-16,109-16-15 15,-60 16 12-15,5 0-56 16,-3 0 6-16,-2 2 2 16,-6 7-8-16,-6-2-54 15,-6 3-56-15,-11-2-116 16</inkml:trace>
  <inkml:trace contextRef="#ctx0" brushRef="#br0" timeOffset="18202.5097">16538 11801 645 0,'0'0'95'16,"0"0"-95"-16,0 0 4 16,0 0-2-16,0 115 1 15,0-61 52-15,0 7-7 16,-7 2-11-16,1-2 22 15,2-6-37-15,2-5-9 16,1-10 16-16,1-8-20 16,0-9 1-16,0-9-10 15,0-7 1-15,0-3-3 16,0-4 13-16,0 0-11 16,0-14 2-16,0-22-1 15,-6-15-2-15,-1-15-12 16,-1-12-31-16,1-6 41 0,2 6-50 15,5 8 19-15,0 11 26 16,0 17 0-16,6 11 7 16,3 6 1-16,3 9 0 15,1 8-11-15,1 5 11 16,2 3-3-16,2 0-6 16,4 18 0-16,2 8 9 15,-1 5 0-15,-5 9 5 16,-5 6 44-16,-8 2-48 15,-5 3 6-15,0-2 12 16,-21-4-15-16,-3-6 3 16,0-8-7-16,2-9 0 15,2-7 10-15,7-6-10 0,7-7-12 16,0-2-3-16,6 0 15 16,0-6-14-16,0-9-30 15,2-3 34-15,12 4-1 16,1 6 13-16,3 1-2 15,3 7 8-15,-3 0-8 16,3 0 33-16,4 11-29 16,2 3-3-16,3 3 47 15,3-2-47-15,2-4 11 16,4-4 17-16,-1-4-23 16,3-3 21-16,-3 0-27 0,-1-16 7 15,-3-7 17 1,-2-5-21-16,-9-5-3 0,-3-2 0 15,-8-3 10-15,-6 3-16 16,-4 6 6-16,-2 9 0 16,0 13-23-16,0 7 23 15,-2 0-11-15,-9 13 10 16,-5 13-2-16,-5 13-8 16,5 4 10-16,4 1 1 15,4-3 3-15,8-4-3 16,0-7 0-16,0-5-7 15,14-6 16-15,6-4-9 16,6-4 0-16,5 0 0 16,3-6 22-16,4-5-22 0,-1 0 0 15,4 0 5-15,-1 0 2 16,0-14-1-16,-4-1-6 16,-4 2 0-16,-5-3 1 15,-2 1-1-15,-5 1 0 16,-6 1 2-16,-9 6 3 15,-5 3-6-15,0 4 1 16,0 0 0-16,-11 0-17 16,-8 0 17-16,-3 8-12 15,-2 9 12-15,4 6 0 16,3 2-3-16,4 3 3 16,4-1 0-16,5-3-12 15,4-3 12-15,0-4-9 0,5-4 5 16,10-6 4-1,3-5-3-15,3-2 3 0,4 0 0 16,2-17 20-16,-1-5-18 16,-3-3-2-16,-3 0 0 15,-9 2 11-15,-1 7-10 16,-6 9-1-16,-3 5 0 16,-1 2-13-16,0 1 13 15,0 23 0-15,-13 17-3 16,-2 13 13-16,-1 5-2 15,1-1-8-15,-2-7 0 16,4-6 2-16,-2-9-1 0,6-8-1 16,3-11 0-16,3-8 10 15,2-5-14-15,1-4 4 16,0 0-9-16,0-21-14 16,3-15-14-16,10-13-18 15,8-6 37-15,0 1 10 16,0 8-3-16,1 11 11 15,-3 8 0-15,-1 7 5 16,0 8-5-16,-1 0 0 16,1 2 8-16,0-3-2 15,4-1-4-15,0-2-2 16,4-1 0-16,2-7 30 16,0-4-30-16,-1-2 0 15,-4-6 3-15,-3 2 5 16,-2 0 4-16,-6 7-12 0,-4 8 12 15,-5 8 2-15,-3 9-9 16,0 2-5-16,0 0 3 16,0 10 18-16,0 16-20 15,0 11-1-15,0 5 0 16,0-2 25-16,0-4-24 16,0-6-1-16,0-9 11 15,0-4-8-15,0-8 3 16,0-4-6-16,0-4 0 15,0-1-20-15,0 0 20 16,0 0-26-16,1-3 13 16,10-7 9-16,0 2-6 0,3 4 10 15,-1 2 0-15,10 2-3 16,2 0 12-16,6 0-9 16,2 0 3-16,3 2 2 15,3 1-4-15,-2-2-1 16,3-1-36-16,-4 0-22 15,-9-1-129-15,-19-16-479 16</inkml:trace>
  <inkml:trace contextRef="#ctx0" brushRef="#br0" timeOffset="20370.4987">8954 13704 357 0,'0'0'438'0,"0"0"-430"16,0 0-8-16,0 0-9 16,0 0 9-16,0 0 14 15,67 75-8-15,-40-58-3 16,-1-8 28-16,2-4-28 15,-1-5 24-15,0 0-22 16,-2-8 3-16,-1-14 38 16,-6-6-36-16,-2-8-8 15,-7-5 20-15,-4-5-22 16,-5-4 8-16,0-1-8 16,-9 2-29-16,-15 6 29 15,-3 4-23-15,0 6 8 16,3 8 10-16,5 10 5 15,8 5-6-15,6 7 1 0,3 3-32 16,2 0 30-16,0 0-54 16,0 0 32-16,4 6 21 15,13 6 8-15,8-2-7 16,8-2-1-16,9-3 8 16,7-5 10-16,3 0-10 15,6 0 0-15,0 0 13 16,-2-3-8-16,-7 0-4 15,-6 3-2-15,-11 0 17 16,-7 0-30-16,-9 6 14 0,-5 11-4 16,-4 8 2-1,-7 7 4-15,0 8 4 0,0 5 18 16,-4 0-13-16,-2 0 33 16,1-3-38-16,4-10 6 15,1-6 8-15,0-6-20 16,2-11-8-16,12-1 8 15,7-6-2-15,6-2 2 16,4-2 0-16,5-12 0 16,-3 0 13-16,-6 3-13 15,-10 3 0-15,-9 6-5 16,-3 2 9-16,-5 0-23 16,0 0 5-16,0 5 14 15,0 19 23-15,-5 8-22 16,0 3-1-16,2-1 0 0,3-2 7 15,0-5 4-15,5-1-11 16,10-6 0-16,4-6-19 16,5-6 23-16,1-7-4 15,3-1 0-15,1 0 7 16,-3-11-5-16,-6-4-2 16,-5-1 3-16,-12-3-9 15,-3-1 6-15,-5-5-8 16,-17-1-5-16,-4 0-25 15,-6 6 34-15,1 6-23 16,3 6 11-16,10 5 4 16,4 3 17-16,6 0-5 0,2 0 0 15,4 0 3-15,2 4-26 16,0 3 23-16,8 0-10 16,9-3-5-16,10-2 25 15,6-2-10-15,6 0 6 16,4-2-2-16,-1-10 16 15,-3-5-20-15,-1-2 0 16,-5 2 16-16,-6 0-16 16,-7 5 0-16,-10 5-1 15,-9 4 15-15,-1 1-1 16,0 2-2-16,-8 0 1 16,-8 0-12-16,-1 8 0 15,0 8 0-15,2 4-1 0,5 3 5 16,2 2-4-1,7 2 0-15,1-1 4 0,0-2-5 16,1-2 1-16,11-2-4 16,8-3 3-16,-2-5-1 15,4-3 1-15,2-6 1 16,-2-3 0-16,1 0 22 16,-1-6-22-16,-3-3 0 15,-5 1-5-15,-8-1 27 16,-5 1-18-16,-1-5-3 15,0-2 11-15,-13-2-24 16,-10-2-21-16,-3-1 13 0,-4 1-5 16,0 0 4-16,7 7 20 15,7 4 1-15,7 7-4 16,8 1-14-16,1 0 2 16,0 0-3-16,0 11 13 15,10 6 5-15,11 2 1 16,3 1 0-16,2-6 0 15,7-2 12-15,0-1-6 16,5-10-6-16,-1-1 28 16,9 0-28-16,-2-17 32 15,3-4-16-15,-1-7-14 16,0-5 30-16,-5-3-27 16,-4-5-2-16,-3-5 20 0,-5-5-16 15,-5-2 11 1,-7-2-18-16,-6 2 0 0,-6 3 11 15,-2 9-11-15,-3 12 0 16,0 12-3-16,0 9 7 16,0 8-14-16,0 0 0 15,0 19 10-15,-11 16 11 16,-2 14 2-16,2 6-11 16,4 1 19-16,1-3-19 15,6-7 22-15,0-5-24 16,4-10 2-16,8-11-14 15,2-5 12-15,-1-10-4 16,0-5-5-16,1 0-17 16,5-10 21-16,-1-20-60 0,-5-10-78 15,-13-9-222-15</inkml:trace>
  <inkml:trace contextRef="#ctx0" brushRef="#br0" timeOffset="20542.8141">10638 13486 624 0,'0'0'32'0,"0"0"-9"15,94 0-16-15,-30-5-7 16,7-4 0-16,4-1-11 16,-1 4-28-16,-3 3-46 15,-10 3-40-15,-13 0-190 0</inkml:trace>
  <inkml:trace contextRef="#ctx0" brushRef="#br0" timeOffset="20902.4389">9503 14967 931 0,'0'0'8'0,"0"0"-8"15,137-60 13-15,-56 39-4 16,11-1-9-16,14 2 1 16,12 1 1-16,3 1-2 15,3 2-4-15,-3 1 4 16,-5 2-63-16,-6 4-21 16,-11-4-44-16,-20-2-312 15</inkml:trace>
  <inkml:trace contextRef="#ctx0" brushRef="#br0" timeOffset="25220.4942">6499 3559 567 0,'0'0'13'0,"0"0"1"16,0 0 45-16,0 0-39 0,0 0 4 15,0 0-20 1,0 0 4-16,-18 0 28 0,18 0-36 16,0 0 4-16,0 0 4 15,0 0-8-15,3 0-1 16,18 0 0-16,10 0 2 15,11 0 4-15,10 0-5 16,5-8 7-16,3-3-11 16,-2 0 4-16,-4-1 0 15,-6-2-2-15,-5 0 25 16,-5 3-22-16,-5-1-1 16,-2 0 0-16,-2 0 6 15,-7 1-6-15,1 2 0 16,-6 0 0-16,-6 4-3 15,1 0-1-15,-3 3-32 0,4 1-34 16,2 0-2-16,2-6-178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27:44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14643 3344 331 0,'0'0'26'0,"0"0"8"0,0 0 7 16,0 0-5-16,0 0 61 15,0 0-35-15,0 0 15 16,0-6 75-16,0 6-140 15,0 0-10-15,0 0-2 16,0 0 18-16,0 0-18 16,0 0 0-16,0 0 1 15,0 0-17-15,0 0 16 16,2 0 0-16,18 0 0 16,13-3 13-16,12 3-8 0,4-2-5 15,5-3 1 1,-3 1-12-16,1-3 16 0,0 0-5 15,-4-1 0 1,-5 0 15-16,-9 3-22 0,-8 2 7 16,-10 1 0-16,-4 2-39 15,0-2 39-15,-1 2-43 16,3-2 20-16,1 2-39 16,5 0-37-16,-1-3-146 15,-4 1-124-15</inkml:trace>
  <inkml:trace contextRef="#ctx0" brushRef="#br0" timeOffset="10147.6846">12919 3704 468 0,'0'0'0'15,"0"0"0"-15,0 0 90 16,0 0-44-16,0 0-18 0,-76-79 21 16,68 72-22-1,3 1 41-15,3-2-43 0,0 5-14 16,1 1 84-16,1 2-95 15,-2 0 0-15,1 0-14 16,1 0 13-16,0 13-1 16,0 4 2-16,0 14 0 15,4 5-2-15,-1 9 2 16,0 2 0-16,0 2-7 16,-1 6 15-16,-2 6-9 15,0 4 1-15,0 8 0 16,0-1 11-16,0 0-11 15,0 1 0-15,0-7 6 16,0-6 7-16,0-5-9 16,0-10-4-16,0-9 0 0,3-13 4 15,1-7-4-15,-2-8 0 16,-1-4-7-16,1-4 7 16,-1 0-7-16,-1 0-15 15,1 0-38-15,-1-3 25 16,0-15-48-16,0-10-206 15</inkml:trace>
  <inkml:trace contextRef="#ctx0" brushRef="#br0" timeOffset="10537.5821">12652 4313 132 0,'0'0'302'0,"0"0"-256"15,0 0 8-15,0 0 61 16,0 0-80-16,0 0-27 16,-28-25 23-16,28 25-31 15,0 0-5-15,0 18-6 16,0 11 22-16,1 10 0 16,8 7-11-16,1 1 0 15,1-2 32-15,1-2-32 16,0-6 0-16,1-5 15 15,2-4-8-15,4-4 2 16,4-2-9-16,4-5 0 0,1-7 3 16,2-5-3-16,3-5 0 15,4-1 14-15,0-15-6 16,1-6 0-16,-1-4-8 16,-6-1 0-16,-2 0-11 15,-9 3 11-15,-5 4-33 16,-4 6-10-16,-5 3-64 15,-5 5-39-15,-1 6-52 16</inkml:trace>
  <inkml:trace contextRef="#ctx0" brushRef="#br0" timeOffset="11662.9595">7804 6573 423 0,'0'0'20'0,"0"0"68"0,0 0-52 16,-4-84 82-16,4 67-79 15,0 4-1-15,0 3 13 16,0 6-1-16,0 1-13 16,0 3-37-16,0 0 29 15,4 0-59-15,-4 0 25 16,3 15 5-16,1 14-15 16,3 14 19-16,0 9-4 15,2 12 0-15,-5 4 22 16,1 7-8-16,-4 2-14 15,-1 0 3-15,0 2 13 16,0-1-14-16,0-2-2 16,0-6 0-16,2-11 5 0,1-10-3 15,-1-7-2 1,2-10 0-16,-2-10-6 0,-1-10 6 16,-1-6-32-16,2-6 16 15,-2 0-24-15,0-3 37 16,0-25-84-16,0-10-127 15,0-4 25-15,0-3-61 16</inkml:trace>
  <inkml:trace contextRef="#ctx0" brushRef="#br0" timeOffset="11993.5205">7725 7137 141 0,'0'0'294'15,"0"0"-197"-15,0 0-16 16,0 0-36-16,0 0 35 15,0 0-39-15,-16-20 8 16,16 20-41-16,0 0 8 16,0 15-23-16,0 19 7 15,0 15 0-15,4 6 38 16,7 6-35-16,-2-3-3 16,2-2 0-16,0-6 17 15,-2-3-17-15,1-10 0 16,-1-9 3-16,3-8-20 15,2-7 20-15,1-7-3 16,4-6 0-16,9 0 8 0,8-15 4 16,12-17-12-1,4-11 4-15,3-10-24 0,2-4-22 16,-5 4-56-16,-4 5-15 16,-7 14-110-16,-9 14-40 15</inkml:trace>
  <inkml:trace contextRef="#ctx0" brushRef="#br0" timeOffset="16096.4104">7940 11315 692 0,'0'0'14'15,"0"0"-9"-15,0 0 13 16,0 0-14-16,0 0-4 15,0 0 0-15,0 0 13 16,0 100-13-16,0-39 35 0,0 16 8 16,0 7-42-16,-3 4 74 15,0-2-73-15,-3-8 21 16,3-3-16-16,-4-8 8 16,2-11 6-16,2-11-21 15,3-14 5-15,0-14-1 16,0-8-4-16,0-8 0 15,0-1 18-15,0 0 2 16,0-6 30-16,0-21-50 16,-1-15 1-16,1-8-25 15,0-4 24-15,0 0-10 16,6 6 7-16,8 2-12 16,3 4 7-16,2 4-3 15,2 9 11-15,-3 9-15 0,0 9 15 16,-1 9-7-16,-4 2 4 15,3 5-3-15,2 17-4 16,-3 8 10-16,-2 6 0 16,-7 5-6-16,-6 4 17 15,0-2-11-15,0 0 25 16,-10-3-25-16,-6-2 30 16,-4-6-30-16,2-6 0 15,-4-1 33-15,5-5-30 16,-3-3-3-16,-3-3 6 15,0-2 6-15,1-1-9 16,0-4-3-16,1-2 0 16,6-3-25-16,1-2-9 0,3 0-40 15,6-17-26-15,5-11-117 16,0-11-305-16</inkml:trace>
  <inkml:trace contextRef="#ctx0" brushRef="#br0" timeOffset="17205.9079">8550 8722 366 0,'0'0'96'16,"0"0"-24"-16,0 0-18 0,0 0 48 15,0 0-59-15,0 0-36 16,-22-9 93-16,2 11-100 15,-10 18 0-15,-6 13 23 16,-5 7-22-16,-4 10 43 16,-3 9-44-16,-4 7 10 15,-5 4 5-15,-8 5-15 16,-5 0 0-16,0-4 7 16,2-6 3-16,7-10 10 15,7-5-20-15,13-12 5 16,11-12-7-16,14-12 2 15,8-7 0-15,5-5-9 16,3-2-5-16,0 0-9 0,0 0-49 16,0-2-52-16,8-16-60 15,4-11-285-15</inkml:trace>
  <inkml:trace contextRef="#ctx0" brushRef="#br0" timeOffset="21158.2263">8694 9288 426 0,'0'0'55'16,"0"0"-55"-16,0 0-3 15,0 0-7-15,0 0 20 16,0 0 11-16,-2 5-1 15,12-4 16-15,8 4 64 16,9 3-85-16,7-2-8 0,8 5 32 16,10-4-39-16,8-2 38 15,18-2-37-15,16-3 7 16,13-8 39-16,9-16-47 16,5-7 0-16,1-8 4 15,2-7 6-15,6-7 2 16,2-6-12-16,-1-6 0 15,-1-2-3-15,-4-6 3 16,-2-9 0-16,-5-5 18 16,-6-8-7-16,-5-4-14 15,-8-5 3-15,-8 0 0 16,-7 2-17-16,-6 5 17 0,-3 15 0 16,-7 12-2-1,-9 7 15-15,-11 13-15 0,-14 8 2 16,-6 9 0-16,-11 7-8 15,-3 6 8-15,-8 2 0 16,-4 3 12-16,0-1-6 16,-3 4 10-16,0 0-16 15,0-2 0-15,0 4 6 16,0 2-6-16,0 1 0 16,0 4 41-16,0-1-36 15,0 1-3-15,0 3-2 16,0 0 0-16,0 0-9 15,0 0 9-15,0 0 0 16,2 0-12-16,-2 0 27 16,3-3-30-16,4-1 7 0,-1 1 8 15,3-1 1-15,-1-1-1 16,-1 4 0-16,-4 0-6 16,0-1 15-16,-3 2-18 15,0 0 9-15,0 0 0 16,0 0-9-16,0 0 9 15,0 0 0-15,0 0 0 16,0 0 15-16,0 0-8 16,0 0-7-16,0 0 2 15,0-1 14-15,0 1-16 16,0 0 0-16,0 0-7 16,0 0 12-16,4 0-10 0,5 0 4 15,6 10 0 1,4 7-13-16,7 5 14 0,2 3 0 15,5 8-3-15,3 6 11 16,6 14-11-16,3 9 3 16,5 12 0-16,1 8-2 15,3 4 2-15,3 7 0 16,7-1 3-16,3-1 9 16,3-6-21-16,3-4 9 15,9-6 0-15,9-2 0 16,12-5 0-16,10-7 0 15,7-2 4-15,8-4 5 16,1-4-11-16,3 0 2 16,-4-3 0-16,-4-5 4 15,-5-4-4-15,-5-5 0 0,-7-7-9 16,-3-8 23-16,-10-4-13 16,-6-6-1-16,-4-4 0 15,-5-3-2-15,1-1 2 16,-4-1 0-16,3 0 21 15,2 0-16-15,-2 0 8 16,2 0-13-16,-9-3 16 16,-4-2-9-16,-11 1-7 15,-4-1 0-15,-4-5-1 16,-2 0 16-16,-4 1-14 16,-9-3-1-16,-6 0 2 0,-8-1-24 15,-8 1 22-15,-9-5-30 16,-3 1 14-16,-9-4-107 15,-24-2-128-15</inkml:trace>
  <inkml:trace contextRef="#ctx0" brushRef="#br0" timeOffset="21510.6656">14728 8857 805 0,'0'0'3'16,"0"0"2"-16,0 0-10 16,0 0-5-16,0 0 10 0,103 34-1 15,-62-19 6-15,3 2-5 16,-1 4 11-16,5-4-2 16,-6 5 32-16,1-2-41 15,-9 1 5-15,-7 3 20 16,-7 1-21-16,-13 4 1 15,-7 7-1-15,0 5 19 16,-21 4 4-16,-13 5-27 16,-9 0 1-16,-4-4 8 15,0-2-9-15,3-8 0 16,3-10 0-16,5-4 16 16,5-6-42-16,5-7 19 15,8-1-98-15,4-8 0 0,10-3-275 16</inkml:trace>
  <inkml:trace contextRef="#ctx0" brushRef="#br0" timeOffset="22619.0208">17444 8523 511 0,'0'0'156'0,"0"0"-123"16,0 0 7-16,0 0 50 0,0 0-73 16,0 0 45-16,3-23-52 15,-3 23 11-15,-3 3-21 16,-20 22 3-16,-15 17-3 16,-12 14 3-16,-11 8 13 15,-8 7-7-15,-6-1-9 16,-2 0 2-16,0-5 4 15,3-3-2-15,8-5-4 16,5-8 12-16,9-2 1 16,9-7-9-16,7-6-4 15,9-3-21-15,6-7-1 16,6-7-27-16,6-1-36 0,8-6 13 16,1-3-117-1,0-7-192-15</inkml:trace>
  <inkml:trace contextRef="#ctx0" brushRef="#br0" timeOffset="23505.6403">9335 11732 487 0,'0'0'29'0,"0"0"59"16,0 0-58-16,0 0 103 15,0 0-95-15,0 0 26 16,13-67-1-16,-13 67-49 15,-7 0 2-15,-10 8-16 16,-8 15 0-16,-5 6-9 16,-3 9 9-16,2 4 0 15,2 4 26-15,4 6-19 16,4 4 11-16,7 3-18 0,5 1 1 16,6-7 8-1,3-7-9-15,7-5 0 0,14-12-1 16,10-5 16-16,11-10-23 15,9-8 8-15,15-6 0 16,11-3 15-16,2-18-15 16,0 0 0-16,1-4 19 15,-9-2-8-15,-4 5-22 16,-3 1-26-16,-4 0-52 16,1 1 62-16,4 0-111 15,-5-2-45-15,-1 2-183 16</inkml:trace>
  <inkml:trace contextRef="#ctx0" brushRef="#br0" timeOffset="24511.1881">17937 8857 780 0,'0'0'81'16,"0"0"-81"-16,86-43 0 0,-34 7 2 16,4-7 12-1,0-9-11-15,-4-5-3 0,1-7 0 16,-6-6 42-16,-6-12-42 15,-9-8 5-15,-6-7 34 16,-14-5-35-16,-11 1 31 16,-1 3-35-16,-16-5 3 15,-24-5 11-15,-14-1-14 16,-19-3 0-16,-17 5-2 16,-17 9 19-16,-14 3-34 15,-21 8 14-15,-13 4-4 16,-13 10-17-16,-9 6 24 15,-6 9 0-15,-11 3-11 16,-6 6 22-16,-10 7-13 16,-2 6 2-16,5 10 0 0,7 4-9 15,12 5 9-15,11 5 0 16,11-2 38-16,9 1-36 16,19-3 14-16,15-6-16 15,17-4 0-15,17-1 15 16,16-1-15-16,10 2 1 15,14 1 43-15,12 0-39 16,9 5 14-16,12 3-19 16,7 6 10-16,5 6 4 15,3 4-14-15,1 1-21 0,0 0 7 16,0 0-71 0,0 0-8-16,16 1 15 0,5 7-37 15,-2-2-33-15,1-6-234 16</inkml:trace>
  <inkml:trace contextRef="#ctx0" brushRef="#br0" timeOffset="24899.1838">14785 5741 964 0,'0'0'7'0,"0"0"-14"16,0 0 14-16,0 0-26 16,0 0 19-16,0 0-49 15,-103-41 42-15,63 43-7 16,-10 11 14-16,-3 7 0 16,-3 3 12-16,-2 4 6 15,-1 7-18-15,-3 3 5 16,1 4-1-16,4 3-3 15,6-1-1-15,13-1 0 16,16-1 8-16,16-1-18 16,6 1 10-16,25 4-3 15,23 3-21-15,25 0 14 16,22-1 10-16,25-2 0 0,14-9 8 16,10-8-29-16,9-9 17 15,1-9-70-15,-7-8 22 16,-12 1-118-16,-31 4-201 15</inkml:trace>
  <inkml:trace contextRef="#ctx0" brushRef="#br0" timeOffset="25755.806">13296 6045 589 0,'0'0'34'0,"0"0"45"0,0 0-40 16,0 0 38-16,0 0-67 15,0 0-3-15,-109 1 19 16,60 26-26-16,-8 7 0 16,-4 7-1-16,-3 7 29 15,2 5-32-15,-2 9 4 16,1 6-11-16,-1 2-5 16,4-2-40-16,9 0-35 15,12 0-32-15,10-6-169 16</inkml:trace>
  <inkml:trace contextRef="#ctx0" brushRef="#br0" timeOffset="26250.3635">11402 11455 410 0,'0'0'4'0,"0"0"1"16,0 0-5-16,-94 45-37 15,72-31 20-15,1-5-31 16,4 5 48-16,1 3-11 16,-2 2 11-16,0 4-87 15,3-1-132-15</inkml:trace>
  <inkml:trace contextRef="#ctx0" brushRef="#br0" timeOffset="26819.2121">11303 11439 859 0,'0'0'2'16,"0"0"50"-16,-102-24-52 16,65 24 3-16,-1 0 9 15,-8 3-12-15,-1 13 0 16,-3 3 19-16,3 4-8 16,1 5 24-16,4 7-35 15,7 2 1-15,5 5 34 16,6 2-27-16,9-1-8 15,9 3 0-15,6 0 13 0,0 0-15 16,13-5 2 0,10-4 0-16,5-8 0 0,4-10 0 15,3-12 0 1,4-7-8-16,2-1 19 0,3-24-2 16,1-7-9-16,-3-7 0 15,-2-10 15-15,-6-1-15 16,-8-1 0-16,-7 6 3 15,-10 8 9-15,-6 8-7 16,-3 12-5-16,0 5 0 16,0 3 1-16,0 8-1 15,-3 1 0-15,-4 0-9 16,2 0 20-16,3 10-28 16,2 11 17-16,0 12 0 0,0 5-3 15,14 2 3-15,7-7 0 16,12-2-3-16,10-5 11 15,12-11-16-15,12-11-8 16,15-4-60-16,17-30 61 16,7-30-184-16,-3-21-438 15</inkml:trace>
  <inkml:trace contextRef="#ctx0" brushRef="#br0" timeOffset="29568.5564">7585 8959 86 0,'0'0'59'0,"0"0"-32"16,0 0 20-16,0 0-22 15,0 0-18-15,0 0 27 16,0 0-33-16,-37-9-1 15,25 3 40-15,-6-5-28 16,0-2-5-16,0-1-7 0,9-3-179 16,0-3 62-1</inkml:trace>
  <inkml:trace contextRef="#ctx0" brushRef="#br0" timeOffset="30593.2561">6348 9293 153 0,'0'0'20'16,"0"0"30"-16,0 0 14 16,0 0 38-16,0 0-46 15,0 0-5-15,-31-41 59 16,28 40-58-16,3 1 24 15,-1 0-46-15,1 0-22 0,-2 0 73 16,2 0-81-16,0 0 0 16,0 0-14-16,9 0 38 15,19 0-42-15,16 1 18 16,15 2 0-16,9-1 19 16,7-2-19-16,0 0 0 15,-6-6 9-15,-5-5 1 16,-15-2-1-16,-7 1-9 15,-14-2 0-15,-4 6 1 16,-9 1-1-16,-8 5 0 16,-5 0-3-16,-2 1 16 15,0-4-19-15,0-3 6 16,-8-3-76-16,-11-6 47 16,-2 5-49-16,-1-3 5 0,-2 3 46 15,2 5-2-15,2 2 29 16,8 1 16-16,3 1-14 15,6 3 60-15,1 0-53 16,2-2-4-16,0 1 13 16,0 1 1-16,0-1-38 15,10-1 17-15,17 2 2 16,6 0 27-16,7 0-27 16,0 9 5-16,-4 8 29 15,-8 5-30-15,-4 3 7 16,-11 8-11-16,-5 6 0 0,-8 8 43 15,0 9-41 1,-14 5 3-16,-6 1 9 0,-3 3-6 16,7 4-16-16,0 1-14 15,11 5-104-15,5-5-44 16,25-19-167-16</inkml:trace>
  <inkml:trace contextRef="#ctx0" brushRef="#br0" timeOffset="31428.9839">17136 9903 666 0,'0'0'14'16,"0"0"75"-16,0 0-57 15,0 0 35-15,0 0-38 16,0 0-15-16,-49-25 29 15,49 23-39-15,0 1 4 16,19-3-8-16,15-6 12 0,18-4 26 16,11-3-33-16,4 0 3 15,-1 0 6-15,-1 3-14 16,-5 1 0-16,-5 4-5 16,-7 4 19-16,-15 2-19 15,-8 1 5-15,-13 2-42 16,-7-1 24-16,-4 1-64 15,-1 0 8-15,0 0 4 16,-23 11-96-16,-14-2-47 16</inkml:trace>
  <inkml:trace contextRef="#ctx0" brushRef="#br0" timeOffset="32492.1274">13356 5168 692 0,'0'0'22'0,"0"0"26"16,0 0-46-16,0 0 26 15,0 0-9-15,0 0-3 16,-34-14-14-16,34 14-2 15,0 0 0-15,0 0-21 16,0 9 21-16,11 2 0 16,5 0-5-16,4-2 3 15,2-4 2-15,-3-5 0 16,-2 0 7-16,-3 0 5 16,-2-3-12-16,-5-9 0 15,-2-2 5-15,-5-2 15 16,0 0-9-16,0-1-11 15,-8 5 0-15,-5-1 16 0,-1 5-11 16,1 7-5-16,1-1 0 16,5 2 19-16,0 0-19 15,6 0 0-15,1 7-50 16,0 8 40-16,8 4-59 16,14 1-31-16,1-16-137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28:32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13047 2972 374 0,'0'0'39'15,"0"0"-30"-15,0 0-9 16,0 0 80-16,0 0-10 15,0 0 14-15,-9-72-59 16,8 63-16-16,-2 1 35 16,1 0-32-16,1 3-12 15,1 4 48-15,0 0-37 0,0 1-2 16,0 0-9-16,0 0 0 16,-2 0-11-16,2 0 11 15,0 0 0-15,-1 0-3 16,1 0-5-16,-2 0-1 15,1 1 9-15,-5 11 0 16,0 9 5-16,-2 6-5 16,-1 9 0-16,-2 8 5 15,1 3 18-15,3 7-14 16,-2-1-9-16,6 3 1 16,0 0 8-16,1 0-6 15,1-6-3-15,1-8 7 0,0-6 8 16,0-6 3-1,0-5-18-15,0-2 4 0,0-10 7 16,0-3-11-16,0-3 0 16,0-6-7-16,0 1 3 15,0-2-3-15,3 0-54 16,5 0-37-16,2-8 13 16,-6-17-304-16</inkml:trace>
  <inkml:trace contextRef="#ctx0" brushRef="#br0" timeOffset="387.6764">12618 3520 665 0,'0'0'19'0,"0"0"-19"16,0 0 0-16,0 0 1 15,0 0 86-15,0 0-83 16,-8 0 4-16,8 0-8 16,0 0 10-16,0 11-21 15,9 14 11-15,4 7 0 16,2 9 28-16,2 4-25 16,2 2-3-16,1-2 23 15,-1-1-14-15,2-4 5 0,0-5-14 16,1-7 8-16,1-8-2 15,2-11-6-15,5-6 0 16,6-3 16-16,11-14-8 16,10-20 1-16,4-13-9 15,3-10 0-15,-3-9-29 16,-6 6 29-16,-8 5-72 16,-7 13 41-16,-9 12-72 15,-12 7-163-15</inkml:trace>
  <inkml:trace contextRef="#ctx0" brushRef="#br0" timeOffset="1999.6172">8110 5673 347 0,'0'0'0'0,"0"0"-46"16,0 0 41-16,0 0 5 16,0 0 91-16,1 79-31 15,-1-42-2-15,0 9 19 16,-4 7-38-16,-3 6 51 15,4 8-90-15,0 1 4 0,0 2 30 16,1-6-34 0,1-6 0-16,1-11-1 0,0-10 17 15,0-10-40-15,9-9 24 16,-3-10-77-16,-1-6-58 16,-5-2-181-16</inkml:trace>
  <inkml:trace contextRef="#ctx0" brushRef="#br0" timeOffset="2318.5717">7840 6203 581 0,'0'0'53'0,"0"0"-53"0,0 0 2 15,-15 85 51-15,14-49-31 16,1 4-12-16,0-2 10 16,4-1-14-16,9-6 25 15,-3-5-31-15,9-7 7 16,0-3 12-16,3-6-19 16,5-8 0-16,8-2-7 15,3-2 29-15,9-22-13 16,3-7-9-16,3-6-1 15,2-8-25-15,0 2-61 16,-4 3-50-16,-11 8-172 0</inkml:trace>
  <inkml:trace contextRef="#ctx0" brushRef="#br0" timeOffset="3433.056">4854 8866 501 0,'0'0'26'16,"0"0"-26"-16,0 0-15 15,0 0-1-15,0 0 16 16,0 0 46-16,-9 81-46 16,9-56 31-16,0 7 16 15,0 6-32-15,0 5 29 16,3 1-44-16,5 1 2 16,-7-4 16-16,2-5-18 15,0-6 0-15,-2-4-6 16,1-4 6-16,-2-4-11 15,0-5-106-15,0-10-79 16,0-3-113-16</inkml:trace>
  <inkml:trace contextRef="#ctx0" brushRef="#br0" timeOffset="3755.1162">4682 9109 512 0,'0'0'35'0,"0"0"41"16,0 0-56-16,0 0-13 15,0 0 24-15,0 0 3 16,-7 76-16-16,7-37 63 16,7 3-70-16,2 2-11 0,0-4 27 15,0-2-23-15,3-4 17 16,0-6-21-16,0-6 0 15,0-10 13-15,4-7-13 16,0-5 0-16,7 0 6 16,8-17 1-16,5-12 1 15,7-6-8-15,4-5-17 16,-1 3-15-16,-3 2-41 16,-4 7-36-16,-9 4-130 15</inkml:trace>
  <inkml:trace contextRef="#ctx0" brushRef="#br0" timeOffset="4895.4196">3398 10681 542 0,'0'0'23'15,"0"0"-6"-15,0 0 19 16,0 0 13-16,0 0-14 16,0 0-35-16,-19-30 34 15,19 30-34-15,0 0 0 0,0 18 0 16,0 16 2-16,0 15 24 15,0 11-19-15,3 5 3 16,4 0 33-16,1-8-43 16,-1-6 0-16,-1-8 6 15,0-9 0-15,0-5-2 16,-1-8-4-16,-2-4-24 16,1-5 5-16,-4-7-63 15,0-4-97-15,0-1-81 16</inkml:trace>
  <inkml:trace contextRef="#ctx0" brushRef="#br0" timeOffset="5216.4388">3182 10923 616 0,'0'0'32'0,"0"0"-10"16,0 0-15-16,-6 74-7 16,6-36 53-16,0 3-36 15,6 0 37-15,9-4-53 16,3-1 16-16,0-4 9 16,5-2-26-16,-6-3 8 0,5-5 16 15,-1-4-21-15,0-2 0 16,3-7-3-16,3-6 8 15,4-3-2-15,5-3-6 16,3-19-4-16,5-7-16 16,2-4-23-16,-2-1-55 15,-5 5-140-15</inkml:trace>
  <inkml:trace contextRef="#ctx0" brushRef="#br0" timeOffset="7098.8184">3404 12779 9 0,'0'0'89'0,"0"0"-15"0,0 0-62 16,0 0 59-16,0 0 5 15,0 0-26-15,-7-8 14 16,7 6 6-16,0 1-13 16,-2 1 43-16,2-2-80 15,-2 2 2-15,2-1 18 16,-1-1-34-16,1 1 38 15,0-1-14-15,0 0-22 16,0-7 30-16,10-11-38 16,20-11 0-16,14-13 3 15,14-7 11-15,9-4-6 16,3 2-8-16,0 1 0 0,-4 4 3 16,-8 1-3-16,-9 4 0 15,-7 3-16-15,-9 5 14 16,-8 6-7-16,-7 8 9 15,-6 9 0-15,-6 7-39 16,-6 5 39-16,0 0-23 16,0 0 6-16,-4 9-75 15,-11 15-28-15,-2 6-188 16</inkml:trace>
  <inkml:trace contextRef="#ctx0" brushRef="#br0" timeOffset="8044.3817">6613 17052 582 0,'0'0'120'0,"0"0"-85"16,0 0 44-16,0 0-30 16,0 0-24-16,0 0 66 15,-17-15-83-15,17 14 16 16,0-1 6-16,0 2-26 16,0-1 4-16,0 1-8 15,6-5 0-15,18-1-5 16,10-4 9-16,12-1-4 15,8-3 15-15,-2 4-6 16,-1 1-11-16,-9 4 2 16,-6 0 0-16,-5 3 4 0,-5 0-4 15,-6 1-8-15,0-1 4 16,-6 1-25-16,0-3 24 16,-2 2-23-16,-2-3-22 15,-2 0 34-15,-1 1-49 16,-2 1-33-16,-1-2 14 15,-4 0-169-15</inkml:trace>
  <inkml:trace contextRef="#ctx0" brushRef="#br0" timeOffset="10639.3255">4378 12326 147 0,'0'0'7'0,"0"0"3"15,0 0 11-15,0 0 27 0,0 0-36 16,0 0-3-16,0 0 6 16,58 21-15-16,-50-21-53 15,-7 0-72-15</inkml:trace>
  <inkml:trace contextRef="#ctx0" brushRef="#br0" timeOffset="11450.6467">4378 12326 49 0,'-9'-21'370'0,"9"24"-315"0,0-1-55 16,2 1 0-16,8 4 9 16,4 2 47-16,2 3 20 15,2 2-28-15,7 0-47 16,2 5 66-16,7 1-54 16,4 1-13-16,5 1 43 15,7 4-32-15,2-2 18 16,4 3-29-16,1-4 9 15,-1 0 3-15,1-6-7 16,1-4-5-16,-2-5 0 16,-4-7 13-16,-5-1-13 0,-5 0 0 15,-3-3 5-15,-5-6 1 16,0-4-3-16,-1 1-3 16,-2 0 26-16,4-2-20 15,-1 1 17-15,-4 2-23 16,0 1 6-16,-7 0-2 15,-4 2 3-15,-3-1-7 16,-5 1 6-16,-4-1 7 16,0 1-10-16,-5-1-3 15,-2-5 0-15,0-5-37 16,0-3 11-16,-10-2-48 16,-2 1 38-16,4 3-17 0,-2 3 27 15,1 6-96-15,0 8-44 16,-6 3 124-16,3 0-137 15,-4 0 42-15,-3 1 71 16,0 6 66-16,1-4 68 16,-1 1 2-16,4-2 8 15,5-2 131-15,2 0-161 16,2 0 37-16,4 0 11 16,-2 0-39-16,4 0 22 15,0 0-63-15,0 0-3 16,0 0-6-16,8 0-4 15,11 3-3-15,8 5 40 16,4-1-36-16,-1 0 33 0,0 0-37 16,-6 0 4-1,-1 1 10-15,-6 1-14 0,-2 1 0 16,-5 5 0-16,-5 4 11 16,-2 6-10-16,-3 6-1 15,-3 6 0-15,-14-1 6 16,-6 0-6-16,9-8-20 15,1-6 10-15,7-9-50 16,6-4-5-16,0-9-164 16,0 0-258-16</inkml:trace>
  <inkml:trace contextRef="#ctx0" brushRef="#br0" timeOffset="12566.7812">7312 16898 792 0,'0'0'111'16,"0"0"-111"-16,0 0 6 15,0 0 39-15,0 0-43 16,0 0 1-16,0 0 50 16,76-19-34-16,-37 14 14 0,4-3-33 15,2-1 0-15,-1 1-7 16,1-4 7-16,-4-1 0 16,-6 2-16-16,-6 0 14 15,-2 0 0-15,-8 3-51 16,0-1-4-16,-5 0 55 15,-2 2-81-15,-2-2-6 16,-7-2-9-16,-3-4-201 16</inkml:trace>
  <inkml:trace contextRef="#ctx0" brushRef="#br0" timeOffset="13543.3018">6077 12026 579 0,'0'0'140'0,"0"0"-140"0,0 0 6 15,0 0 45-15,-88 5-44 16,52 3 12-16,-1-1 22 16,-3 1-33-16,-3-4 62 15,-1-4-49-15,1 0-1 16,-3 0 22-16,1-16-33 15,-4-4 18-15,-5-8-19 16,-4-2 14-16,1-4-2 16,-4-7-4-16,3-9-15 15,1-4 44-15,6-8-42 16,8 1 9-16,3 5-12 16,10 7 7-16,6 9 6 0,5 3-13 15,8 4 0 1,1 1-5-16,7 5 17 0,3 3-12 15,0 10 0-15,0 1 3 16,0 4-15-16,0 3 12 16,0 3 0-16,0 3-20 15,0 0 5-15,0 0-13 16,0 0 3-16,0-1-32 16,8-6 39-16,3-3-30 15,-2-2-45-15,0 2 47 16,0-1-78-16,0 0-100 15,-6 4-139-15</inkml:trace>
  <inkml:trace contextRef="#ctx0" brushRef="#br0" timeOffset="13843.8525">4967 11445 501 0,'0'0'52'16,"0"0"19"-16,0 0-11 15,0 0-23-15,0 0 85 16,0 0-74-16,-31-31-17 16,31 5 20-16,0-11-40 15,0-4-11-15,14-6 0 16,3 1 11-16,4 2-13 0,0 6 2 16,0 8 0-1,-2 9 0-15,-4 10 0 0,-3 5-6 16,2 6 2-16,2 0-30 15,2 17 25-15,7 16 6 16,4 7-29-16,5 10 26 16,3 0-59-16,8 4-48 15,0-4-109-15</inkml:trace>
  <inkml:trace contextRef="#ctx0" brushRef="#br0" timeOffset="14915.5422">8067 16791 245 0,'0'0'222'0,"0"0"-163"16,0 0-8-16,0 0-22 15,0 0 42-15,0 0-53 16,-24-12-10-16,24 12 39 15,0 0-40-15,0 0 0 16,0 0 26-16,0 0-30 16,0 0 28-16,0 0-31 0,16 0 4 15,7 0 64-15,14 0-53 16,5 0-5-16,5 0 19 16,-3 0-11-16,2 0-19 15,-4 0 1-15,-5 0 0 16,-3 0 0-16,-4 0 0 15,-8 0 0-15,-1 0-4 16,-3 0 17-16,-3 0-13 16,0 0 0-16,-6 0 0 15,2 0-2-15,-5-5 2 16,-1 3-1-16,-2 1-5 16,-1 1-9-16,-2 0 7 0,0 0 0 15,0 0-67-15,0-2 40 16,0-4-126-16,0-2-282 15</inkml:trace>
  <inkml:trace contextRef="#ctx0" brushRef="#br0" timeOffset="16159.5066">5366 10372 642 0,'0'0'3'0,"0"0"-6"15,0 0-24-15,0 0 27 16,0 0 42-16,104-51-30 16,-52 15 9-16,8-6 60 15,11-8-66-15,7-1 43 16,7-5-54-16,9-4 1 15,6-1 52-15,9-2-57 16,1-4 0-16,1-3 14 16,-1-2-9-16,-9-6 1 15,-1-4-6-15,-6-4 0 16,-6-1-5-16,-10 2 5 0,-12 8 0 16,-7 7-1-1,-8 7 14-15,-10 8-17 0,-2 9 4 16,-8 2 0-16,-5 8 14 15,-4 5-14-15,-4 6 0 16,-7 8-10-16,-4 5 24 16,-5 2-16-16,-2 3 2 15,0 2 0-15,0-2-13 16,0 0 13-16,0 0-47 16,-6 1 23-16,3 2-50 15,-3 1 47-15,4 3-62 16,-6 0-128-16,-5 0-84 15</inkml:trace>
  <inkml:trace contextRef="#ctx0" brushRef="#br0" timeOffset="16467.2035">6993 8922 615 0,'0'0'54'16,"0"0"-33"-16,0 0 3 15,0 0-19-15,91-108 6 16,-45 66 1-16,6 2 29 16,2 1-22-16,-2 6-4 0,-3 3-15 15,0 10 0-15,-2 6-5 16,-1 10 5-16,-6 4 0 15,-4 1-17-15,-6 19 13 16,-3 10 2-16,0 12-35 16,-2 12-12-16,3 8 15 15,-2 3-215-15</inkml:trace>
  <inkml:trace contextRef="#ctx0" brushRef="#br0" timeOffset="17538.8292">5910 7781 193 0,'0'0'379'0,"0"0"-361"15,0 0-15-15,0 0-6 0,0 0 6 16,0 0 22-16,70 52 15 16,-46-21-23-16,4 4 31 15,8 8-38-15,7 4-6 16,7 10-4-16,8 15 27 15,3 11-23-15,6 15-4 16,-3 5 0-16,-4-4 19 16,-8-8-19-16,-6-15 0 15,-10-15-4-15,-8-15 17 16,-5-10-14-16,-11-9 1 0,-4-10 0 16,0-6-11-16,-5-5 11 15,0-4-46-15,0-2-17 16,3 0-125-16,0 0-33 15</inkml:trace>
  <inkml:trace contextRef="#ctx0" brushRef="#br0" timeOffset="21192.2698">7090 9254 452 0,'0'0'0'0,"37"-85"-16"16,-2 37 16-16,4-4-9 15,-1-2 21-15,-1 3-10 16,-2 2 0-16,-7 6 23 16,2 2 42-16,-6 4-67 15,-2 8 26-15,-4 7 5 16,0 3-22-16,-3 2 29 16,-2 3-38-16,-1 2 0 0,-3 2 23 15,-3 4-22-15,-3 4 15 16,-3 2 19-16,0 0-31 15,0 0 46-15,0 0-50 16,0 0 0-16,0 0 0 16,0 0 1-16,0 0-1 15,0 0 0-15,0 0 4 16,3 0-13-16,9 8 9 16,9 9 0-16,4 8-6 15,9 6 9-15,5 7-3 16,6 8 0-16,7 6 6 15,8 4 12-15,8 3-18 16,4-1 1-16,10-2 14 16,-1-5-15-16,2 2 0 0,-1-2 0 15,-10-2 16-15,-5-1-13 16,-11-7-3-16,-6-3 0 16,-10-6 6-16,-9-5-6 15,-7-3-1-15,-8-5-5 16,-6 0 0-16,2-2-11 15,-2 0-6-15,-2 3-70 16,2 0-63-16,0-6-113 16</inkml:trace>
  <inkml:trace contextRef="#ctx0" brushRef="#br0" timeOffset="23465.9717">9676 10188 103 0,'0'0'8'16,"0"0"22"-16,42 84 70 15,-24-46-52-15,1 0-5 16,5 10 12-16,4 5-23 16,2 6 40-16,9 6-35 15,3 2 5-15,8 7 38 16,9 9-77-16,2 2 21 16,3 5 7-16,-1-2-25 15,-2-2 11-15,0-2-17 16,-1 0 0-16,-1-5 25 15,-3-3-25-15,-2-5 0 0,-9-3 11 16,-4-9 0-16,-8-11-6 16,-8-12-5-1,-4-7 0-15,-8-8 3 0,-1-8-3 16,-8-4 0-16,1-4-2 16,-3-4 18-16,-2-1-23 15,0 0 7-15,1 0 0 16,-1 0 7-16,0 0-5 15,0 0-2-15,0 0 16 16,0 0-16-16,0 0-10 16,0 0-71-16,0-3-270 15,0-7 68-15</inkml:trace>
  <inkml:trace contextRef="#ctx0" brushRef="#br0" timeOffset="23740.4695">10677 11679 368 0,'0'0'309'0,"0"0"-309"15,0 0 5-15,0 0-6 16,35 72 9-16,-7-38-8 0,-1 3 23 15,2-1-19 1,0 0 12-16,-1 3-16 0,-3 1 0 16,-5 9 0-16,-1 5 0 15,-6 5-65-15,-5 4 13 16,-8 1-110-16,-2 0-93 16</inkml:trace>
  <inkml:trace contextRef="#ctx0" brushRef="#br0" timeOffset="24881.888">9038 16632 366 0,'0'0'95'0,"0"0"-47"16,0 0 9-16,0 0-26 15,0 0 37-15,0 0-44 16,-6 2-6-16,6-2 30 16,0 0-35-16,0 0 29 15,0 0-4-15,0 0-33 16,-3 3 60-16,3-2-44 16,-3 2-9-16,3-1 29 0,0-2-29 15,0 0 14-15,0 1-23 16,0-1 14-16,0 0-8 15,0 1-9-15,0 2 0 16,9 2 5-16,10-2-1 16,5 2 8-16,3-1-12 15,3 1 15-15,0 0-11 16,0-1-4-16,-2 0 0 16,-5 0 0-16,-2-1 2 15,-7-3-2-15,-1 2 0 16,-7 2 8-16,-1-4-14 15,-4 0 6-15,1 0 0 0,-2 0 1 16,0 0 0-16,0 0-1 16,0 0 0-16,0 0-33 15,1 0 30-15,5 0-59 16,6-3-27-16,5-13 11 16,3-5-106-16,3-4-406 15</inkml:trace>
  <inkml:trace contextRef="#ctx0" brushRef="#br0" timeOffset="26209.1524">12116 11780 540 0,'0'0'68'0,"0"0"-30"0,0 0-24 15,0 0 63-15,0 0-58 16,18-72-6-16,-12 53 43 15,2-2-52-15,2-5 42 16,1-6-33-16,-2-2-11 16,-2-3 53-16,-4-2-55 15,0-5 0-15,-3-2 1 16,0-5 14-16,-8-4-3 16,-11-3-12-16,-5-6 0 15,-5 0 18-15,-7-3-18 16,-9-3 0-16,-6-2-4 15,-4 2 20-15,-3 0-2 16,2 7-14-16,-3 4 0 0,1-6 9 16,-1 2-9-16,0 3 0 15,1 4-7-15,1 8 20 16,2 11-13-16,3 6 22 16,10 9-19-16,6 3 37 15,8 5-36-15,7 4-4 16,7 3 0-16,5 4 13 15,4 1-16-15,3 2 3 16,0 0 0-16,2 0 0 16,0 0 0-16,0 0 0 15,0 0-5-15,-1 0 17 16,1 0-16-16,0 0 4 16,0 0 0-16,-1 0-11 0,-2 0 11 15,-2 0 0-15,-1 0-10 16,-3 0 28-16,3 0-31 15,3 0 13-15,2 0-85 16,1 0 52-16,0 0-83 16,0 0-76-16,0 5-256 15</inkml:trace>
  <inkml:trace contextRef="#ctx0" brushRef="#br0" timeOffset="27341.6853">10085 16557 478 0,'0'0'94'16,"0"0"-35"-16,0 0 4 15,0 0-30-15,0 0 85 16,0 0-93-16,-48 0 1 15,48 0 19-15,0 0-44 16,0 0 23-16,0 0-24 16,0 0 2-16,0 0 26 15,2 0-28-15,14-3 0 16,7-3 17-16,9-5-14 0,7 4 33 16,-3-3-36-1,-5 5 0-15,-3 4-2 0,-5-1 2 16,-4 2-4-16,-2 0 1 15,-5-1-38-15,-2 1 25 16,-4-3-49-16,-2 1-23 16,-1-9 55-16,-1-4-133 15,-2-10-267-15</inkml:trace>
  <inkml:trace contextRef="#ctx0" brushRef="#br0" timeOffset="28475.4035">9681 10205 622 0,'0'0'52'16,"0"0"-12"-16,0 0 2 15,0 0-27-15,-86-70-14 16,57 58 28-16,-8-1-13 16,-7 2 15-16,-4-1 52 15,-2-3-67-15,-2-4 14 16,-2-6-20-16,-3-6-8 0,3-6 57 15,-1-9-59-15,2-7 0 16,1-7 34 0,-3-9-19-16,3-10 10 0,-4-9-25 15,-2-8 7-15,3-4-5 16,5-1-2-16,7 2 0 16,9 5 2-16,1 0 5 15,0 8-14-15,-1 6 6 16,1 4 1-16,1 5 5 15,7 7-5-15,4 7 0 16,6 7 9-16,1 2 1 16,3 4-11-16,6 0 1 15,0 0 0-15,-4079 1-4 0,8162 9 4 16,-4080 4 0 0,-1 14 4-16,1 8 2 15,2 4-4-15,-1 1-2 0,1 3 2 16,0 0-36-16,-1 0 34 15,1 0-15-15,0 0-8 16,-2 0 3-16,2 0-63 16,0 14-42-16,0 17-48 15,0 10-19-15,0 0-176 16</inkml:trace>
  <inkml:trace contextRef="#ctx0" brushRef="#br0" timeOffset="28609.2855">8273 8483 723 0,'0'0'0'0,"0"0"-96"16,0 0-357-16</inkml:trace>
  <inkml:trace contextRef="#ctx0" brushRef="#br0" timeOffset="30134.506">8955 6261 406 0,'0'0'4'0,"0"0"1"16,0 0 48-16,0-87-34 15,5 67 53-15,-5-1-18 16,0 4-17-16,0 2 55 16,0 4-74-16,0 3-1 15,0 5 20-15,0 1-27 16,0 1 0-16,0 1-10 15,0 13-13-15,0 21-7 16,8 17 27-16,4 17-7 16,4 9 5-16,6 6 10 15,2 1 2-15,12-2-17 0,9 6-41 16,7-2 39-16,7 1-110 16,-4-2-84-16,-11-8-261 15</inkml:trace>
  <inkml:trace contextRef="#ctx0" brushRef="#br0" timeOffset="31633.7845">9585 6900 95 0,'0'0'9'0,"157"-31"-18"15,-45 11 9-15,12-2 0 16,8-2-16-16,8 3 16 16,-1-4 0-16,-8 0 24 15,-5-4-14-15,-5-6 45 16,-5-4 19-16,-1-6-18 16,-1-7 21-16,-2-2-70 0,-4-7-7 15,-8-6 14 1,-12-3-14-16,-9-2 47 0,-9-3 9 15,-8 1-30-15,-5 1 79 16,-9 4-96-16,-8 6 22 16,-7 13 14-16,-8 6-37 15,-5 3 24-15,-1 0-10 16,-2 0-14-16,0 4 45 16,1 1-53-16,-1 4 0 15,-1 6 17-15,-2 4-9 16,-4 5-3-16,-1 5-5 15,-6 7 0-15,-2 5 13 16,-1 0-13-16,0 0 0 0,0 0-6 16,0 0 3-16,0 0-7 15,0 0-2-15,0 5-20 16,-7 14 27-16,4 5-128 16,-3-2-106-16,4-11-132 15</inkml:trace>
  <inkml:trace contextRef="#ctx0" brushRef="#br0" timeOffset="31800.4985">12112 5588 137 0,'0'0'391'16,"0"0"-391"-16,0 0-262 15,0 0 88-15</inkml:trace>
  <inkml:trace contextRef="#ctx0" brushRef="#br0" timeOffset="33567.9966">12345 5571 396 0,'0'0'43'0,"0"0"-7"16,0 0-31-16,0 0 13 15,0 0-15-15,0 0 5 16,-14 0 52-16,14 0-35 15,0 0 24-15,0 0-49 16,0 0 0-16,14 0 10 16,14 0-10-16,9 0 17 15,9 0-6-15,5 0 11 16,5 0-8-16,0 0-14 16,-5 0 0-16,1 0-1 15,-9 0 1-15,-2 0 0 0,-4 0 0 16,-10-3 24-16,-5 2-26 15,-6 1 2-15,-10-2 0 16,-3 2-2-16,-3 0 19 16,0 0-17-16,0 0 28 15,-13 0-15-15,-13 0-7 16,-6 0-6-16,-10 0 0 16,-3 0 0-16,-1 0 0 15,0 0-2-15,0 0 1 16,4 0 1-16,0 0 4 15,6 0-4-15,10 0 0 16,7 0-1-16,6 0 4 16,6 0-3-16,5 0 0 0,2 0 15 15,0 0-42-15,0 0 24 16,0 0 3-16,0 0-10 16,18 2 10-16,6 2 0 15,10-1-5-15,5-1 16 16,6-2-39-16,4 0 28 15,-3 0-59-15,0 0 0 16,-4 0-140-16,-6-5-234 16</inkml:trace>
  <inkml:trace contextRef="#ctx0" brushRef="#br0" timeOffset="37866.7846">12743 5833 456 0,'0'0'12'0,"0"0"-12"16,0 0 0-16,0 0 27 16,0 0-4-16,0 0 18 15,0 0 35-15,-36-70-42 16,33 62 38-16,-1 0-69 15,0 2 0-15,0-2 60 16,-3 1-53-16,4-2 7 16,-2 4-16-16,1-3 21 0,1 4 14 15,0 1-32-15,3 1 1 16,0 0 7-16,0 2-12 16,0 0 0-16,0 0-1 15,0 0 1-15,0 0-22 16,6 0 22-16,7 11 0 15,7 9-8-15,2 9 10 16,6 7-2-16,3 13 0 16,4 7 9-16,3 6-15 15,9 4 6-15,2 1 0 16,6 1 3-16,7 4 8 16,2 6-9-16,4 0 3 0,4 3 12 15,-4-6 8 1,-3-9-25-16,-7-5 0 0,-6-11 13 15,-7-8-9-15,-1-8-1 16,-5-4-3-16,-3-5 22 16,0-8-14-16,-5-3-8 15,-1-2 0-15,-7-2 1 16,-1-5-1-16,-9-3 0 16,-3-2-1-16,1 0 17 15,-2 0-12-15,1 0-4 16,1-9-17-16,-5-2 6 15,-3-3-28-15,-2 0-24 16,-1-3-2-16,-9-2-46 0,-16 1-44 16,-3-3-59-1,1 6 50-15,4 1 160 0,3 4 4 16,3 1 0-16,7 0 24 16,-1 3 66-16,5-1 24 15,1 4-11-15,0 3 21 16,5-2-10-16,0 2-83 15,0 0-20-15,0 0-11 16,3 0 13-16,13 7-13 16,6 7 0-16,4 3 8 15,7 1 24-15,-2 1-25 16,-1 3-7-16,0 2 18 0,-5 0-8 16,-2 5 34-1,-6 0-44-15,-6 5 0 0,-5 2 18 16,-5 0-10-16,-1-3-7 15,0-4-1-15,-1-2 19 16,-11 0-14-16,-3-3-5 16,0-2 0-16,-1-1-15 15,-5 0 15-15,-2 4-60 16,1-3-21-16,1-2-152 16</inkml:trace>
  <inkml:trace contextRef="#ctx0" brushRef="#br0" timeOffset="39734.374">17394 6344 273 0,'0'0'87'16,"0"0"-85"-16,0 0 33 16,11-78 34-16,-11 67-9 15,0 5 99-15,0 1-129 16,0 2 2-16,0 3-2 15,0 0-21-15,0 0-3 16,0 0-6-16,0 3 0 16,0 12-8-16,0 6 12 15,-6 6-4-15,-1 0 52 16,1 3-36-16,2-3 8 16,-1-1-24-16,1-1 0 0,-1 2 27 15,-1-3-27-15,0 0 0 16,0 0-1-1,2-4 16-15,-1-2-18 0,1-2 3 16,0-4 0-16,-1-2-29 16,2-3 21-16,0 0-78 15,-3 0 27-15,-7-5-88 16,-7-2-53-16</inkml:trace>
  <inkml:trace contextRef="#ctx0" brushRef="#br0" timeOffset="40046.5143">17097 6522 123 0,'0'0'445'16,"0"0"-443"-16,0 0 36 16,0 0-25-16,0 0-12 15,0 0 28-15,0 51 23 16,3-37-40-16,6 1 25 15,1 2-31-15,5 2 0 16,-2 3 47-16,4 2-53 16,-2 2 0-16,1-3 20 15,1 1-18-15,1-4 22 16,-1-4-24-16,0-2 0 0,2-4 5 16,-1-3-5-1,5-6 0-15,0-1-9 0,6 0 6 16,0-4-5-16,3-15-125 15,0-16-187-15</inkml:trace>
  <inkml:trace contextRef="#ctx0" brushRef="#br0" timeOffset="41487.726">15784 8028 479 0,'0'0'97'15,"0"0"4"-15,0 0-24 0,0 0-40 16,0 0 51-16,0 0-88 16,0-34-5-1,0 51-12-15,0 17 34 0,-3 18-9 16,-4 14 59-16,-1 3-64 16,-1-2 51-16,2-13-54 15,2-10 0-15,1-5 23 16,1-3-23-16,0-4 0 15,0-2-4-15,1-7 22 16,-1-3-21-16,-1-5 3 16,1-6-45-16,0-4 25 15,0-2-90-15,-3-3 16 16,-2 0 32-16,-5-20-256 0</inkml:trace>
  <inkml:trace contextRef="#ctx0" brushRef="#br0" timeOffset="41779.4695">15540 8361 414 0,'0'0'80'0,"0"0"42"15,0 0-69-15,0 0-16 16,0 0-24-16,0 0-16 16,-9 10 17-16,15 19 4 15,7 7 71-15,1 1-58 16,2 4-16-16,-3-4 11 15,4-2-19-15,-4-1 31 16,0-5-38-16,-1-2 13 0,-4-5-3 16,2-5-8-16,-2-3-2 15,1-3 0-15,4-3 12 16,5-6-10-16,10-2-2 16,11-4-19-16,15-21 4 15,7-13-82-15,3-9-62 16,-3-5-351-16</inkml:trace>
  <inkml:trace contextRef="#ctx0" brushRef="#br0" timeOffset="44434.9027">15337 10047 232 0,'0'0'89'16,"0"0"-27"-16,0 0-4 16,0 0 33-16,0 0-47 15,0 0 29-15,0 0-58 16,3-11-10-16,-3 11 27 16,0 2-23-16,-10 14-7 15,-6 6 20-15,-9 8-11 16,-5 7 23-16,-7 5-21 15,-9 8-3-15,-5 3 39 16,-6 7-39-16,1 6 15 0,0 0-4 16,11-4-7-16,7-11 11 15,12-7-25-15,9-12 5 16,6-5-4-16,5-9-1 16,5-5 0-16,1-5-2 15,0-5-2-15,0-3-16 16,0 0-12-16,0 0-49 15,0 0 45-15,1 0-95 16,6-12-109-16</inkml:trace>
  <inkml:trace contextRef="#ctx0" brushRef="#br0" timeOffset="45034.5228">14700 10579 375 0,'0'0'130'16,"0"0"-28"-16,0 0-92 0,0 0 2 16,0 0 29-16,0 0-16 15,-18 78 38-15,18-48-50 16,0 1-4-16,0-2 6 16,0-2-2-16,3-4 1 15,10-3-14-15,2-4 0 16,3-6 4-16,2-4-4 15,0-6 0-15,3 0 5 16,-5-3 17-16,0-9-16 16,-8 2-6-16,-1 3 0 15,-6 3 5-15,-3 4-3 16,0 0-2-16,0 0 0 16,0 0 7-16,-3 0-21 0,-8 0 14 15,3 1-15-15,0 7-13 16,3-3 4-16,5 1-24 15,0-3-12-15,0 0-24 16,0 1 25-16,3-4-2 16,2 0 42-16,0 0-8 15,-5-1 20-15,0-12-32 16,0-4-66-16,0-2-59 16,-10-5 156-16,-2 1-2 15,1-2 10-15,0-3-4 16,2 3-17-16,5 4-37 15</inkml:trace>
  <inkml:trace contextRef="#ctx0" brushRef="#br0" timeOffset="45110.472">14700 10579 181 0</inkml:trace>
  <inkml:trace contextRef="#ctx0" brushRef="#br0" timeOffset="45454.7302">14700 10579 181 0,'97'15'183'0,"-97"-15"-126"0,0 3 42 0,0 17-17 16,0 11 19-16,-5 8 4 15,-9 4-57-15,0 0 4 16,-5-3-28-16,2-4-19 16,2-10 42-16,6-8-47 15,3-9 0-15,3-3-3 16,2-5 19-16,-2 0-24 0,2-1 8 16,-2 0 0-1,-4-4-30-15,0-14 11 0,-1-5-11 16,0 0 18-16,3 3 16 15,2 8-4-15,2 4 0 16,1 6 10-16,0 1 30 16,0 1-40-16,0 0 0 15,0 0-10-15,3 11 26 16,14 6 1-16,10 7-6 16,3 2-6-16,6 0 51 15,1-1-56-15,1-6 0 16,-1-1 4-16,1-4-3 15,-2-1-2-15,0-4-44 16,-1 2-63-16,-6-1 38 0,-8 0-143 16,-12-3-316-16</inkml:trace>
  <inkml:trace contextRef="#ctx0" brushRef="#br0" timeOffset="46889.2903">14540 11385 369 0,'0'0'54'15,"0"0"-23"-15,0 0-2 16,0 0 9-16,0 0 40 16,0 0 32-16,4-2-97 15,1 2-12-15,3 7 8 16,8 18 1-16,7 10 42 0,8 7-45 16,12 3 8-1,9-3 40-15,14-3-47 0,8-10-5 16,8-9 31-16,3-8-30 15,-2-9 14-15,-5-3-18 16,-4-3 0-16,-12-14-22 16,-3-2 22-16,-9-2-28 15,-6 0 23-15,-8 2-22 16,-10 4 6-16,-3 5-64 16,-10 1-49-16,-6 7 3 15,-4-1-136-15</inkml:trace>
  <inkml:trace contextRef="#ctx0" brushRef="#br0" timeOffset="48028.2103">17418 11131 338 0,'0'0'110'16,"0"0"-104"-16,0 0 35 15,0 0-24-15,0 0 40 16,0 0 52-16,-44 12-90 0,40-4 0 16,-2 4 7-16,4-2-19 15,2-1 15-15,0-1-22 16,0-4 7-16,0-1 1 16,8-2-8-16,4-1 0 15,2 0 3-15,3 0 18 16,2-11-5-16,-4-3-16 15,-1 1 0-15,-8-1 9 16,-6 0-9-16,0-1 0 16,0 1-2-16,-14 1 12 15,-4 6-10-15,-5 5 0 16,-3 2 0-16,1 0 1 16,4 3 6-16,2 9-7 0,6 2 0 15,6 1 21-15,6 0-30 16,1-1 9-16,3 0 0 15,12-5 0-15,4-1 0 16,-3-4 0-16,1-4-8 16,-9 0 16-16,-1 0-15 15,-4 0 7-15,-3 0 0 16,0 0 1-16,-2 0-1 16,-14 0-17-16,-10 0 4 15,-7 7-87-15,-11 12-30 16,-3 2-294-16</inkml:trace>
  <inkml:trace contextRef="#ctx0" brushRef="#br0" timeOffset="49481.5538">11502 17056 738 0,'0'0'6'0,"0"0"18"16,0 0-24-16,0 0 0 16,0 0-12-16,0 0 12 15,7 0 0-15,16 0 25 16,7 0-25-16,8 0 38 0,3 0-30 15,-1 0-7-15,1 0 37 16,-8-3-38-16,-7 3 0 16,-11-1-2-16,-6 1 17 15,-4 0-15-15,-5 0 0 16,0 0 9-16,0 0 39 16,0 0-44-16,-14 0 23 15,-12 0-21-15,-8 0 6 16,-6 0-19-16,-2 0 7 15,3 0 0-15,3 0-1 16,2 5 1-16,4 0 0 16,5 3-6-16,7-4 16 15,8-1 1-15,5-1-11 16,3-2 0-16,2 0-19 16,0 0 19-16,0 0-9 0,0 2 4 15,5 1 4 1,9 2-3-16,6 0 4 0,9-3 0 15,3 0-9-15,12-2 9 16,5-2 0-16,11-13-5 16,7-7 5-16,10-4-31 15,4-1-73-15,0-6-53 16,-4-1-204-16</inkml:trace>
  <inkml:trace contextRef="#ctx0" brushRef="#br0" timeOffset="52436.7018">17382 11035 506 0,'0'0'178'15,"0"0"-151"-15,0 0-8 16,0 0 46-16,0 0-12 16,0 0 4-16,0-80-32 15,4 61-22-15,1-6 69 16,2-3-67-16,-1-2-5 15,-2-1 33-15,0-2-32 0,-4 0 38 16,0-5-39-16,-7-4 0 16,-13-5 13-16,-7-3-13 15,-7-4 0-15,-10-1 1 16,-9 2 15-16,-7-3-16 16,-6 0 0-16,-3 4 0 15,0 1-6-15,2 8 6 16,5 4 0-16,4 8-2 15,7 4 15-15,10 5 16 16,11 6-29-16,11 6 2 16,8 5 17-16,6 0-19 15,5 4 0-15,0 1-5 16,0-2 12-16,0 2-14 16,0 0-29-16,0 0-22 0,3 2 48 15,8 12-46-15,2 2-27 16,-1 1 14-16,0-5-41 15,-4 0 14-15,-4-2-75 16,-4-7-166-16</inkml:trace>
  <inkml:trace contextRef="#ctx0" brushRef="#br0" timeOffset="52728.1087">16605 10107 501 0,'0'0'48'0,"0"0"-4"16,0 0-12-16,0 0-8 16,0 0 4-16,0 0 43 15,-50 11-31-15,50-11 20 16,0 0-60-16,0 0 3 16,0 0 66-16,0-3-69 15,9-13 8-15,11-2-15 16,-1-3 22-16,3 4-25 15,2 7 10-15,-3 3-32 16,2 7 24-16,2 0-30 16,0 8-38-16,1 18 56 15,-4 15-62-15,-10 14-81 16,-12 10-57-16</inkml:trace>
  <inkml:trace contextRef="#ctx0" brushRef="#br0" timeOffset="53953.0729">12632 16871 722 0,'0'0'76'0,"0"0"-61"15,0 0 16-15,0 0 19 16,0 0-4-16,0 0-22 16,0 1-10-16,0-1 6 15,0 0-20-15,2 0 0 16,4 0 5-16,9 2-5 16,6 1 0-16,-1 1-12 15,0-2 36-15,-4 1-34 16,-5-1 10-16,-5-2 0 15,-4 1 7-15,-2 1-7 0,0-1 0 16,0 1-5-16,-2 2 24 16,-12 5-11-16,-8-3-8 15,-6 3 0-15,-4-4 4 16,0-3-4-16,3 0 0 16,4 0-7-16,7-2 21 15,9 0-6-15,0 0-8 16,9 0 0-16,-3 0-20 15,3 0 20-15,0 0 0 16,0 0-7-16,0 0 27 16,0 0-25-16,0 0 5 15,0 0 0-15,0 0 3 16,0 0-3-16,9 0 0 16,9 0-4-16,3 0 26 0,1 0-13 15,2 0-9-15,0 0 0 16,0-2 2-16,-1-2-2 15,-1-4-19-15,0 0 0 16,0-5-75-16,-1-2-11 16,-3-4-114-16</inkml:trace>
  <inkml:trace contextRef="#ctx0" brushRef="#br0" timeOffset="55190.5003">16573 9208 154 0,'0'0'256'16,"0"0"-207"-16,0 0-47 15,0 0 42-15,0 0 12 16,0 0-37-16,0 0 52 15,32 77-36-15,2-72 4 16,11-5 32-16,11 0-38 16,8 0 3-16,5-17-36 0,1-7 25 15,-3-7 2 1,-4-1-27-16,-7-3 0 0,-6-3 20 16,-6-2-14-16,-9-4 12 15,-5-2-18-15,-10-2 0 16,-6-3 3-16,-8 0-3 15,-6 0 0-15,0 1 6 16,-4 3-1-16,-13 9-10 16,-4 9 3-16,-1 5-4 15,0 9-16-15,-2 6 22 16,1 4-35-16,-5 5 31 16,1 7-46-16,-3 15-12 15,2 8 9-15,1 3-37 0,4 0-5 16,3-4 9-1,4-4-1-15,6-6 55 0,6-7-6 16,2-5 31-16,2-4-2 16,0-3 18-16,0 0 8 15,0-3 36-15,2-8-33 16,2 3 71-16,1 2-14 16,-4 2 28-16,1 1-63 15,3 3-24-15,3 0-19 16,6 0 1-16,8 18 0 15,5 18-8-15,0 18-28 16,-8 20-125-16,-10 16-257 16</inkml:trace>
  <inkml:trace contextRef="#ctx0" brushRef="#br0" timeOffset="56189.5876">13316 16930 710 0,'0'0'104'0,"0"0"-66"15,0 0-24-15,0 0 58 16,0 0-43-16,0 0 2 16,0 0-31-16,-21 0 6 15,36 0-6-15,7 0 0 16,6-3 0-16,2-2-3 15,3 2 19-15,-3 0-9 16,-5 2-7-16,-1-1 0 0,-5 1-7 16,-7 1 7-1,-3 0 0-15,-7 0-5 0,-2 0 8 16,0 0-5-16,0 4 2 16,-11 9 0-16,-7 2 11 15,-5-1-11-15,-4-2 0 16,0-2-7-16,0 0 19 15,3-3-13-15,6-2 1 16,4-1 0-16,8-3-2 16,2 1 2-16,4-2 0 15,0 0 0-15,0 0-2 16,0 0-4-16,4 0 6 16,7 0 0-16,7-5 9 15,5-7-9-15,3-3 0 16,6-4 0-16,5-5-7 0,4-1 5 15,5-9-83-15,9-9-54 16,1-15-58-16</inkml:trace>
  <inkml:trace contextRef="#ctx0" brushRef="#br0" timeOffset="57307.0618">17576 7321 738 0,'0'0'39'16,"0"0"5"-16,0 0-32 15,0 0 2-15,77-106-8 16,-44 62-5-16,3-10 63 0,4-6-56 15,-2-5 11 1,5-6 53-16,3-1-70 0,0-3 20 16,-3-11-22-16,-4-3 0 15,-12-2 14-15,-15-6-14 16,-12-1 0-16,-2-7 4 16,-33-8 6-16,-14-4-5 15,-17 5-5-15,-10 6 0 16,-9 16-8-16,-6 13 8 15,-2 7 0-15,3 6 9 16,-2 8 0-16,-5 3-9 16,-10 3 0-16,-9 7-10 0,-5-1-9 15,2 4 19 1,3 5 0-16,0 9-2 0,-4 6 15 16,6 6-24-16,5 7 11 15,5 3 0-15,9 4-2 16,9 0 2-16,3 0 0 15,10 0-8-15,4 1 20 16,6 4-18-16,10 0 6 16,7-5 0-16,14 0-1 15,14 1 1-15,9-1 0 16,8 0-3-16,1 0 17 16,0 0-28-16,0 0 1 15,0 0-70-15,4 8 30 16,11 7-28-16,6 9 21 15,3 15-7-15,-7 7-183 0,-3 6-159 16</inkml:trace>
  <inkml:trace contextRef="#ctx0" brushRef="#br0" timeOffset="58572.1395">14414 16956 330 0,'0'0'150'15,"0"0"-128"-15,0 0 65 16,0 0-21-16,0 0-42 15,0 0 27-15,-80-27-19 16,76 22-9-16,0 1 62 16,4 3-65-16,0 1 5 15,0 0-5-15,0 0-13 0,0 0 14 16,0 0-21-16,0 0 10 16,0 0-5-16,4 0 1 15,11 0-6-15,9 0 41 16,2 0-37-16,3 0 21 15,-1 0-25-15,-4 0 8 16,0 0-10-16,-5 0 2 16,-5 0 0-16,-3-2 0 15,-3 1 10-15,-5 1-10 16,-1-1 0-16,-2 1 2 16,0 0-5-16,0 0 3 15,0 0 0-15,-17 0-7 16,-6 0-1-16,-8 0 4 15,-3 0-14-15,0 0 18 16,4 1-17-16,8 2 17 0,4-2 0 16,9 1-5-16,6 0 21 15,3-2-23-15,0 0 7 16,0 0 0-16,0 0-16 16,0 0 16-16,0 0 0 15,0 0-8-15,0 3 21 16,7 3-15-16,5-2 2 15,6 0 0-15,4-4-25 16,5 0 0-16,6 0-88 16,-3-8-144-16</inkml:trace>
  <inkml:trace contextRef="#ctx0" brushRef="#br0" timeOffset="61344.5373">6298 15725 242 0,'0'0'26'0,"0"0"4"16,0 0 53-1,0 0-55-15,-93-54-24 0,83 45 16 16,-2 1-20-16,6-1 0 15,0 1-4-15,0-1 8 16,-1-1-10-16,1-1 6 16,-2-1-84-16,2 1-26 15,3 1-45-15</inkml:trace>
  <inkml:trace contextRef="#ctx0" brushRef="#br0" timeOffset="62046.5206">6141 15245 362 0,'0'0'67'0,"0"0"-26"0,0 0 82 15,0 0-59-15,0 0-15 16,0 0 24-16,-3-35-52 15,0 35 30-15,3 0-43 16,0 0 2-16,0 0-6 16,-3 0-3-16,3 0-1 15,-3 0 0-15,2 0 5 16,-5 0-6-16,-3 2 1 16,-6 9 0-16,-3 3 5 15,-3 3-5-15,-1 4 0 16,-1 0-4-16,-2 3 17 15,-2 1-15-15,-3 1 2 16,-1-2 0-16,1-2 19 0,2-1-19 16,4 2 0-16,6-4-4 15,2 2 15-15,2 1-18 16,2 5 7-16,2 2 0 16,-2 3-8-16,3 0 8 15,1 1 0-15,4 3-3 16,1-2 18-16,3 6-23 15,0-1 8-15,0 3 0 16,4 2 14-16,10 3-14 16,7 7 0-16,6 4-2 15,5 6 7-15,9 4-7 16,6-4 2-16,10-1 0 0,6-2-13 16,7-6 13-1,12 1-45-15,12-3 19 0,21-7-53 16,13-3-28-16,10-1-91 15,11-1-180-15</inkml:trace>
  <inkml:trace contextRef="#ctx0" brushRef="#br0" timeOffset="63742.6923">15267 15674 524 0,'0'0'48'0,"0"0"23"16,0 0 7-16,-39-78-49 15,31 66-21-15,1 1 54 16,1 3-47-16,2 2 4 15,-1 1 26-15,4 3-43 16,-1 0 44-16,2 2-46 16,0 0 10-16,0 0-7 15,0 0-3-15,0 0-3 16,6 0-4-16,18 12 5 0,7 9 2 16,8 4 0-1,6 7 2-15,0 6 10 0,1 0-12 16,2 7 0-16,-1-1-5 15,-3 1 12-15,-4 4-7 16,-8 2 0-16,-3 4 9 16,-4 6-13-16,-7 4 4 15,-3 0 0-15,-9 0-10 16,-6-4 13-16,0 2-3 16,-9-6 0-16,-12-1 0 15,-7-3 11-15,-2-6-11 16,-6-2 0-16,-7-6-9 15,1-5 24-15,-1-1-27 16,0-5 12-16,4-7-25 16,7-6 18-16,3-5-38 0,5-5-3 15,5-1 14-15,2-4-48 16,8 0-50-16,0 0-169 16</inkml:trace>
  <inkml:trace contextRef="#ctx0" brushRef="#br0" timeOffset="67395.0619">3404 12088 76 0,'0'0'5'16,"0"0"1"-16,0 0-2 15,0 0 61-15,0 0 5 16,0 0 4-16,0 0 2 15,-9-16-26-15,9 16 26 16,0 0 7-16,-2 0-51 16,2 0 54-16,0 0-64 15,-1 0-13-15,1 0 40 16,0 0-43-16,0 0 31 0,0 0-27 16,0 0-2-16,0 0 30 15,0 0-38-15,0 0 0 16,0 0-2-16,0 0 5 15,0 0-4-15,0 0 1 16,0 0 0-16,0 0-17 16,0 0 17-16,0 0-37 15,0 0 35-15,0 0-37 16,0 0 21-16,0 0-47 16,0 6-30-16,0-1 6 15,0 0-37-15,0-3-94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29:51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5488 1073 630 0,'0'0'36'16,"0"0"-13"-16,0 0-17 0,0 0 61 15,0 0-49-15,0 0 8 16,0 0 27-16,-17 0-37 16,17 0 9-16,-1 0-25 15,1 0 0-15,0 0-20 16,0 6 14-16,0 16 6 16,0 11-9-16,0 13 24 15,0 9-6-15,0 4-9 16,0 2 0-16,0-5-1 15,0-5 1-15,1-9 0 16,2-9 0-16,0-6 11 16,0-7-2-16,-1-6-9 0,-2-4 1 15,0-8 6-15,3 1-5 16,-3-3 0-16,1 0 41 16,-1-5-38-16,0-14 44 15,0-11-49-15,0-12 12 16,0-10-25-16,2-2 13 15,-2-1-3-15,0 7-16 16,0 0 27-16,0-1-16 16,0 5 7-16,1-2-5 15,4 4-10-15,5 0 16 16,2 3-17-16,3 8 5 16,0 2 13-16,0 7-1 15,-4 6 0-15,2 6-2 0,-1 6-15 16,-3 4 17-16,1 0-11 15,5 4 8-15,-1 12-8 16,0 8 11-16,-3 1 0 16,-5 6 1-16,-6 1-3 15,0 4 2-15,0 2 0 16,-17 1 23-16,-3 0-11 16,-4-3-2-16,4-7-10 15,2-1 5-15,5-8 3 16,3-2-8-16,4-2-25 15,4-1 10-15,2-3-81 16,0-4-71-16,5-8-308 0</inkml:trace>
  <inkml:trace contextRef="#ctx0" brushRef="#br0" timeOffset="1131.5633">5862 1455 413 0,'0'0'1'0,"0"0"48"15,0 0-3 1,0 0 10-16,0 0 15 0,0 0-40 15,-74 15-14-15,65 4-16 16,-3 9 13-16,6 2 4 16,0-3-6-16,1 0-3 15,5-4 13-15,0-6-22 16,0-2 0-16,6-5-2 16,3-3 17-16,5-3-9 15,-2-2-6-15,2-2 0 16,0 0 26-16,4-10-26 15,-3-5 0-15,-2-1-2 16,1-1 29-16,-8 0-22 16,-3 2-5-16,-3-1 0 0,0 3-18 15,0 4 18-15,0 0-4 16,-2 6-17-16,2 2 42 16,0 1-24-16,0 0 3 15,0 0-32-15,0 0 22 16,0 9-4-16,0 1 14 15,2 0 0-15,8-1-1 16,-3-1-3-16,4-6 4 16,4-1 0-16,-3-1 34 15,9 0-33-15,-2-6 16 16,-4-8 1-16,6-1-10 16,-6-6 17-16,1-9-25 15,-4-4 13-15,-3-2-6 16,-3 3-4-16,-6 4-3 0,0 2 0 15,0 1-6-15,-9 3 5 16,-3 2-14-16,0 8-14 16,2 3 19-16,2 4 10 15,4 3 0-15,4 2-12 16,0 1-15-16,0 0 10 16,0 1-18-16,0 11 19 15,10 8-2-15,5 4 18 16,2 0 0-16,-1 5-2 15,-2-4 11-15,2 1-9 16,-6 0 0-16,1-1 7 16,-1 2 23-16,-4 1-24 0,0-4-1 15,-3-2-5-15,-1-1 13 16,-2-7-18-16,0-5 5 16,0-4 0-16,0-5 3 15,0 0-3-15,0 0 0 16,4 0 18-16,2-7-3 15,4-17 16-15,4-11-31 16,4-13 9-16,2-5-6 16,0-5 0-16,1 4-3 15,0 3 0-15,4 3 5 16,-7 5-8-16,1 1 3 16,-5 7 0-16,-2 8-1 15,-5 5 1-15,-1 7 0 16,-6 7 0-16,0 5 5 0,0 3 3 15,0 0-8-15,0 0 0 16,0 2-18-16,0 14 18 16,0 11 0-16,-1 5 5 15,1 6 2-15,0-4 17 16,0-3-24-16,0-4 12 16,3-5-4-16,11-3-6 15,-3-6-2-15,8 0 0 16,-4-5 6-16,0-1-20 15,-3-2-16-15,-4-2-55 16,-4-3 51-16,-4 0-162 16,0 0 31-16</inkml:trace>
  <inkml:trace contextRef="#ctx0" brushRef="#br0" timeOffset="1257.9182">6295 1244 445 0,'0'0'0'0,"0"0"-170"16,0 0 55-16</inkml:trace>
  <inkml:trace contextRef="#ctx0" brushRef="#br0" timeOffset="2684.2119">6994 1548 574 0,'0'0'67'0,"0"0"-67"16,0 0 0-16,0 0 5 16,44-86 8-16,-19 46-12 15,5-2-1-15,-2 1 0 16,-1 3 32-16,-3-3-23 15,-5 2-9-15,-4 2 13 16,-3 1-5-16,-7 4-11 16,-5 6 3-16,0 1 0 0,0 4 25 15,-2 7-25-15,-7 4 0 16,0 5-2-16,-6 5 16 16,-1 2-20-16,-8 20 6 15,0 12 0-15,-3 10-2 16,-1 10 2-16,1 5 0 15,3 7 1-15,4 7 2 16,6 0 22-16,2-1-25 16,7-9 3-16,5-13 20 15,0-9-23-15,0-13 0 16,10-10 0-16,1-5 7 16,-1-7 1-16,4-5-8 15,2-1 0-15,2-3 38 0,-1-15-34 16,5-7 0-16,-7-3 9 15,-3-2-10-15,0-2-6 16,-8 1-4-16,-2 3-24 16,-2 3 22-16,0 6-16 15,0 6 24-15,0 6-7 16,0 7 9-16,0 0-2 16,0 0-14-16,0 0-11 15,0 0 11-15,3 0 13 16,6 0 0-16,-3 0 2 15,6 0 4-15,3 0 25 16,3-3-13-16,4-11-15 0,2-3 48 16,3-5-49-1,-4-3 0-15,-1-2 8 0,-4-1 2 16,-2 2-6-16,-2 1-4 16,-4 1 0-16,-3 3 0 15,-1 5 0-15,-5 5 0 16,-1 6-3-16,0 4 6 15,0 1-6-15,0 0-9 16,0 0-34-16,0 14 44 16,0 8-3-16,0 4 5 15,0 1-10-15,0-1 19 16,0-5-9-16,5-8 0 16,1-1 10-16,2-7-19 15,0-1 9-15,0-3 0 16,1-1 21-16,6 0-15 0,-2-3 18 15,6-11-19-15,0-1 9 16,0-2 17-16,-4-2-31 16,0 0 0-16,0-4 15 15,-2-1-10-15,-1 0-3 16,-2-2-2-16,-8 3-2 16,-2-3-10-16,0 2 12 15,0 1-26-15,-15-2 23 16,0 5-32-16,-1 6 35 15,5 3 0-15,1 6 4 16,7 4-16-16,1 1 12 16,1 0-68-16,-2 1 17 0,3 15 8 15,0 1 13-15,1 3-44 16,19-4-76-16,8-6 20 16,8-8-28-16</inkml:trace>
  <inkml:trace contextRef="#ctx0" brushRef="#br0" timeOffset="2905.0169">3807 1042 362 0,'4081'0'156'15,"-4081"0"-106"-15,0 0-30 16,0 0 0-16,0 0 6 16,0 0 24-16,-72 48-22 15,60-24 22-15,5 0-49 0,4 1 13 16,3-3-14-16,0-2 10 15,1-2-19-15,14-1 9 16,3-2-6-16,5-3-16 16,9 2-3-16,6-4-91 15,6-5-182-15</inkml:trace>
  <inkml:trace contextRef="#ctx0" brushRef="#br0" timeOffset="6446.1521">14186 3659 80 0,'0'0'31'0,"0"0"82"16,0 0-14-16,0 0-18 0,0 0-48 15,0 0-21-15,0 0 9 16,-5-55 12-16,-1 36 0 16,3 0-14-16,0 1 0 15,-2 4 28-15,1-3 6 16,-1 5-30-16,2 0 34 15,-1 4-54-15,-2 4 26 16,5 3 11-16,-1 1-40 16,2 0 34-16,0 0-34 15,0 0-7-15,-1 1-22 16,-2 18 29-16,-1 15 0 16,-2 14-11-16,0 8 24 0,-5 7 1 15,0 0-14-15,-1-2 5 16,0-1 38-1,3-4-39-15,3-4-4 0,-1-6 9 16,6-6 3-16,-1-9-14 16,2-4 2-16,0-10 0 15,-1 0-22-15,1-8 16 16,-2-4-53-16,-1-2-16 16,-5-3 18-16,-9 0 27 15,-10-13-206-15</inkml:trace>
  <inkml:trace contextRef="#ctx0" brushRef="#br0" timeOffset="6745.1458">13780 3880 414 0,'0'0'110'0,"0"0"-72"16,0 0-15-16,0 0-23 15,0 0 0-15,0 0 5 16,-6 29 13-16,6-3 23 15,10 6-5-15,2 5-35 16,2 4 14-16,2-4-12 16,0 2 8-16,5-2 10 15,3-4-21-15,0-3 0 16,0-5-4-16,3-5 24 16,1-7-19-16,5-10-1 15,7-3 0-15,2-5 12 0,8-19-12 16,0-8 0-16,3-9-7 15,-5-2-56-15,-11-6-106 16,-13-2-300-16</inkml:trace>
  <inkml:trace contextRef="#ctx0" brushRef="#br0" timeOffset="7683.9332">9439 6165 443 0,'0'0'84'0,"0"0"-17"0,0 0 11 16,0 0-44-16,0 0-25 15,0 0 0-15,-2-28-9 16,2 37-21-16,0 14 21 16,0 11 8-16,0 9 31 15,0 11-35-15,0 3 5 16,0 2 53-16,0-3-58 16,0 1-2-16,0-5 21 15,0-1-16-15,-2-4 13 16,2-5-20-16,0-6 0 15,0-7-2-15,0-3 2 16,-2-11 0-16,2-7-14 16,-1-4 1-16,-1-2 7 0,-4-2-18 15,-3 0-14-15,-6-19 1 16,-1-9-137-16,-2-9-82 16,-3-2-25-16</inkml:trace>
  <inkml:trace contextRef="#ctx0" brushRef="#br0" timeOffset="7951.897">9214 6588 170 0,'0'0'132'16,"0"0"-18"-16,0 0-1 15,0 0-47-15,0 0-24 16,0 0-42-16,-16 2 0 16,16 17 26-16,10 8 22 15,2 5-18-15,4 4-30 0,1 0 8 16,0-2 4-16,4-5-12 15,-1-5 0-15,-1-7 16 16,-1-6-12-16,3-8 4 16,0-3-8-16,5 0 0 15,6-16 17-15,5-12-17 16,2-6-26-16,3-1 10 16,-5 0-67-16,-6 7-24 15,-5 9-26-15,-14 8-123 16</inkml:trace>
  <inkml:trace contextRef="#ctx0" brushRef="#br0" timeOffset="8807.6046">6037 9515 611 0,'0'0'26'16,"0"0"11"-16,0 0 4 16,0 0-35-16,0 0 29 15,0 0-35-15,-18-9 0 16,16 14 0-16,1 19 17 16,-2 15-10-16,-3 13 16 15,0 9-9-15,1 2 32 16,-1-2-45-16,0-4 8 15,1-8-9-15,-1-5 8 16,4-8-1-16,1-12-7 0,1-7 0 16,0-8-17-16,0-6 17 15,0-2-70-15,0-1 29 16,-6 0-37-16,-5-6 77 16,-8-18-290-16</inkml:trace>
  <inkml:trace contextRef="#ctx0" brushRef="#br0" timeOffset="9116.8537">5736 9733 498 0,'0'0'70'0,"0"0"24"16,0 0-94-16,0 0 10 0,0 0-24 15,0 0 36-15,7 50-20 16,8-9 48-16,0 9-29 15,3 0 29-15,-1 3-34 16,-2-6-10-16,3-3 34 16,0-9-32-16,2-6-1 15,-1-10-7-15,-4-8 3 16,7-8-3-16,-1-3 0 16,10-8 8-16,6-20 8 15,7-12-16-15,7-6-21 16,-1 0-3-16,0 7-67 15,-4 12 29-15,-4 8-132 16,-11 9-88-16</inkml:trace>
  <inkml:trace contextRef="#ctx0" brushRef="#br0" timeOffset="9909.8458">4312 11239 582 0,'0'0'87'15,"0"0"-70"-15,0 0-10 16,0 0-14-16,0 0 8 16,0 0-1-16,12 55 2 15,-3-5 12-15,3 11 77 16,2 5-83-16,2 3 11 16,1 0 14-16,2-2-23 15,-1-6 17-15,0-7-27 16,-5-7 3-16,-3-5-6 15,-5-6 3-15,1-5 0 16,-6-3-1-16,0-7-38 16,0-6 16-16,0-1-41 0,-8-10-25 15,-9-4 18-15,-10-4-290 16</inkml:trace>
  <inkml:trace contextRef="#ctx0" brushRef="#br0" timeOffset="10217.645">4244 11726 362 0,'0'0'68'15,"0"0"61"-15,0 0-94 0,0 0-29 16,0 0-6 0,0 0 17-16,-7 47-12 0,17-2 79 15,5 9-63-15,0-1 39 16,1-2-53-16,5-10-7 15,-5-12 14-15,2-7-10 16,-4-8 2-16,-1-8-6 16,-1-4 12-16,6-2 11 15,3-3-15-15,12-16 6 16,5-7 1-16,3-2-5 16,1 1-20-16,-4 4 0 15,2 3-57-15,-2 6 64 16,-2 5-117-16,-6 2-144 15</inkml:trace>
  <inkml:trace contextRef="#ctx0" brushRef="#br0" timeOffset="11028.3537">4733 13525 237 0,'0'0'238'0,"0"0"-157"16,0 0 16-16,0 0-68 0,0 0-10 15,0 0 51-15,-40-48-50 16,40 48 20-16,0 0-40 15,0 0 3-15,0 0 0 16,1 0-3-16,14 2 0 16,8 3 15-16,4 1-15 15,7-6 22-15,4 0-22 16,4 0 17-16,5-4 8 16,3-9-25-16,2-1 6 15,-3 2-2-15,-5 1 3 16,-7 1-7-16,-5 3 0 15,-7 4 3-15,-7 0-30 16,-6 3 12-16,-8 0-52 0,-1 0 12 16,-3 0-82-1,0 12-78-15,-1-1 18 0</inkml:trace>
  <inkml:trace contextRef="#ctx0" brushRef="#br0" timeOffset="11905.0312">7284 13456 339 0,'0'0'75'0,"0"0"59"15,0 0-34-15,0 0 12 16,0 0-60-16,0 0-17 15,-60-17 42-15,60 17-77 16,0 0 0-16,13 0-3 0,14-3 15 16,15 0-3-16,11-2-8 15,15-1 12-15,9-2 21 16,-2-1-34-16,-1 0 0 16,-11-1 0-16,-12 1 17 15,-7 2-18-15,-6 0 1 16,-7 2 0-16,-8 2-10 15,-10 1 10-15,-8 2-25 16,-5 0-3-16,0 0-33 16,0 0 31-16,-3 0-29 15,-24 2-95-15,-7 10-357 16</inkml:trace>
  <inkml:trace contextRef="#ctx0" brushRef="#br0" timeOffset="12686.2855">5415 15981 566 0,'0'0'57'16,"0"0"-9"-16,0 0-32 15,0 0-11-15,0 0 18 16,0 0-23-16,26 0 15 0,4 0 3 16,14 0 11-16,9 0 13 15,8 0-15-15,5-9-21 16,1-1 12-16,-1-1-18 16,-1 0 5-16,-5 2 28 15,-4 1-30-15,-7-1 1 16,-9 3 12-16,-6 1-9 15,-8 1-5-15,-7-1-2 16,-10 5 0-16,-3-3-5 16,-3 3 5-16,-3 0-6 15,0 0-2-15,0 0-6 16,0 0 7-16,-9 0-192 0,-3-14 140 16,-9-13-476-1</inkml:trace>
  <inkml:trace contextRef="#ctx0" brushRef="#br0" timeOffset="13835.1981">8080 12221 532 0,'0'0'146'16,"0"0"-69"-16,0 0-77 15,0 0 0-15,0 0-13 16,-6-90 13-16,-13 69-12 0,-11-1 8 16,-6 0 8-16,-10-2-1 15,-8 0-3-15,-1 0 0 16,-3 5 39-16,-5 4-39 15,3 7 0-15,-6 3 24 16,-5 5-15-16,-3 0 5 16,-7 0-14-16,-4 3 0 15,-4 4 7-15,-1 0-7 16,4-1 0-16,11-3 52 16,8-3-22-16,10 0 28 15,5 0-58-15,6 0 11 16,0-9 4-16,4-3-15 15,7-5 0-15,0-2 13 16,4-4-5-16,1-7-15 16,-3-5 7-16,2-8 0 0,-2-5-5 15,0-5 14-15,3-1-9 16,2 3 11-16,5 9 1 16,7 9 3-16,7 12-15 15,3 6 11-15,5 3 8 16,1 7-19-16,-2 2 0 15,2 2-5-15,0 1 16 16,0 0-22-16,0 0 4 16,0 0-47-16,0 0 49 15,0 0-66-15,0 0-13 0,13 7 82 16,4 4-36 0,5 4 14-16,-1 5-20 0,-3 3-64 15,1 1-37-15,-5 1-58 16</inkml:trace>
  <inkml:trace contextRef="#ctx0" brushRef="#br0" timeOffset="14118.7997">6260 11794 618 0,'0'0'52'15,"0"0"-15"-15,0 0-37 16,0 0 0-16,0 0-3 15,0 0 8-15,-13 42 2 16,13-42 3-16,0 0 0 0,0 0 55 16,5-8-28-16,6-12-22 15,3-11 4-15,8-9-14 16,0-1-10-16,-3 4-2 16,-4 13-27-16,-2 14 20 15,0 10 6-15,-1 0-49 16,9 14 26-16,0 14-15 15,6 4 3-15,10 4-113 16,2-8-25-16</inkml:trace>
  <inkml:trace contextRef="#ctx0" brushRef="#br0" timeOffset="15333.4015">6500 15810 229 0,'0'0'148'16,"0"0"-70"-16,0 0 9 16,0 0 2-16,0 0-55 0,0 0 22 15,-19-32-23-15,19 31-16 16,0 1 47-16,0-2-60 16,0 2 5-16,3-5-4 15,13 0 3-15,6-2 12 16,4 0-12-16,6 1 3 15,4-1 31-15,4 1-42 16,0 1 0-16,-3-1-1 16,-1 1 7-16,-6 1-2 15,-3-1-4-15,-6 0 0 16,-2 1-11-16,-8 1-5 16,1-4-31-16,-2 2-8 0,-3-7-30 15,-2-9-116 1,-5-9-323-16</inkml:trace>
  <inkml:trace contextRef="#ctx0" brushRef="#br0" timeOffset="17915.1221">7331 10853 276 0,'0'0'353'16,"0"0"-345"-16,0 0-7 15,0 0 45-15,0 0-46 16,-16-78 0-16,20 65 4 15,10-2 4-15,5-4 11 16,5 1-19-16,12 0 11 16,4-5 36-16,14-3-29 15,7-3-18-15,6-7 21 0,6-8-15 16,8-9 4 0,4-5-5-16,4-4 2 0,1-7 26 15,-8-5-31-15,-4-5-2 16,-4-6 25-16,-7-1-23 15,-9-4 29-15,-7-2-31 16,-9 3 2-16,-7-1 6 16,-5 3-8-16,-3 2 0 15,-6 1 8-15,2 8 5 16,-3 11-14-16,0 12 1 16,-1 10 0-16,-1 11-6 15,-6 6 6-15,0 9 0 16,-5 7-6-16,-2 5 23 15,-5 5-28-15,0-2 11 16,0 1 0-16,0-1-24 0,0 2 24 16,0 0-6-16,0-2 4 15,0 2-14-15,0 0 12 16,0 0-20-16,1 0-31 16,0-2 53-16,3 2-62 15,-1-1 6-15,-2 1 29 16,0 0-90-16,-1 0-9 15,0 0 21-15,0 0 69 16,0 0 30-16,0 3-5 16,0-1 13-16,0-2 27 15,-1 0 33-15,1 0-17 16,-1 0-43-16,-1 0 19 0,2-4-19 16,-1 0 5-1,1 0 21-15,-2 3 63 0,2-1-12 16,0 1-8-16,0 1-26 15,0 0-28-15,-2-1 50 16,2 1-38-16,0 0-10 16,0 0 33-16,0 0-45 15,0 0 9-15,0 0-14 16,0 0 0-16,0-2 8 16,0 2-8-16,0 0 0 15,0 0-13-15,0 0 23 16,0 0-16-16,0 0 6 15,0 0 0-15,0 0 2 16,0 0-2-16,0 0 0 16,0 0 9-16,0 0-4 0,-1 0-1 15,1 0-4-15,0 0-1 16,0 0-7-16,0 0 8 16,0 0-9-16,0 0 3 15,0 0 9-15,0 0-3 16,0 0 0-16,0 0 6 15,0 0-9-15,0 0 3 16,0 0 0-16,0 0 3 16,0 0-1-16,0 0-4 15,0 0-1-15,0 0 3 16,0 0-6-16,0 0 6 16,0 0-17-16,0 0 11 0,0 0-7 15,0 0 11-15,0 0 2 16,0 0 0-16,0 0-25 15,0 6 24-15,3 3 1 16,8 5 4-16,5 3 3 16,5 2-10-16,5 9 3 15,7 3 0-15,11 9-4 16,8 7 4-16,12 8 0 16,11 8 7-16,12 2-7 15,8 2 0-15,8-3-8 16,-2-6 22-16,1-2-20 15,-3-2 6-15,-2-2 0 16,-1 0 21-16,3 0-17 0,-5-1 2 16,-2 5-6-1,-7-1 13-15,-9-4-12 0,-7-1-1 16,-8-6 0-16,-5-4 5 16,-8-4-5-16,-5-10 0 15,-8-4-3-15,-10-10 11 16,-2 0-6-16,-7-5-2 15,-6 0 3-15,-1-1-3 16,-3-2 8-16,-1-2-8 16,-1 1 0-16,1 0 7 15,-3-1-5-15,2-1-2 16,-4 0 0-16,2-1 0 0,0 0 0 16,-2 0 0-16,1 0 0 15,-1 0 12-15,0 0 7 16,0 0-19-16,0 0 0 15,0 0 11-15,0 0-2 16,0 0-9-16,0 0 0 16,0 0 1-16,0 0-4 15,0 0 3-15,0 0 0 16,0 0-11-16,0 2 11 16,0-1 0-16,0 0-4 15,2 1 13-15,-2-1-10 16,3 0 1-16,-2 1 0 15,-1 0-15-15,0-2 15 16,2 0 0-16,-2 0-3 16,0 0 10-16,0 0-4 0,0 0-3 15,0 0 0-15,0 1-21 16,0-1 9-16,0 2-16 16,0-2 25-16,0 0-18 15,0 0 11-15,0 0 10 16,0 0 0-16,0 0-3 15,0 2 10-15,0-2-7 16,0 0 0-16,0 4 0 16,0 7-2-16,0 8 2 15,0 9 0-15,0 17-10 16,5 13 10-16,3 5 0 16,0 6-1-16,-1-2 18 0,-4-2-17 15,-1 0 0 1,-2 4 11-16,0 0-25 0,0-1 18 15,-16 0-4-15,-7-3 0 16,-4-2 2-16,-7-1 6 16,-3-4-8-16,-6-3 0 15,0-3 10-15,-1-3-10 16,2-3 0-16,-1-3 2 16,6 1 14-16,5-7-11 15,4-2-5-15,8-6 0 16,1-2 8-16,4-3-8 15,6-2 0-15,5-3-2 16,2-2 8-16,2-3-6 0,0-3 0 16,0-4 2-1,0-5-20-15,0 0 19 0,0-2-1 16,0 0 0-16,0 0 13 16,0 0-5-16,0 0-8 15,0 0 3-15,0 0 3 16,0 0-6-16,0 0 0 15,0 0-5-15,0 0-2 16,0 0 4-16,0 0-29 16,0 0-48-16,0 0 42 15,6 0-74-15,3-2-1 16,0-7-83-16</inkml:trace>
  <inkml:trace contextRef="#ctx0" brushRef="#br0" timeOffset="18287.8621">10104 11729 702 0,'0'0'34'0,"0"0"-34"16,0 0-57-16,0 0 55 15,0 0 2-15,0 0 19 0,35 68 14 16,-16-40-13 0,3 0 49-16,2 5-45 0,-1-3-14 15,-1 1 30-15,-1-2-35 16,-2-7 11-16,-4-3-16 16,-1-7 0-16,-4-4 8 15,0-6 0-15,2-2-8 16,5 0 25-16,6-13-21 15,6-8 15-15,5-5-19 16,2-1-5-16,-2 3-15 16,-2 4-41-16,-2 6-36 15,-3 9 2-15,-4 5-155 16,-9 0-163-16</inkml:trace>
  <inkml:trace contextRef="#ctx0" brushRef="#br0" timeOffset="19067.7529">7585 15825 491 0,'0'0'18'0,"0"0"9"16,0 0 9 0,0 0-8-16,0 0 27 0,0 0-16 15,0 0-7-15,-28 6 53 16,28-4-84-16,0 1 22 16,0 1 20-16,5 3-40 15,12 1 42-15,4-1-21 16,9 0-20-16,7-4 70 15,5-3-65-15,10 0 0 16,3 0 7-16,5-11-7 16,2 0-4-16,-2-3-5 15,-2-1 0-15,-4 2-26 0,-6 0 1 16,2-2-28 0,2-2-7-16,0-8-67 0,7-4-77 15</inkml:trace>
  <inkml:trace contextRef="#ctx0" brushRef="#br0" timeOffset="19921.6342">11390 13358 738 0,'0'0'46'0,"0"0"-18"0,0 0-20 15,0 0 2-15,0 0-10 16,0 0 0-16,49-9-1 16,-3 29 1-16,12 3 30 15,11 6-9-15,6-3-9 16,10-1 31-16,1-3-41 15,3-7 17-15,1-2-19 16,0-10 5-16,-2-3 15 16,-2 0-20-16,-2-10 0 15,-1-5 11-15,-2-6-11 16,-6-6 3-16,-10 0-3 16,-8-2 0-16,-8-1-1 0,-9 2 1 15,-7 4 0-15,-7 3-2 16,-7 5 4-16,-9 7-2 15,-4 2 0-15,-5 3 4 16,-1 1-8-16,0 0 4 16,0-2-27-16,-2-4 5 15,-10 2-62-15,-6-2-12 16,-2-4-75-16,-2-4-423 16</inkml:trace>
  <inkml:trace contextRef="#ctx0" brushRef="#br0" timeOffset="20216.7038">12521 13098 784 0,'0'0'14'15,"0"0"-14"-15,0 0 0 16,0 0-17-16,0 0 11 15,94 36 12-15,-52-19-9 16,-3 1 3-16,-3 2 0 16,-6 1-6-16,-3 3 6 15,-7-3 0-15,-7 4-5 16,-12 4-15-16,-1 3 13 0,-9 2-1 16,-21 5-27-1,-8 0 24-15,-9 2-46 0,-6-4-24 16,-4-4-125-16</inkml:trace>
  <inkml:trace contextRef="#ctx0" brushRef="#br0" timeOffset="21085.5963">8231 15938 67 0,'0'0'329'16,"0"0"-246"-16,0 0-2 16,0 0-42-16,0 0 25 15,0 0-21-15,0-27-33 16,4 27 45-16,4-3-48 0,1-1 4 16,10-1 14-16,3 0-19 15,8-6 20-15,6 0-26 16,4-3 15-16,5-3-4 15,0 0-11-15,0 1 0 16,-1 1-2-16,1 2 6 16,0 2 3-16,-3 0-7 15,1 2 0-15,-4 1-34 16,-5 2 25-16,-5 0-17 16,-4-1 18-16,-8 1-28 15,-6 2 14-15,-4-1-64 16,-7 0-166-16</inkml:trace>
  <inkml:trace contextRef="#ctx0" brushRef="#br0" timeOffset="22637.9541">14131 12175 563 0,'0'0'100'16,"0"0"-8"-16,0 0-67 16,0 0 11-16,0 0 37 15,0 0-32-15,0 0 14 16,33-79-33-16,-22 47-20 15,2-4 45-15,-7 1-47 16,-4-2 0-16,-2-3 6 16,-6-4 3-16,-20-3-13 15,-12-7 4-15,-13-5 0 16,-12-6-2-16,-17-3 2 0,-11 0 0 16,-6 4-8-16,3 6 17 15,1 10-9-15,5 10 0 16,0 10 1-16,-1 8-17 15,5 5 16-15,-2 7 0 16,8 2-5-16,13 3 13 16,14 2-11-16,18 1 3 15,15 0 0-15,8 0 11 16,5 0-11-16,2 0 0 16,3 0-19-16,0 0 18 15,0 0-6-15,0 0-41 16,0 7 29-16,3 7 4 15,5-2-27-15,2 1-19 16,1 2 29-16,2 5-54 16,0 4-33-16,-4 4-144 0</inkml:trace>
  <inkml:trace contextRef="#ctx0" brushRef="#br0" timeOffset="23456.5313">9062 15933 561 0,'0'0'22'15,"0"0"-44"-15,0 0-1 16,0 0 20-16,0 0 3 16,0 0 26-16,-3-49 64 15,3 49-45-15,0 0-32 16,0 0 47-16,0-1-52 15,13-5-7-15,11-4 42 16,10-2-20-16,12-5 27 16,11-2-50-16,6-5 9 15,2 4 16-15,1-3-25 16,0 2-4-16,-2-1-4 0,-4 3-45 16,-2-2 21-16,-3 0-43 15,-3-7-84-15,-4-6-125 16</inkml:trace>
  <inkml:trace contextRef="#ctx0" brushRef="#br0" timeOffset="24587.8798">12644 11134 349 0,'0'0'397'0,"0"0"-388"16,0 0-7-16,0 0-4 15,0 0-11-15,0 0 13 16,35-5 43-16,-1-17-11 16,9-9 67-16,5-9-94 15,1-7 9-15,-2-3 7 16,0-4-17-16,-5-5 22 15,-6-3-26-15,-12-4 0 16,-8-11 11-16,-12-5-11 0,-4-7 0 16,-9-3 18-16,-20-1-17 15,-14 1-2-15,-8-5-6 16,-11-6 7-16,-9-9 11 16,-5-11-11-16,-8-3 0 15,-4 3-3-15,4 9 8 16,1 15-7-16,-2 13 2 15,-1 14 0-15,-2 10-10 16,-6 4 10-16,-3 7 0 16,-7 2 6-16,-5 3 8 15,0 2-18-15,-4 1 4 16,0 0 0-16,2 0 5 16,5 1 2-16,9 1-7 0,9 2 7 15,9 3 6 1,3 7 4-16,12 4-17 0,6 3 10 15,12 5 24-15,8 3-23 16,8 3-11-16,9 3 4 16,8 2 5-16,8 3-7 15,2 0-2-15,3 2 0 16,0 1-5-16,0-1 5 16,0 1 0-16,0 0-3 15,0 0 17-15,-5-3-16 16,-4-2 2-16,-5 0 0 15,2-2-8-15,-3-1 8 0,5 2 0 16,-3-3-3-16,-4-4 18 16,2 1-25-1,-2-2 10-15,4 1 0 0,1 3-15 16,5 3 15-16,1 0-33 16,2 2-4-16,4 1-63 15,0 1-31-15,0 0-78 16,0-1-291-16</inkml:trace>
  <inkml:trace contextRef="#ctx0" brushRef="#br0" timeOffset="25990.5003">9499 8627 252 0,'0'0'107'16,"0"0"-39"-16,0 0-4 0,0 0 56 15,0 0-73-15,0 0-3 16,-17 3-6-16,17-3-21 15,0 0 27-15,0 0-44 16,0 0 1-16,0 0-23 16,12 2 23-16,11 1-1 15,5-1 11-15,5-2 5 16,4 0 0-16,-1 0-16 16,1 0 0-16,-3 0 9 15,1 0-9-15,-4 0-17 16,-3 0-15-16,-1 9-49 15,-2 9 9-15,-4 8-139 0,-3 11-80 16</inkml:trace>
  <inkml:trace contextRef="#ctx0" brushRef="#br0" timeOffset="26920.5264">10348 15751 423 0,'0'0'56'0,"0"0"23"15,0 0-52-15,0 0 63 16,0 0-53-16,0 0 12 16,-17 0 21-16,17 0-44 15,0 0 29-15,0 0-35 16,0 0-6-16,0 0 12 15,0 0-26-15,0 0 0 16,0 0 10-16,0 0-3 0,0-2 16 16,15-2-18-16,7-3 2 15,7 4 16-15,0-3-23 16,4 1 0-16,-1-1-1 16,-3-3 6-16,0 2 4 15,-4 0-9-15,-1-2 0 16,-5 1-3-16,1 0 3 15,-5 0-3-15,-2 2 2 16,-6 2-24-16,0 1 19 16,-4 0-14-16,0-1-49 15,-3-4 52-15,2-6-87 16,-2-7-38-16,0-8-371 0</inkml:trace>
  <inkml:trace contextRef="#ctx0" brushRef="#br0" timeOffset="27927.0651">10801 8257 424 0,'0'0'67'16,"0"0"1"-16,0 0-50 15,0 0-18-15,0 0 55 16,0 0-3-16,-21-34 1 15,21 32-53-15,0 0 0 16,3 1-4-16,25-3 10 16,14-4-6-16,22-10 30 15,15-5-26-15,17-9 18 16,15-6-22-16,8-8 0 0,7-8 17 16,2-6-17-1,-1-8 0-15,-4-3-1 0,-7-1 3 16,-5-4-3-16,-4-7 1 15,-6-4 0-15,5-1 22 16,-4-3-18-16,-1 2-4 16,-4 3 10-16,-15 12-10 15,-9 10 7-15,-14 14-15 16,-6 11 21-16,-12 7 7 16,-5 3-20-16,-7 7 0 15,-7 4-8-15,-5 1 16 16,-4 1 0-16,-1-1-8 15,-2 1 0-15,1-1-2 16,-4 3 2-16,-1-1-3 0,3 1-6 16,0 2-23-16,3 3 6 15,4 1-42 1,2 5-52-16,2 0-78 0,-8 0-191 16</inkml:trace>
  <inkml:trace contextRef="#ctx0" brushRef="#br0" timeOffset="29253.2393">13617 6093 279 0,'0'0'366'15,"0"0"-365"-15,0 0 1 0,-91-11 28 16,63 11-30-16,-1 5 0 15,4 0 40-15,7-2-2 16,4-2 11-16,9-1-20 16,3 0-28-16,2 3 9 15,0-3-10-15,0 2-26 16,5 3 24-16,15-1 4 16,9 2 9-16,8-1-11 15,4-2 0-15,3-2 4 16,-2 1-4-16,-6-2 0 15,-5 0 9-15,-9 0-1 16,-2 0-2-16,-11 0-6 16,-6 0 0-16,-3 0 2 0,0 0-2 15,0 0 0-15,-3-2 15 16,-12 0-12-16,-9-3-6 16,-4 3-2-16,1 2 5 15,1 0 1-15,4 0-1 16,3 0 0-16,2 0 1 15,4 0 8-15,5 0-9 16,4 2 0-16,4-2 6 16,0 0-29-16,0 0 23 15,0 0-46-15,4 2 43 16,10 1-6-16,6-1 9 16,6-2 0-16,0 0 0 0,-1 0 21 15,0 0-21-15,-3 0 2 16,-3 0 3-16,-5-2 6 15,-5-1-9-15,-7 1-2 16,-2 2 1-16,0 0-6 16,0 0 5-16,-3 0 0 15,-18 0 1-15,-6 0-1 16,-13 0-13-16,4 0 10 16,-1 3 3-16,5-1 9 15,7-2-6-15,4 0-2 16,8 0 4-16,5 0 9 15,5 0-5-15,3 0-9 0,0 0-8 16,3 0-5-16,17 0 13 16,11 0 0-16,6-3 6 15,8-1 1-15,0-5-7 16,2 1 0-16,-3 1 2 16,-1-3 7-16,-7 3-9 15,-9 2 0-15,-11 2-3 16,-7 3 6-16,-6 0-3 15,-3 0 0-15,0 0-41 16,0 0 32-16,-6 0-11 16,-16 3 11-16,-8 6 2 15,-3 4-16-15,4-6 10 16,6-2 12-16,8 0 1 0,3-4-15 16,9-1 15-16,0 0 0 15,3 0-4-15,0 0-10 16,1 1-36-16,16 1-2 15,5-2 27-15,11 0 22 16,7 0-122-16,2 0-175 16</inkml:trace>
  <inkml:trace contextRef="#ctx0" brushRef="#br0" timeOffset="30332.9518">13829 6149 381 0,'0'0'77'16,"0"0"-59"-16,0 0-8 15,0 0 17-15,0 0-25 16,0 0-2-16,0 2 0 16,0 4 13-16,7 8-13 15,13 10 28-15,5 10 3 16,9 14 56-16,6 8-69 16,8 8-15-16,4 8 23 15,8 5-14-15,9 3 11 16,5 4-22-16,11 0 7 0,5 2 23 15,4 11-25 1,6 0-6-16,4 3 6 0,-2-6 8 16,-2-10-2-16,1-7-12 15,-4-5 0-15,-3-6 25 16,-9-10-25-16,-7-11 0 16,-9-10 20-16,-9-11-5 15,-6-9-13-15,-9-5-2 16,-11-4 5-16,-4-3 12 15,-8 0-17-15,-7-3 0 16,-3 0 1-16,-6 1 16 16,0-1-17-16,-3 1 0 15,0-1 1-15,0 0-8 16,-3 0 7-16,3 0-19 16,-1 0-3-16,3 0-50 0,0-9 28 15,-5-13-79 1,0-6-305-16</inkml:trace>
  <inkml:trace contextRef="#ctx0" brushRef="#br0" timeOffset="30715.1969">15393 7331 695 0,'0'0'20'0,"0"0"-20"15,0 0-29-15,0 0 6 0,0 0 23 16,98 22 4-16,-45-8 13 16,2 5-9-16,7 5 57 15,-2 5-65-15,2 3 10 16,-4 5 10-16,-1 3-15 16,-5 2 4-16,-7 2-9 15,-8 0 9-15,-8 0-9 16,-9 2 0-16,-10-3 0 15,-8 3 4-15,-2-1 4 16,-12 2 7-16,-16-4-15 16,-5 0 6-16,-6-7 20 15,3-7-23-15,2-5-3 16,4-8 10-16,6-5 0 16,5-2-20-16,7-6 5 0,4-3-59 15,8 0 49-15,0-10-127 16,4-14-335-16</inkml:trace>
  <inkml:trace contextRef="#ctx0" brushRef="#br0" timeOffset="34382.854">18568 6563 432 0,'0'0'38'0,"0"0"8"16,-3-74 20-16,1 54 23 0,-1-4-53 15,0 4-10 1,1-1 18-16,2 2-23 0,0 4 20 16,0 2-20-16,0 4-19 15,0 5 56-15,0 3-58 16,0 1 5-16,0 0-5 16,-2 3-24-16,1 18 24 15,-4 12 0-15,0 12 1 16,-1 6 64-16,2 2-61 15,-2 0 5-15,3-5 4 16,1-2-2-16,1-4-3 16,1-6-8-16,-3-7 4 15,0-7-1-15,1-3-3 16,-2-4 0-16,-2-4 0 16,1 1-41-16,-5 1 20 0,3-5-46 15,-4 0-29-15,-2-7 62 16,-1-1-33-16,-2-1 15 15,2-18-37-15,-3-8 9 16,2-4 77-16,0-6 6 16,1 0 12-16,5 5 84 15,2 6-81-15,2 6 44 16,4 12-11-16,-1 2-37 16,2 5 41-16,0 1-55 15,0 0 20-15,0 0-34 16,0 6 14-16,0 15 0 15,12 13 12-15,-1 7-5 0,-1 7 29 16,0 5-18-16,-2 2-8 16,0 2 18-16,1-6-23 15,4-7-5-15,5-12 0 16,6-9 8-16,3-6-8 16,5-12 0-16,8-5 4 15,4-2 4-15,6-24-8 16,3-10-20-16,-1-7 17 15,-3-1-56-15,-4 5-2 16,-9 11-49-16,-10 9-156 16,-9 8-130-16</inkml:trace>
  <inkml:trace contextRef="#ctx0" brushRef="#br0" timeOffset="35199.6357">16926 8560 433 0,'0'0'20'0,"0"0"67"16,0 0-14-16,0 0-5 15,0 0-23-15,0 0-21 16,2-49 34-16,-2 49-58 16,0 5 0-16,0 19 1 15,0 18 2-15,0 13 57 16,0 7-22-16,0 4-36 15,0-7 45-15,0-6-47 16,0-7 0-16,0-5 10 16,0-3-1-16,2-9-12 15,-2-4 3-15,0-8 0 16,0-8-19-16,1-2-39 0,-1-7-39 16,0 0 20-16,0-9 18 15,0-15-221-15</inkml:trace>
  <inkml:trace contextRef="#ctx0" brushRef="#br0" timeOffset="35492.1542">16740 8858 426 0,'0'0'57'16,"0"0"76"-16,0 0-76 15,0 0-22-15,0 0-35 16,0 0 0-16,-6 16 44 0,12 8-11 15,3 9 7 1,6 0 31-16,-1 0-60 0,4-2 21 16,5-6-32-16,1-3 7 15,6-7 10-15,3-6-13 16,2-4-4-16,0-5 20 16,-1 0-18-16,2-5 6 15,0-12-8-15,3-3 0 16,-2-6-27-16,0 0-19 15,-2 2-45-15,-7 5-38 16,-6 4-169-16</inkml:trace>
  <inkml:trace contextRef="#ctx0" brushRef="#br0" timeOffset="36849.8761">10980 15722 488 0,'0'0'105'0,"0"0"-83"15,0 0 36-15,0 0-50 16,0 0 7-16,0 0 49 16,-37-13-53-16,36 12 14 15,-2 0 19-15,3-1-9 16,0 2 39-16,0 0-45 0,0 0-29 16,0 0 27-16,0 0-24 15,0 0 5-15,8 0-8 16,16 0 6-16,12 0 13 15,7 0-19-15,9 0 0 16,3 0 11-16,2 0-9 16,6 0-2-16,-7 0 0 15,-2-3 10-15,-8-6-13 16,-11-1 3-16,-6 1-18 16,-8 3 10-16,-6 0-31 15,-2 3-14-15,-2 2-28 16,4 1-42-16,3-2-20 0,7-5-178 15</inkml:trace>
  <inkml:trace contextRef="#ctx0" brushRef="#br0" timeOffset="38213.0015">17311 10487 78 0,'0'0'32'0,"0"0"2"15,0 0-27-15,0 0 43 16,0 0-32-16,0 0-5 15,0-57 75-15,0 54-44 16,0 1 37-16,0-1-34 16,0 1-26-16,0 2 53 15,0-1-66-15,0 1 8 0,0 0 5 16,0 0-8 0,0 0-2-16,0 0-11 0,0 0 0 15,0 0 6-15,0 0-6 16,0 0 0-16,0 0 22 15,0 0-17-15,0 0 35 16,0 0-22-16,0 0-17 16,0 0 45-16,0 0-46 15,0 0 0-15,0 0-2 16,0 9 13-16,7 10-11 16,3 3 3-16,6 6-1 15,4 7 27-15,8 1-21 16,11 6 6-16,10-3 15 15,15-2-19-15,11-8 17 16,10-3-27-16,1-7 3 0,1-8 31 16,0-6-34-16,-1-5 0 15,0 0-3-15,-5 0 21 16,-6-12-15-16,-5-5-3 16,-3 0 1-16,-9-5 4 15,-6-1-5-15,-6-5 0 16,-8-3-9-16,-8-3 22 15,-7-7-9-15,-6 0-4 16,-7 0 0-16,-5 7-12 16,-4 9 12-16,-1 11-5 15,0 4 1-15,0 7-17 16,-8 0 17-16,-3 3-41 16,-1 0-23-16,-6 0 29 0,1 13-61 15,0 5-8-15,-1-1-83 16,3-3-96-16</inkml:trace>
  <inkml:trace contextRef="#ctx0" brushRef="#br0" timeOffset="38530.147">18395 10397 551 0,'0'0'181'0,"0"0"-179"0,0 0-2 15,0 0-20 1,0 0 7-16,0 0 13 0,96-8 0 16,-60 8 13-16,3 11-8 15,-2 4 14-15,0 5-19 16,-4 5 10-16,-5 7 5 16,-6 0-13-16,-2 2-2 15,-10 4 0-15,-6 0 14 16,-4 4-14-16,0 10 0 15,0 0 0-15,0 1-26 16,-6-4 25-16,0-9-17 16,3-7-13-16,3-7-49 15,0-6-78-15,3-12-137 16</inkml:trace>
  <inkml:trace contextRef="#ctx0" brushRef="#br0" timeOffset="40301.5561">11806 15659 1 0,'0'0'579'0,"0"0"-529"16,0 0-31-16,0 0-17 15,0 0 43-15,0 0-1 16,-6-1-30-16,6 1 43 16,0 0-23-16,0 0-13 0,0 0 23 15,0 0-22 1,0 0 13-16,0 0-35 0,0 0 1 15,0 0 2-15,2 0-3 16,11 0 0-16,7 0 9 16,8 5-3-16,8 0 33 15,8-3-36-15,7-1-1 16,1-1 30-16,5 0-32 16,-3 0 0-16,-1 2 4 15,-5-2 2-15,-3 1-5 16,-8-1-1-16,-8 0 0 15,-4 0-22-15,-10 0 12 0,-5 0-14 16,-6 0 17 0,-4 0-21-16,0 0 28 0,0 0-34 15,0 0-46-15,0-1 21 16,0-3-71-16,0-6-185 16</inkml:trace>
  <inkml:trace contextRef="#ctx0" brushRef="#br0" timeOffset="41454.581">20276 9776 650 0,'0'0'38'15,"0"0"-22"-15,0 0-16 16,0 0 15-16,55-94-7 16,-38 63-8-16,4-10 0 15,3-4 52-15,-1-8-40 16,-4-4 24-16,-9-8-21 0,-10-1-2 16,0 0 13-16,-16 2-26 15,-18 1 7-15,-11-3 27 16,-7 4-16-1,-11-2-15-15,-7 5 1 0,-9 4 15 16,0-2-3-16,-8 1-16 16,2 0 0-16,-4-1 5 15,-1 3-5-15,1-1 0 16,7 6-3-16,6 3 24 16,10 2 15-16,11 6-24 15,12 7-11-15,20 9 41 16,10 9-35-16,8 9-4 15,5 1-3-15,0 1 7 16,0 2-15-16,0-2 8 0,0 2-4 16,0 0-23-16,0 0 14 15,0 0-31-15,0 0 13 16,0 0-50-16,1 0 36 16,8 0-31-16,1 7-38 15,1-1-18-15,-1-5-85 16</inkml:trace>
  <inkml:trace contextRef="#ctx0" brushRef="#br0" timeOffset="41754.2328">19344 8003 727 0,'0'0'57'0,"0"0"-33"0,0 0-2 15,0 0-27-15,0 0 5 16,-107 58 0-16,77-32-7 16,8-6 7-16,6-1 0 15,6-6-7-15,9-3 9 16,1-1-18-16,0 1 12 16,11 0-16-16,14 0-6 15,12-1 26-15,12-3-3 16,6-2-5-16,6 3-34 15,-2 5 13-15,-4 11-74 0,-6 14-40 16,-11 19 24 0,-16 14-68-16</inkml:trace>
  <inkml:trace contextRef="#ctx0" brushRef="#br0" timeOffset="42685.3795">12719 15681 553 0,'0'0'63'0,"0"0"17"15,0 0-29-15,0 0-27 16,0 0-22-16,0 0 52 15,0 0-37-15,-40 0 4 0,40 0 20 16,0 0-41-16,0 2 18 16,0 2-18-16,6 4 9 15,12 2 32-15,5 1-41 16,9 0 21-16,4-3 23 16,5-2-41-16,7-2 25 15,3-3-28-15,1-1 0 16,2 0 16-16,-2-1-16 15,-1-12 0-15,-2-4-3 16,-2-3 8-16,0-6-11 16,2-3 3-16,0-8-29 15,10-9 19-15,5-7-40 16,7-10-19-16,11-12-8 0,12-15-74 16,4-18-240-16</inkml:trace>
  <inkml:trace contextRef="#ctx0" brushRef="#br0" timeOffset="43869.8898">19386 8058 880 0,'0'0'41'15,"0"0"-41"-15,0 0 3 16,90-69-11-16,-41 34 10 16,5-4-2-16,6-8 3 15,2-5 5-15,5-9-5 16,-3-4-3-16,-3-9 7 16,-7-6 14-16,-11-10-18 0,-7-7-3 15,-13-12 14-15,-8-7-4 16,-14-2 10-16,-1-6-20 15,-22-1 1-15,-17 2 22 16,-10-5-23-16,-13 4 0 16,-9 3 4-16,-10 2 5 15,-13-2 4-15,-14 0-13 16,-16 6 0-16,-12 5-9 16,-19 9 9-16,-11 2 0 15,-5 4-2-15,-10 1 18 16,1 1-21-16,-3 4 5 15,2 2 0-15,5 3-4 16,6 4 15-16,13 4-11 0,6 4 0 16,8 10 7-16,6 12-12 15,1 10 5-15,7 8 0 16,8 11-22-16,9 9 33 16,17 12-12-16,17 0 1 15,20 0 0-15,19 8 6 16,16 3-6-16,12 3 0 15,6 4-30-15,5 5 14 16,-1 2-5-16,1 4 12 16,-2 0 17-16,-2 4-27 15,-2 2 19-15,-5 1 0 16,1-2-24-16,-4-4 24 16,1-5-6-16,-1-5-5 0,3-4 6 15,2-4 2 1,0-2-37-16,-2-2 6 0,-1 2 26 15,-7 6-101-15,-4-7-89 16,-3-3-207-16</inkml:trace>
  <inkml:trace contextRef="#ctx0" brushRef="#br0" timeOffset="44149.4086">16129 4531 788 0,'0'0'30'0,"0"0"-30"16,0 0 0-16,-90-22-12 16,60 24 26-16,-6 20-28 15,-5 12 11-15,-4 15 3 16,-3 13-19-16,8 9 15 15,10-1-26-15,14-3 17 16,16 0-54-16,0-3-10 16,21 4-49-16,7 1-11 15,2 2-58-15</inkml:trace>
  <inkml:trace contextRef="#ctx0" brushRef="#br0" timeOffset="45309.6464">13473 15724 270 0,'0'0'183'0,"0"0"-98"16,0 0-47-16,0 0-21 16,0 0-17-16,0 0 0 15,-59-56 44-15,55 48 1 16,4 2 20-16,0 4-6 15,0 0-29-15,0 1 11 16,0 1-41-16,0 0 12 0,10 0-24 16,11 0 25-16,10 0 0 15,9-1 9-15,4-1-16 16,3-2 32-16,6-1-36 16,5-4 2-16,5-1 19 15,-4 0-19-15,-4 1-3 16,-7 1-1-16,-9 0 6 15,-8 1-8-15,-7 1 2 16,-9 1-1-16,-3-1-14 16,-5-1 15-16,-4 0-2 15,0-5-1-15,-1-5-42 0,-2-7 11 16,4-10-71-16,-1-15-95 16,-1-13-255-16</inkml:trace>
  <inkml:trace contextRef="#ctx0" brushRef="#br0" timeOffset="46636.3096">15796 4599 92 0,'0'0'47'0,"0"0"9"16,0 0 68-16,0 0-80 0,0 0-11 16,0 0 54-1,-27 0-32-15,26 0 22 0,1 0-11 16,0 0-41-16,0 0 22 16,0 0-15-16,0 0 0 15,0 0 61-15,0-3-58 16,0 0 6-16,0-10 26 15,6-11-41-15,10-18 8 16,11-18-34-16,6-13 0 16,6-9 4-16,1-7-4 15,1-7 0-15,-2-5-2 16,-3-3 18-16,-6 3-20 16,-9 6 4-16,-8 16 0 15,-9 13-1-15,-2 18 1 16,-2 9-14-16,0 5-4 0,0 9-45 15,0 6-86 1,-2 14 92-16,-3 5-26 0,-4 1-15 16,-7 17-316-16</inkml:trace>
  <inkml:trace contextRef="#ctx0" brushRef="#br0" timeOffset="46999.0953">15483 3914 635 0,'0'0'86'0,"0"0"-76"0,0 0 53 16,0 0-63 0,0 0 1-16,0 0 16 0,4-47 2 15,24 8-8-15,11-12 3 16,8-6-1-16,11-8 14 15,0 6-27-15,0 3 13 16,-1 8-10-16,-6 10-3 16,-2 14 0-16,-8 7-2 15,-8 13 12-15,-1 4-20 16,-4 8-7-16,5 20 17 16,3 12-1-16,2 18 1 15,7 15 0-15,2 12 1 16,2 5 8-16,2-1-18 15,2 1-25-15,1 4-46 0,-2 0-25 16,-12-5-381-16</inkml:trace>
  <inkml:trace contextRef="#ctx0" brushRef="#br0" timeOffset="52291.8778">4360 14879 447 0,'0'0'0'16,"0"0"0"-16,0 0 18 0,0 0 0 15,0 0-7 1,0 0-3-16,0 0 6 0,-33 0 42 16,33 0-54-16,0 0-2 15,0 0 14-15,0 0-8 16,0 0-10-16,0 0 4 15,0 0-1-15,0 0-6 16,0 0 7-16,-1 0 0 16,-5 0 8-16,-2 7-3 15,-3 1 11-15,0 2-3 16,-2 2 4-16,5 5 35 16,-2 6-42-16,-2 8-9 15,1 10 17-15,4 10-16 16,2 14 19-16,5 11-16 0,0 12-5 15,5 8 47-15,16 1-47 16,16-3 0-16,11-1-1 16,13-1 1-16,15-5-9 15,12 0-101-15,15-1-97 16,13-6-60-16</inkml:trace>
  <inkml:trace contextRef="#ctx0" brushRef="#br0" timeOffset="53424.0992">14440 14405 528 0,'0'0'92'0,"0"0"-56"16,0 0-12-16,0 0 12 16,0 0-25-16,0 0 31 15,0-4-42-15,3 4 2 16,6 0 8-16,3 2-10 15,7 15 0-15,6 4 11 16,1 7-1-16,4 3 7 16,3 8-10-16,1 4 0 15,2 4 19-15,-2 6-26 16,-2-1 0-16,-4 4-14 16,-4 3 35-16,-8 4-31 15,-4 4 10-15,-6 3 0 0,-6-2 14 16,0-3-14-1,-12-4-1-15,-7-5 0 0,-4-1 2 16,-2-2 8-16,-2-2-9 16,1-7-15-16,-1-1 14 15,-3 0-30-15,-6 2-21 16,-7 1-56-16,-14-4-349 16</inkml:trace>
  <inkml:trace contextRef="#ctx0" brushRef="#br0" timeOffset="112408.2251">1084 3988 491 0,'0'0'71'16,"0"0"-53"-16,0 0 18 16,0 0 54-16,0 0-62 15,0 0 21-15,-4-9 3 0,4 9-48 16,0 0 21-16,0 0-25 16,0 5-7-16,0 14-7 15,0 13 14-15,-1 15 0 16,-3 12 13-16,3 7-6 15,-2 9 14-15,3 0-7 16,0 10-13-16,0 6 38 16,0 3-32-16,0 11-4 15,0-3 12-15,4 3-14 16,4-4 30-16,1-6-31 16,0-7 9-16,0-11 9 15,2-11-18-15,-3-15 0 16,-2-13 0-16,-1-15 15 15,-4-9-9-15,1-8-6 16,-2-6 0-16,0 0-29 0,1-4 24 16,4-31-55-16,5-27-20 15,-10-27-119-15,0-18-414 16</inkml:trace>
  <inkml:trace contextRef="#ctx0" brushRef="#br0" timeOffset="114554.3869">1037 3796 599 0,'0'0'0'0,"0"0"-5"15,0 0 5-15,0 0 7 16,0 0 8-16,0 0 50 16,34 1-50-16,-17 7 4 15,2 3 21-15,8-2-38 0,3 0 21 16,7-4-6-1,12-1 3-15,11-1 42 0,10-3-61 16,12 0 15-16,9 0-9 16,7-8 17-16,7-2-26 15,4-1 2-15,1-4 0 16,1 4 1-16,0-4-1 16,4 1 0-16,7 2 33 15,1 3-32-15,1 3 19 16,6 3-20-16,2 1 5 15,1-1-6-15,-3 3 1 16,-3-2 0-16,-4 2-5 16,-2 0 17-16,2 0-10 15,-4 0-2-15,-1 2 0 0,-4 8-2 16,-2-2 3 0,-6-1-1-16,-2 0 2 0,-2-3 12 15,0-4-14-15,-1 0 0 16,0 0 1-16,2-11 17 15,3 0-17-15,0 0 2 16,1-1 8-16,-5 2 0 16,-5 3 16-16,-3-1-27 15,1 3 0-15,-4 1 10 16,-4-1-10-16,-5 0 0 16,-3 1 0-16,-9-2 22 15,-4 1-12-15,-6-2-10 0,-6 0 1 16,-2 3 20-1,2-2-20-15,5 2-1 0,-3-1 1 16,0 0 13-16,-3 2-14 16,-8 3 0-16,2-2 0 15,-6 2-9-15,0 0 9 16,-3 0 0-16,-4 0-12 16,-1 0 26-16,-6 0-15 15,-5 0 1-15,-1 0 0 16,-2 0-3-16,1 0 3 15,1 0 0-15,9 0-4 16,4 0 17-16,9 0-9 16,4 0-4-16,-1 0 2 0,-3-1-27 15,-2 1 25 1,0 0 0-16,-4 0-7 0,-1 0 1 16,0 0 6-16,-7 6 0 15,0 4 3-15,-5-3-27 16,2-2 24-16,-3-2 0 15,-5 0-3-15,0-2 19 16,-3-1-23-16,-3 2 7 16,-5-2 0-16,0 0-7 15,-1 0 7-15,-1 0 0 16,3 3-4-16,-2-1 8 16,4 5-18-16,0 1 14 15,-1 4-14-15,2 0 0 16,-2 0 14-16,1 1 0 0,3 4-2 15,1 1 9-15,-1 3-8 16,-4 2 1-16,-1 4 0 16,1 2-10-16,0 7 10 15,-3-2 0-15,-2 4-4 16,-2 4 18-16,2 0-13 16,-2 3-1-16,-1 3 0 15,-1 2-7-15,0 1 7 16,0-1 0-16,0 3-6 15,0-1 22-15,0 0-19 16,0-1 3-16,-7-1 0 16,4-4-3-16,-5 0 3 15,2 3 0-15,-3-6-3 0,2 0 18 16,1-13-16-16,1-7 1 16,2-8 0-16,0-3-2 15,2-5 2-15,0-4 0 16,-1 1-4-16,-1-4 20 15,2 1-16-15,-1-1 0 16,2 0 0-16,0 0 0 16,-3 0 0-16,-2 0 0 15,-8 0-5-15,-3 0 10 16,-8 0-7-16,-3 0 2 16,-3 0 0-16,-3 0-14 15,-4 0 14-15,-3 0 0 16,-6 0-12-16,-2 0 20 15,-8 2-8-15,0 2 0 0,-5 2 5 16,-7-1-11-16,-1 2 6 16,-8 1 0-16,-7 2-6 15,0 1 15-15,-7 4-9 16,-6 1 0-16,-9 1 0 16,-8 2-19-16,0 1 19 15,-4 2-4-15,3-2-9 16,3 4 17-16,2-6-13 15,10 1 9-15,3-5 0 16,6-2 1-16,3-1-1 16,-1-1 0-16,-3-1-2 0,-12 4 24 15,-9-1-22 1,-9 5 0-16,2-1 1 0,2-3-10 16,4-1 16-16,13-6-7 15,7 1 0-15,6 0 23 16,5-1-31-16,3 0 8 15,-7-4 0-15,-5 1 1 16,-8 2 5-16,-9-2-6 16,-2 1 0-16,2 1 3 15,8-3-3-15,10-1 0 16,11-1 0-16,6 0 18 16,9 0-16-16,0 0-2 15,2 0 0-15,-1 0 12 16,1 0-14-16,-4 0 2 0,-5 0 0 15,-4 0-2 1,3-1 2-16,7-2 0 0,11-1-9 16,5-2 24-16,7 0-14 15,-1-1-1-15,-1 2 0 16,2 0-3-16,-5-2 3 16,-4 3 0-16,-9 1 0 15,-5 2 11-15,-1 1-14 16,-3 0 3-16,3 0 0 15,7 0-8-15,11 0 14 16,3 0-6-16,5 1 0 16,4 2 10-16,0 0-11 15,0-2 1-15,2 3 0 0,-2-1-13 16,-3-1 13-16,1-1 0 16,0 1-3-16,8-2 15 15,8 0-15-15,11 0 3 16,5 0 0-16,4 0-7 15,2 0 7-15,1 0 0 16,0 0-5-16,0 0-26 16,0 0 28-16,0 2-46 15,8 5-31-15,15 8 22 16,23 4-33-16,-1-2-92 16,7-7-384-16</inkml:trace>
  <inkml:trace contextRef="#ctx0" brushRef="#br0" timeOffset="117657.4194">837 7343 706 0,'0'0'71'16,"0"0"-65"-16,0 0 0 15,0 0 27-15,0 0 2 16,0 0 77-16,0 0-90 16,-3 2-10-16,3-2-1 15,0 0 0-15,11-9-4 16,5-5-6-16,-1-4 13 15,6-4 3-15,-2 0-17 16,-5-2 0-16,0 0-5 16,-5 2 15-16,-1-2-10 15,-5 4 0-15,0 0 1 0,-3 3-27 16,0 6 26-16,0 5-13 16,0 6 8-16,0 0-6 15,0 0-9-15,-3 0 16 16,-2 6-5-16,-4 13-13 15,-4 8 22-15,0 6 0 16,5-3-3-16,1 1 12 16,2-4-9-16,5-6 0 15,0-3 0-15,0-3 4 16,0-6 0-16,0-1-4 16,9-1 0-16,-3-1 9 15,5-2-8-15,-2-1-1 0,1-1 7 16,-5 0-4-1,5-2-3-15,-4 0 0 0,7 0-3 16,1 0 1-16,-1 0-1 16,1-3-43-16,-3-4-73 15,-5-1 19-15,-6-2-207 16</inkml:trace>
  <inkml:trace contextRef="#ctx0" brushRef="#br0" timeOffset="118461.7891">740 7681 7 0,'0'0'587'0,"0"0"-547"16,0 0-15-16,0 0-12 15,0 0-8-15,0 0 47 0,0 1-21 16,3-1-13-16,11 0-4 15,2 0 15-15,5 0-13 16,3 0 30-16,-2 0-45 16,2 0 23-16,-2 0 4 15,-4 0-27-15,0 0 7 16,-3 0-8-16,0 0 0 16,-3 0-14-16,-2 0 4 15,2-8-59-15,-1-6-26 16,-4-11-146-16</inkml:trace>
  <inkml:trace contextRef="#ctx0" brushRef="#br0" timeOffset="119525.4749">1192 6979 442 0,'0'0'126'15,"0"0"-109"-15,0 0 8 16,0 0 10-16,0 0 24 16,0 0 6-16,17-2-43 15,-1-13 13-15,4-5-4 0,6-3-24 16,4-4 55-16,0-4-58 15,10-2 17-15,2-4 5 16,7 0-24-16,5-6 15 16,1 2-17-16,5 0 6 15,-1 2 5-15,-2-2-11 16,-2 4 0-16,1-4-9 16,-3-2 24-16,-1 1-15 15,0-3 0-15,0 0 2 16,-4 1 5-16,0 2-7 15,-3 3 0-15,-2 5-10 16,-6 1 21-16,-2 1-10 16,-4 1-1-16,0-1 8 0,-2 1-11 15,-1 2 3 1,-3 0 0-16,-1 0-4 0,-3-3 15 16,0-2-9-16,1-3-2 15,-4-1 0-15,-3 0-2 16,2 0 2-16,-4 3 0 15,-1 2-11-15,-2 3 27 16,1 4-22-16,-5 4 6 16,0 2 0-16,-2 1 6 15,2 0-6-15,-3 4 0 16,0-2-2-16,-3 2 8 16,2 1-6-16,-2-3 0 15,0 5 2-15,0 0-9 16,0 2 7-16,0 1-1 0,0 6-4 15,0-1-34-15,0 4 24 16,0 0-40-16,0 0-42 16,-2 0 40-16,-8 11-154 15,-8 6-97-15</inkml:trace>
  <inkml:trace contextRef="#ctx0" brushRef="#br0" timeOffset="119955.5142">2409 5378 455 0,'0'0'106'16,"0"0"-100"-16,0 0-3 15,0 0 64-15,0 0 18 16,0 0-47-16,55-49 24 16,-28 30-59-16,-1 2 10 15,-1 1 29-15,0 2-41 16,-1 5 27-16,-5 1-28 16,-2 3 3-16,2-1-14 15,-2 3 11-15,-1 1 0 16,2 1-4-16,-2 1 15 15,-5 0-18-15,4 0 7 0,-6 0 0 16,0 1-17-16,-2 9 17 16,2-3 0-16,-3 6-2 15,0 1 14-15,-1 0-12 16,0 1 0-16,1-2-51 16,0 0 25-16,-2-6-95 15,3-2-53-15,2-5-56 16</inkml:trace>
  <inkml:trace contextRef="#ctx0" brushRef="#br0" timeOffset="120711.4431">2434 3777 185 0,'0'0'218'0,"0"0"-212"0,0 0 45 16,0 0-51-16,0 0 31 16,0 0 74-16,-20-6-79 15,20 6-2-15,0 6-24 16,0 11 11-16,0 10 51 15,0 8-55-15,0 14 11 16,-2 8 9-16,-2 13-12 16,-1 11 21-16,-2 5 1 15,4 4-36-15,1-1 66 16,2-3-66-16,0-4 6 16,0-4-1-16,0-4 13 15,9-6-10-15,3-6-9 16,2-8 8-16,2-11-8 15,-2-7 0-15,-4-6 0 0,-1-4-5 16,0-3 17-16,-2-2-15 16,4 0 3-16,-7-2 0 15,0 1-6-15,1-3 6 16,-3 0-27-16,1-2-8 16,-3-1-48-16,4-8 6 15,2-6-60-15,0-2-129 16,8-31-65-16</inkml:trace>
  <inkml:trace contextRef="#ctx0" brushRef="#br0" timeOffset="121175.5251">3040 3945 608 0,'0'0'73'0,"0"0"-73"0,0 0 0 15,0 0-15 1,0 0 29-16,0 0-14 0,12 55 38 15,-6-23-23-15,2 7 28 16,-1 7-26-16,0 4-10 16,-1 1 63-16,-1 3-62 15,2 2 8-15,-2-5 29 16,1 4-34-16,-3-2 14 16,3-1-25-16,-2-1 10 15,-1-1 12-15,3-4-22 16,-4 2 0-16,-2-2 1 15,4-5 12-15,-1-4-12 16,0-6-1-16,0-4 0 16,2-3-5-16,-2-5 5 15,2 0-58-15,1-1-1 0,2 1-79 16,1-2-7-16,1-3-258 16</inkml:trace>
  <inkml:trace contextRef="#ctx0" brushRef="#br0" timeOffset="122675.6351">818 7979 520 0,'0'0'103'0,"0"0"-68"15,0 0-31-15,0 0 8 16,0 0 32-16,0 0-16 16,0 12 12-16,-6 12-29 15,-8 10 0-15,-5 7 27 16,1 2-32-16,-3 2 22 16,4 1-10-16,1-4-14 15,0-2 55-15,2-4-46 16,1-6-6-16,2-5 10 15,1-3-2-15,3-5-15 16,-2 0 0-16,0 0 12 16,1-4-20-16,-2-2 8 15,3-6-36-15,3-3-21 0,-3-2-47 16,-5 0-5-16,-3 0-144 16</inkml:trace>
  <inkml:trace contextRef="#ctx0" brushRef="#br0" timeOffset="123043.9871">360 8457 502 0,'0'0'94'0,"0"0"-10"15,0 0-80-15,0 0 46 0,0 0 16 16,0 0-47-16,-2-1-1 15,2 1-18-15,0 12 0 16,0 14 8-16,0 11 15 16,0 4 15-16,0 2 2 15,5-1-34-15,-1-6 17 16,1-5-21-16,5-6 14 16,-1-6-6-16,2-2-10 15,2-5 0-15,6-2-6 16,-2-2 19-16,7-1-19 15,-1-3 6-15,2-2 0 16,4-2 18-16,-1 0-18 16,1-3-2-16,-6-8 2 15,2-4-62-15,-5 1 3 16,-4-3-78-16,-2 0-149 0</inkml:trace>
  <inkml:trace contextRef="#ctx0" brushRef="#br0" timeOffset="124048.8112">170 9258 714 0,'0'0'12'0,"0"0"-12"16,0 0-12-16,0 0 12 0,0 0 84 15,0 0-79 1,69-59 10-16,-54 59-14 0,-3 0 2 16,-7 0-6-16,6 4-2 15,-8 11 5-15,-3 2 14 16,0 9-14-16,0 3 2 15,-14 0 14-15,1-2-14 16,1-5 14-16,-1-7-16 16,1-1 0-16,6-8-1 15,-1-3 1-15,2 2 0 16,2-5-3-16,0 0 12 16,3 0 1-16,0 0-10 0,0 0 7 15,0 3-9 1,0 3 2-16,2 2 0 0,7 4 38 15,-1 0-32-15,0-2 12 16,-2 0-18-16,0 0 11 16,-3-3-15-16,-1 0 4 15,5 3-32-15,-1-2-20 16,1-2-91-16,1-4-144 16</inkml:trace>
  <inkml:trace contextRef="#ctx0" brushRef="#br0" timeOffset="124476.5285">454 9438 31 0,'0'0'757'0,"0"0"-744"0,0 0-13 16,0 0 0-16,0 0 71 15,0 0-19-15,10 0-19 16,-7 0-18-16,2-2-12 15,5-14 28-15,6-5-9 16,-2-8-20-16,4 6 30 16,-8 2-32-16,-5 5 0 15,-1 2 5-15,-1 3 4 16,-3 0-15-16,0 3 6 0,0 5 0 16,0 1-17-1,-3 2 16-15,-1 0-11 0,-4 2 5 16,1 16-11-1,-2 4 18-15,0 8 0 0,9 0 4 16,0-4-9-16,0-4 5 16,6-8 0-16,4-4-12 15,1-5 20-15,2-2-9 16,1-3 1-16,0 0 0 16,-1-8 5-16,3-7-5 15,-3-2-9-15,-1 0-19 16,3 1-50-16,-3 2-34 15,-2 1-221-15</inkml:trace>
  <inkml:trace contextRef="#ctx0" brushRef="#br0" timeOffset="125877.826">1052 7778 483 0,'0'0'117'16,"0"0"-117"-16,0 0 0 15,0 0 17-15,0 0-10 16,0 0 3-16,9 15 45 15,5-5-28-15,3 6 11 16,1 1-12-16,7 7-23 16,-1 3 60-16,6 6-54 15,3 3 17-15,0-1 3 0,1 2-29 16,2-1 23 0,-2 0-23-16,1 0 8 0,0 2 13 15,-2 1-16-15,-3-3-5 16,-2 1 15-16,-4-3-10 15,0-5 10-15,3 0-15 16,-5-5 7-16,-4-6 10 16,-2-2-15-16,-5-3-2 15,1-4 0-15,-5 0 11 16,-2-6-12-16,-1 0 1 16,-2-1 0-16,1 0 1 15,-3-1-1-15,1-1 0 0,1 0-5 16,2 1-34-16,-1 2-3 15,6 1-32-15,4 2-64 16,2 1 12-16,-1 2-302 16</inkml:trace>
  <inkml:trace contextRef="#ctx0" brushRef="#br0" timeOffset="126501.7391">1763 8978 752 0,'0'0'54'0,"0"0"-54"16,0 0 0-16,0 0 18 16,0 0-7-16,0 0 10 0,81-42-4 15,-71 42-16 1,1 0 2-16,-4 0-3 0,-2 3 0 15,-1 11-4-15,-4 5 4 16,0 7 0-16,-10 5 9 16,-14 5-5-16,-3-2 6 15,3-5-10-15,-1-5 0 16,4-7-13-16,6-5 13 16,-1-7-27-16,4-2 19 15,7-3-2-15,2 0 7 16,3 0 3-16,0 0 0 15,0 0-14-15,0 0 14 16,3 0 0-16,6 0-1 16,7 0 2-16,4-1 24 15,-1 1-12-15,2 0-6 0,2 0 37 16,0 2-33-16,0 9-4 16,-2-1 2-16,-2 3-6 15,3 1 0-15,-5 0-3 16,-1 0 0-16,-2-2-11 15,-1-4-5-15,2-1-36 16,3-7-17-16,-1 0-160 16</inkml:trace>
  <inkml:trace contextRef="#ctx0" brushRef="#br0" timeOffset="126996.3079">2197 9208 485 0,'0'0'300'0,"0"0"-281"16,0 0-19-16,0 0 0 15,0 0 20-15,0 0 26 16,0-9 13-16,11-5-57 15,5-3-2-15,1-2 12 16,-1-2-4-16,-2-3 10 16,-1 2-18-16,-3-2 2 15,-2-3-2-15,-5 0 3 0,-3 1-3 16,0 5 0-16,0 8-4 16,0 5 4-16,0 5 0 15,0 3 3-15,0 0-14 16,0 0 11-16,0 2-10 15,-3 13 7-15,3 5-3 16,0 4 6-16,0 3 0 16,0-2 0-16,7-3 19 15,2-5-14-15,2-3-5 16,0-2 8-16,-1-5 9 16,3-1-1-16,0-2-16 15,-2-4 9-15,-2 0-12 16,5 0 3-16,0 0-41 0,-1-9 20 15,0-6-80-15,6-7-26 16,-9-1-290-16</inkml:trace>
  <inkml:trace contextRef="#ctx0" brushRef="#br0" timeOffset="127424.8881">2536 8978 618 0,'0'0'100'0,"0"0"-100"16,0 0-34-1,0 0 34-15,0 0 16 0,0 0-14 16,42 0 65-16,-20-4-67 16,-6-1 0-16,-2-3-4 15,2 1-11-15,-4 0-17 16,-4-9-105-16,-7-1-303 16</inkml:trace>
  <inkml:trace contextRef="#ctx0" brushRef="#br0" timeOffset="127724.0635">2613 8722 635 0,'0'0'35'0,"0"0"-24"16,0 0-11-16,0 0 22 15,0 0 29-15,0 0 56 16,48 96-91-16,-36-67 20 16,-4 1 3-16,1-4-35 15,-3 1 9-15,-3-5-13 16,-3-2 6-16,0-3-2 16,0-2-4-16,0 0-8 15,-2-5-2-15,-2-3-48 16,-4-3-16-16,-1-4-18 0,-6-1-143 15</inkml:trace>
  <inkml:trace contextRef="#ctx0" brushRef="#br0" timeOffset="127896.9387">2578 8950 689 0,'0'0'34'0,"0"0"-34"16,0 0 0-16,0 0 0 15,0 0 3-15,0 0 13 16,95 3-16-16,-74-4 0 16,1-9-6-16,2-4-20 15,-6-4-199-15</inkml:trace>
  <inkml:trace contextRef="#ctx0" brushRef="#br0" timeOffset="128195.2679">2916 8623 313 0,'0'0'163'16,"0"0"-163"-16,0 0 0 15,0 0 48-15,0 0 72 16,0 0-74-16,33 73 61 15,-24-54-67-15,5-2-4 0,-1 0 9 16,-4-1-28-16,-1 1 0 16,2-2-17-16,-1-1 2 15,-5-3 6-15,1 0-8 16,-1-2-15-16,2-3-19 16,-3-1-83-16,3-5 10 15,-1-1-190-15</inkml:trace>
  <inkml:trace contextRef="#ctx0" brushRef="#br0" timeOffset="128467.3091">3203 8531 609 0,'0'0'84'16,"0"0"-84"-16,0 0-1 15,0 0 1-15,0 0 46 16,0 0 12-16,85 82 2 16,-66-53-36-16,-1 3 25 15,-4 5-49-15,-1 8 0 16,-7 7 7-16,-6 3-7 16,0 2-19-16,-14-3 10 0,-17 1-45 15,-14 1 21-15,-13-1-95 16,-12-2-107-16</inkml:trace>
  <inkml:trace contextRef="#ctx0" brushRef="#br0" timeOffset="128939.681">1584 9056 558 0,'0'0'12'0,"11"72"4"16,-1-23-6-1,2 4 40-15,7-1 10 0,1 2-42 16,5-2 44-16,1-4-60 16,3-9 7-16,3-5-4 15,-2-11 9-15,10-9-26 16,3-11 12-16,6-3-86 16,2-14-47-16,-4-18-410 15</inkml:trace>
  <inkml:trace contextRef="#ctx0" brushRef="#br0" timeOffset="130858.3259">719 8775 631 0,'0'0'57'0,"0"0"-57"16,0 0 6-16,0 0-11 16,0 0 10-16,0 0 41 15,66-22 38-15,-23 1-73 16,8-6 46-16,6-9-33 16,5-4-18-16,10-5 34 15,7-8-40-15,12-8 0 0,10-4 6 16,7-13 0-1,5-6 6-15,8-8-12 0,10-3 3 16,6-3 1-16,4 1-4 16,3-3 0-16,7 7-9 15,1-3 30-15,3 5-21 16,0 3 0-16,-7 0 1 16,-5 4-4-16,-3 2 3 15,-10 2 0-15,1 3 5 16,6 2 2-16,-1 0 6 15,3 0-13-15,-3 0 4 16,-12 0-16-16,-7 13 13 16,-15 3-1-16,-7 7 0 0,-14 10 19 15,-10 5-29 1,-11 6 10-16,-6 3 0 0,-8 4 5 16,-3 1-5-16,-5-1 0 15,-1 1-4-15,-4-8 12 16,2-3-8-16,3-8 0 15,-2-10 0-15,1 1-4 16,-6-7 4-16,3 4 0 16,-1-1-1-16,-3 1 12 15,3 2-15-15,-3-4 4 16,1 5 0-16,-1 3 0 16,-2 2 0-16,-2 6 0 0,-1 3-7 15,-7 2 27 1,-5 2-19-16,-1 1-1 0,-6-1 1 15,-4 2-7-15,-1-1 6 16,-1-2 0-16,0-2-4 16,-1-1 6-16,-8 0-2 15,-2 3 0-15,1 7 8 16,1 7-26-16,-2 9 18 16,-3 8-47-16,-9 3-32 15,-8 4-56-15,-5 20 17 16,-4 6-38-16,4 5 85 15,3 2 22-15,6-2-141 16</inkml:trace>
  <inkml:trace contextRef="#ctx0" brushRef="#br0" timeOffset="131016.8289">5160 5284 95 0,'0'0'23'0,"0"0"66"16,0 0 9-16,0 0 4 16,0 0 2-16,107-25-52 15,-55 3-8-15,2-2-42 16,4 7 20-16,-3 8-12 15,-4 7-10-15,-3 2-9 16,-4 22 9-16,-9 20-80 16,-11 17-27-16,-15 13-134 15</inkml:trace>
  <inkml:trace contextRef="#ctx0" brushRef="#br0" timeOffset="131803.8653">4050 8382 276 0,'0'0'426'16,"0"0"-426"-16,0 0 4 16,87 71-4-16,-38-54 0 15,9-6 6-15,8-6 29 16,8-5-20-16,8 0 33 0,3-18 2 15,5-11-38-15,2-8 37 16,6-12-37-16,5-4-12 16,8-7 34-16,1 2-23 15,1 0-11-15,-3 2 5 16,-4 3 18-16,-3 2-13 16,0-2-10-16,-3 0 5 15,1-3 7-15,0-5-8 16,-1-2-4-16,5-8 0 15,-5-7 16-15,-6-6-16 16,-6-11 0-16,-13-7-18 16,-7-7 7-16,-8 1-1 15,-9 8-15-15,-7 13 21 0,-6 17 11 16,-8 14-5 0,-5 11 0-16,-4 10 6 0,-7 1 1 15,-4 4-7-15,-3-1 0 16,-7 0-2-16,0-2 0 15,0 1-16-15,-17-2 0 16,0 5-39-16,-1 0 50 16,-3 8-24-16,-1 4-20 15,-2 9 3-15,-8 8-65 16,-6 0-58-16,-6 4 17 16,-6 9-70-16</inkml:trace>
  <inkml:trace contextRef="#ctx0" brushRef="#br0" timeOffset="133123.2248">3744 8615 657 0,'0'0'65'0,"0"0"-65"16,0 0 0-16,85-58 8 15,-46 24 1-15,6-11 69 16,7-9 10-16,11-9-61 16,7-12 37-16,9-4-42 15,4-10-16-15,2-9 30 16,-1-11-35-16,-1-9-1 16,1-6 0-16,-2 0 11 15,-6 3-8-15,3 3-3 0,-3 5 5 16,0 9-1-1,-4 4-4-15,-9 8 0 0,-5 8-9 16,-12 1 18-16,-9 6-14 16,-7-1 5-16,-10 1 0 15,0-2-1-15,-2 1 1 16,-4-4 0-16,0 2-4 16,-2 2 18-16,-1 5-14 15,-2 11 0-15,-3 13 0 16,-3 10-5-16,-2 8 5 15,-1 5 0-15,2 4 2 16,-2 0 17-16,0 3-8 16,0 2-11-16,3-3 0 15,1-2 0-15,1 1 0 0,2-1 0 16,-1 2-3-16,3 1 21 16,0-2-28-16,3 1 10 15,-2 3 0-15,-2 0-2 16,4 3 9-16,-6-1-7 15,1 0 0-15,2-2 4 16,-2-2 6-16,0-1-10 16,6-1 7-16,-3-3-11 15,1-1 8-15,-2-1-4 16,4-2 0-16,-2 1 15 16,0-3-3-16,0 4-12 15,-2 4 0-15,1 5 19 16,-4 6-18-16,0 3-1 0,0-1 0 15,0 3 11-15,0-6-11 16,5 0 0-16,-1 0 0 16,2 0 0-16,-3-1 0 15,3 0 0-15,0 0-6 16,-2 1 19-16,-2 2-15 16,-1 6 2-16,-7 0 0 15,2 2-29-15,-2-1 7 16,0 2-40-16,0 1 12 15,0 0-51-15,0 0-2 16,0 0-68-16,0 3-207 16</inkml:trace>
  <inkml:trace contextRef="#ctx0" brushRef="#br0" timeOffset="133588.1134">5594 5107 623 0,'0'0'74'0,"0"0"-55"15,0 0-12-15,0 0 41 16,0 0 15-16,0 0-43 16,0 0 35-16,8-12-55 15,-1 12 0-15,7 0 0 16,9 0 8-16,7 14-14 15,5 6 6-15,0 6 0 16,-4 3-12-16,-3 3 12 16,-5-2 0-16,-4 0-9 15,-4-2 27-15,-6 0-15 0,-7 3-3 16,-2-2 0-16,0 4 19 16,0-3-19-16,0-1-36 15,0 0-40-15,0-4-60 16,3-9-117-16</inkml:trace>
  <inkml:trace contextRef="#ctx0" brushRef="#br0" timeOffset="315243.4218">20596 4432 163 0,'51'80'56'15,"1"9"27"-15,5 12-51 16,1 4 32-16,3 4-43 16,2 1 30-16,1-4 1 15,6-3-23-15,-5-2 37 16,3-1-28-16,-3-1-1 15,3 5 8-15,-2 6-28 16,-5 10 32-16,-5 3-22 16,-5 14-18-16,-5 5 21 15,-7 3-26-15,-7 6-2 16,-6 3 0-16,-3 3 10 16,-6 7-11-16,-1 1-1 15,-7 3 0-15,-1-1 4 0,-7 1-2 16,-1 0-2-1,0 5 7-15,-16 2-3 0,-10 2 18 16,-6 1-19-16,-6-6 8 16,-8 2 8-16,-6-2-19 15,-6 3 0-15,-9-7 1 16,0-6 14-16,-6-9-2 16,1-10-13-16,0-7 0 15,-2-11-5-15,-1-11 5 16,-1-6-7-16,0-10 1 15,-2-11-30-15,1-7 28 16,-2-13-6-16,1-6 14 16,4-8 0-16,1-5 0 15,5-5 0-15,0-6 7 0,3-2-2 16,5-6 15-16,6-6-20 16,12-3 9-16,9-4-5 15,6-3-4-15,8-3-13 16,9-3 3-16,4-3-48 15,4-4-4-15,2 0-58 16,0-18-158-16</inkml:trace>
  <inkml:trace contextRef="#ctx0" brushRef="#br0" timeOffset="318551.7603">16273 12787 549 0,'0'0'41'0,"0"0"-30"15,0 0 9-15,0 0 19 0,0 0-24 16,0 0 25-16,0 0-3 16,-10-25-34-16,10 25 19 15,0 0-22-15,0 0 0 16,0 0 29-16,0 0-27 15,0 9 2-15,5 12-4 16,3 12 7-16,0 9-5 16,-4 9-2-16,-2 6 0 15,-2 4 6-15,0 2 4 16,0 2 9-16,-9 0-19 16,-4 3 9-16,1-1 12 15,-5 4-21-15,1 2 0 16,-5-2 0-16,1-2 13 15,-2-1-13-15,0 2 0 16,-3 2 2-16,-1 3-1 0,-5-4 0 16,-4-1-1-16,-5-2 0 15,-6-3 6-15,-2 0-6 16,-7-4 0-16,4-3 2 16,0-5 27-16,-1-7-29 15,3 0 0-15,1-6-3 16,-2 0 7-16,5-4-4 15,0-1 0-15,5-5 2 16,2-8-6-16,5-7 4 16,7-5-19-16,2-8 9 0,6-2-54 15,6 0 26 1,8-12-36-16,4-13-118 0,0-8-183 16</inkml:trace>
  <inkml:trace contextRef="#ctx0" brushRef="#br0" timeOffset="319061.8464">15350 13834 779 0,'0'0'10'0,"0"0"-5"15,0 0-5-15,0 0-1 16,0 0-13-16,0 0 18 16,-34 20-4-16,19 12 13 15,-6 8-1-15,3 9 9 16,3 1-5-16,0 1-16 15,2 7 56-15,1 3-45 16,0 2-1-16,1 3 24 16,0 1-21-16,2 0-1 15,0 0-12-15,-2-1 0 0,4-3 8 16,2-5-8 0,5-6 0-16,0-7-8 0,2-8 20 15,12-4-21-15,5-8 9 16,4-7 0-16,6-4-4 15,7-8 4-15,7-6 0 16,8 0-3-16,8-19 16 16,2-4-13-16,4-5 0 15,-3-1-38-15,-4 2 37 16,-4 6-79-16,-3 9-10 16,-9 7-49-16,-11 5-150 15</inkml:trace>
  <inkml:trace contextRef="#ctx0" brushRef="#br0" timeOffset="320381.3465">3498 14234 756 0,'0'0'23'0,"0"0"-23"16,0 0 33-16,0 0-33 15,0 0 5-15,0 0 14 16,-88-10-9-16,69 11-10 16,-1 9 16-16,1 1-13 15,0 5 10-15,-3 4-13 16,0 2 12-16,-5 4 24 16,-2 6-33-16,3 7 3 15,-2 10-12-15,-3 7 15 16,-1 8-10-16,4 3 1 15,2 7 0-15,10 5 2 0,6 6 0 16,10 12-2-16,0 1 0 16,16 2 4-16,18-1-3 15,11-2-1-15,13-2 1 16,14-4-23-16,14-6 14 16,14-3-21-16,15-6 9 15,15-2-40-15,7-5 46 16,17-4-30-16,4-3-6 15,5-4 35-15,8-2-61 16,9-9-5-16,13-4-27 16,13-10-98-16</inkml:trace>
  <inkml:trace contextRef="#ctx0" brushRef="#br0" timeOffset="321475.4202">16672 13587 639 0,'0'0'2'0,"0"0"10"16,0 0 21-16,0 0-16 16,0 0-16-16,0 0 53 15,-24-26-54-15,24 26 0 16,0 0-5-16,15 0 12 15,12 7-11-15,14 12 4 16,9 9 0-16,8 7 23 16,6 5-19-16,4 10-4 15,-2 10 0-15,0 12 20 16,-5 9-14-16,-8 6-6 16,-6 5 3-16,-10 7-2 15,-10 3-1-15,-12 2 0 16,-12 2 4-16,-3-4-1 15,-16-6-6-15,-16 0 2 16,-8 0 1-16,-9-4-4 0,-5-2 4 16,-9-6 0-16,-7-4 9 15,-8-2-8-15,-10-3 19 16,-7-3-19-16,-8-2 4 16,-11-4 4-16,-5-1-9 15,-7-2-11-15,-4-1-9 16,2-5-51-16,-1-3-35 15,-2-5-168-15</inkml:trace>
  <inkml:trace contextRef="#ctx0" brushRef="#br0" timeOffset="325694.3648">17592 14933 448 0,'0'0'51'15,"0"0"-51"-15,0 0 10 0,0 0-11 16,0 0 2-16,0 0 17 15,0 0 57-15,0 0-55 16,-5 0 18-16,5 0-18 16,0 0-15-16,0 0 10 15,8 0-15-15,8 3 0 16,2 0 15-16,6 0-12 16,0-2 4-16,1-1-2 15,1 0 2-15,1 0 23 16,1 0-26-16,3-13 8 15,8-6 32-15,3-8-40 16,7-4 25-16,2-5-3 0,1-1-22 16,0-3 15-1,-2-2-19-15,0-6 0 0,-1-3 10 16,-5-3-8-16,2-5 3 16,-6-2-4-16,-3-7 11 15,-1-5-4-15,-1 1-8 16,-6-8 1-16,1-1 5 15,-3 0-6-15,-3 0 0 16,-7 9-2-16,-3 14 16 16,-8 13-20-16,-6 11 6 15,0 9 0-15,0 4-11 16,-12 4 5-16,-9 5-48 16,-7 5-17-16,-8 4-70 15,-4 0-343-15</inkml:trace>
  <inkml:trace contextRef="#ctx0" brushRef="#br0" timeOffset="326135.6985">17948 13612 682 0,'0'0'7'0,"0"0"-14"16,0 0 9-16,0 0-8 16,0 0 6-16,0 0 0 0,27-41 1 15,1 18 9-15,7-7 5 16,5-4 22-16,3 0-32 16,4 0 29-16,-1 2-13 15,0 3-20-15,-1 6 23 16,2 2-19-16,3 5-3 15,-1 8-2-15,5 6 3 16,-1 2-10-16,-3 9 7 16,-1 14 0-16,-3 9 6 15,-1 8-6-15,-1 6 0 16,-3 9-9-16,-7 4 17 16,-2 6-8-16,-10 5 0 15,-7 7 3-15,-9 9-2 0,-6 1-1 16,0 0 0-16,0-1-2 15,-9-8-12-15,-2-1 3 16,0-4-67-16,-4-8-45 16,-9-13-99-16</inkml:trace>
  <inkml:trace contextRef="#ctx0" brushRef="#br0" timeOffset="327791.5105">14914 13894 850 0,'0'0'3'0,"0"0"76"16,0 0-73-16,0 0 13 15,0 0-5-15,0 0-4 16,0 0 0-16,-23-6-10 15,46 6 0-15,19 0-2 0,26 0 9 16,20 0-7-16,19-3 0 16,14-14-19-16,12-5-26 15,13-7-66-15,7 0-85 16,5 0-330-16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34:19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9837 5233 212 0,'0'0'63'0,"0"0"24"16,0 0-26-16,0 0-17 16,0 0 38-16,0 0-28 15,0 0-20-15,-21-20 17 16,20 18-37-16,1 2 3 15,0-1 25-15,0 1-41 16,0 0 5-16,0 0-6 16,0 0 7-16,0 0-11 15,0-3 4-15,13 1 0 16,14-4-9-16,14-2 19 0,8 1-6 16,9-4-4-1,6 1 0-15,5 0 0 0,-5 3 0 16,-4-1-4-1,-7 2 4-15,-7 0 1 0,-5 1-1 16,-4 0-2-16,-4 1 2 16,-5 3 2-16,-7-1-2 15,-12 2 0-15,0 0-8 16,-9 0 20-16,0 0-13 16,0 0 1-16,0 0-18 15,0 0 7-15,0 0-57 16,-6 6-86-16,-4 8 24 15,-6 2-162-15</inkml:trace>
  <inkml:trace contextRef="#ctx0" brushRef="#br0" timeOffset="3592.1225">1411 7886 401 0,'0'0'263'0,"0"0"-263"15,0 0-89-15,0 0 74 16,0 0 15-16,0 0 1 0,99 13 35 15,-68-13-9 1,2-2-21-16,-1-8 56 0,3 2-62 16,-6-3 0-16,-3-1 9 15,-3-1-4-15,-5-1 3 16,-8 1-8-16,-4 0 0 16,-6-2 1-16,0-2 2 15,-6-2-6-15,-15 2-11 16,-7 0-18-16,-5 1 30 15,2 2-6-15,2 3 8 16,10 3 63-16,4 4-58 16,9 1 12-16,6 3 8 0,0 0-15 15,0 0-20-15,0 0 8 16,15 0 2-16,6 9-12 16,7 6 12-16,2 1 0 15,1 0 0-15,-2 3 10 16,-6 1-7-16,-4 0-3 15,-3-1 0-15,0 4 7 16,-7 1-4-16,0 7-3 16,-3 2 18-16,-3 5-18 15,3 3 8-15,-4-1-8 16,8-2-27-16,9-1 17 16,14-6-111-16,15-12-84 15,15-13-198-15</inkml:trace>
  <inkml:trace contextRef="#ctx0" brushRef="#br0" timeOffset="4850.2072">11951 7028 506 0,'0'0'80'0,"0"0"-73"15,0 0 58-15,0 0-51 16,0 0 28-16,0 0 8 15,-2 0-28-15,2 0 14 16,0 0-18-16,0 0-16 0,0 0 35 16,0 0-37-16,0 0 0 15,0 0-9-15,0 0 19 16,8 0-20-16,14 0 9 16,3 0 1-16,5 0 4 15,2 0-4-15,-1 0 0 16,0 3-4-16,1 1 19 15,-1-1-22-15,0-1 7 16,1-2 0-16,-6 5 2 16,-3-5-2-16,-8 2 0 15,-7-2-15-15,-5 0 32 16,-1 0-21-16,-2 0 4 16,0 0 0-16,0 0 0 15,0 0 0-15,0 0 0 16,0 0-6-16,0 0 17 0,0 0-19 15,0 0 8-15,0 0 0 16,0 0-18-16,0 0 18 16,0 0-18-16,0 0 5 15,0 0-16-15,0 0 21 16,0 0-26-16,0 0-20 16,0 0 40-16,5 0-151 15,2 0 28-15,1 1-40 16</inkml:trace>
  <inkml:trace contextRef="#ctx0" brushRef="#br0" timeOffset="5877.8174">14745 8293 575 0,'0'0'22'0,"0"0"-6"16,0 0-1-16,0 0-12 16,0 0 16-16,0 0 11 0,0 0 31 15,1 0-60-15,8 0 1 16,6 0 27-16,6 0-10 16,4 0 8-16,2 0-22 15,2 1-1-15,0 1 23 16,3-1-27-16,2 1 0 15,0-2 2-15,2 0 9 16,-2 0-2-16,-2 0-9 16,-7 0 0-16,-7 0-8 15,-4 0 8-15,-5 0 0 16,-5 0-3-16,-3 0 3 0,-1 0 0 16,0 0-35-1,2 1-28-15,2 7 62 0,0 5-64 16,2 4-5-16,2 0-53 15,0-1-87-15</inkml:trace>
  <inkml:trace contextRef="#ctx0" brushRef="#br0" timeOffset="6696.7616">15625 9574 586 0,'0'0'91'0,"0"0"-74"15,0 0 8-15,0 0 1 16,0 0-24-16,0 0 30 16,-2 0-32-16,14 0 0 15,6 0 30-15,10 0-10 16,2 0 16-16,4 0-36 15,4 0 3-15,0 0 26 16,0 0-29-16,-5 0 0 16,-5 0-5-16,-3 0 15 15,-5 0-11-15,-4 2 1 16,-5 0 0-16,-7 1-1 16,-2-3 1-16,-2 0 0 15,0 2-2-15,0-2 9 16,0 1 0-16,0-1-7 15,0 1 4-15,0-1 2 0,0 2-6 16,0-1-11-16,0-1-1 16,0 0-37-16,0 2 1 15,0 1-24-15,5 2-21 16,3 1-75-16,-7-5-257 16</inkml:trace>
  <inkml:trace contextRef="#ctx0" brushRef="#br0" timeOffset="8256.947">839 11397 609 0,'0'0'0'0,"0"0"-44"16,0 0-42-16,0 0 85 16,0 0 1-16,0 0 8 15,0 0 12-15,70 21-7 16,-45-17 41-16,5-4-54 16,3 3 0-16,5 2-1 15,7 0 11-15,10 5-20 16,11 3-41-16,8 0-51 15,9-1 3-15,5 2-139 16</inkml:trace>
  <inkml:trace contextRef="#ctx0" brushRef="#br0" timeOffset="9644.7231">14708 10873 588 0,'0'0'47'16,"0"0"-5"-16,0 0 11 0,0 0-39 15,0 0 42-15,0 0-35 16,0-39-16-16,0 39 42 16,0 0-47-16,0 0 0 15,0 0-1-15,2 0 7 16,14 0-9-16,7 0 3 15,6 2 0-15,6 4-1 16,5 1 1-16,2-3 0 16,6 1 5-16,7-2 5 15,2 0 3-15,3 0-13 16,-4-1 0-16,-5 2-2 16,-8 0 2-16,-6-3-1 15,-10 3-10-15,-6-1-16 16,-6 0 10-16,-9 0-35 15,-3-1-2-15,-3 6 0 0,-3 2-131 16,-28 7-39-16</inkml:trace>
  <inkml:trace contextRef="#ctx0" brushRef="#br0" timeOffset="10249.953">13881 11900 643 0,'0'0'37'0,"0"0"-25"16,0 0-12-16,0 0 0 15,0 0 31-15,0 0-16 16,69 13 12-16,-29-8 21 16,11 0-41-16,7 2 37 15,6-1-44-15,6 1 4 16,6 0 16-16,-1 2-20 15,-2-1 0-15,-6 1 2 16,-5-1 5-16,-8-2-3 16,-7-2-4-16,-6 0 9 0,-8-2-9 15,-9-1 0-15,-8 3 0 16,-5-4-3-16,0 3 11 16,0 3-15-16,4-2 7 15,4 3-64-15,2 0 17 16,3 3-79-16,0 3-97 15,-5 0-114-15</inkml:trace>
  <inkml:trace contextRef="#ctx0" brushRef="#br0" timeOffset="10759.8699">15856 13258 608 0,'0'0'13'0,"0"0"-13"0,0 0 8 16,0 0 34-16,0 0-1 16,0 0-24-16,36 37 62 15,-19-25-63-15,4-2 22 16,6 2-6-16,8-2-26 15,5 0 27-15,1-4-33 16,5 3 8-16,1-3 24 16,1-1-32-16,3-1 0 15,-2-2 0-15,-3 3 11 16,-4-2-17-16,-7-1 6 16,-5-2 0-16,-9 1-20 15,-9-1 15-15,-6 0-30 16,-4 0 8-16,-2 4-54 0,0 0 11 15,-27 2-66-15,-19 4-293 16</inkml:trace>
  <inkml:trace contextRef="#ctx0" brushRef="#br0" timeOffset="12079.8604">959 14986 638 0,'0'0'24'0,"0"0"50"16,0 0-74-16,0 0 0 16,0 0 8-16,0 0-4 15,-6 0-4-15,6 0 0 16,8 2 13-16,13 4 7 16,4 1 4-16,9 1-17 15,-1 1 12-15,3 0-16 16,6-2-3-16,4 4 0 0,-1-2 6 15,4-1 2 1,0 0-8-16,-7 0 6 0,0-3-17 16,-2 0 11-16,1 2 0 15,3-2-3-15,2-1-35 16,3 1 8-16,1 2-60 16,-1-6-136-16</inkml:trace>
  <inkml:trace contextRef="#ctx0" brushRef="#br0" timeOffset="13108.8432">15079 14526 740 0,'0'0'53'0,"0"0"-45"0,0 0 7 15,0 0-15-15,0 0 0 16,0 0 29-16,65 22-6 15,-29-15-7-15,1 0 13 16,8-1-21-16,6-1 39 16,2 1-47-16,5-2 4 15,1 0-4-15,-2-2 0 16,-4 1 0-16,-4 0-3 16,-7 3-46-16,-6 1 18 15,-6 3-64-15,-8 1-25 16,-7 0-109-16</inkml:trace>
  <inkml:trace contextRef="#ctx0" brushRef="#br0" timeOffset="13493.2098">15771 15648 745 0,'0'0'34'15,"0"0"-34"-15,0 0 5 0,0 0-4 16,0 0 6-16,0 0 1 16,85 6 11-16,-60-6-18 15,-1 4 14-15,6-3-15 16,0-1 7-16,1 0-11 16,1 0 4-16,-4 0-45 15,-3 0 14-15,-6 0-62 16,-10 0-144-16,-9 0-195 15</inkml:trace>
  <inkml:trace contextRef="#ctx0" brushRef="#br0" timeOffset="14323.3843">13417 17224 120 0,'0'0'660'0,"0"0"-629"15,0 0-31-15,0 0-2 0,0 0 2 16,0 0 1-16,24 0 2 15,-6 0 45-15,8 0-11 16,4 3-2-16,5 4-25 16,1 0-4-16,1 1 30 15,4 1-36-15,3-6 0 16,5 5 7-16,2-4-1 16,5 0-6-16,-2-4 0 15,-2 0 11-15,-1 0-15 16,-7-3 4-16,-4-3 0 15,-3-4-8-15,-6 6 14 16,-2-2-12-16,-5 2 5 0,-4 1-29 16,-5 3 23-16,-3 0-44 15,-3 0-24-15,-3 0-6 16,-1 0-56-16,-4 0-140 16</inkml:trace>
  <inkml:trace contextRef="#ctx0" brushRef="#br0" timeOffset="177590.935">10650 7696 313 0,'0'0'74'15,"0"0"-27"-15,0 0-42 16,0 0-3-16,0 0 86 16,0 0-58-16,0 0 20 15,0 0 7-15,12-13-46 16,-3 9 9-16,-1-1-20 15,2 2 0-15,-1 1 5 16,3 1-5-16,3-1 0 16,0 1-3-16,5 1 11 15,3 0-11-15,-2 0 3 16,4 0-11-16,2 4-10 16,0 6-48-16,1 0-110 15,-7-3-147-15</inkml:trace>
  <inkml:trace contextRef="#ctx0" brushRef="#br0" timeOffset="178221.8779">10271 9093 75 0,'0'0'575'0,"0"0"-554"15,0 0-13-15,0 0 1 16,0 0 5-16,0 0-13 16,42-28-1-16,-18 19 0 0,3-1 3 15,4 3-3-15,3 0-7 16,5 3 2-16,3 1-76 16,-2 2-45-16,-2-2-36 15,-6-1-163-15</inkml:trace>
  <inkml:trace contextRef="#ctx0" brushRef="#br0" timeOffset="178724.3774">10465 10330 470 0,'0'0'102'0,"0"0"-101"16,0 0 21-16,0 0-20 16,0 0-2-16,0 0 0 15,51 0 3-15,-30 0 5 16,1 0-3-16,4 0-5 16,0 0-30-16,0 0-19 15,-3-2-130-15,-4 0-119 16</inkml:trace>
  <inkml:trace contextRef="#ctx0" brushRef="#br0" timeOffset="183268.1551">10009 11367 330 0,'0'0'103'15,"0"0"-45"-15,0 0-8 16,0 0 9-16,0 0-41 0,0 0 64 16,0 0-42-1,-22-20-30-15,20 17 35 0,2 1-37 16,0 2 19-16,0 0-27 16,0 0 7-16,0 0 6 15,0 0-13-15,0 0 0 16,0 0 14-16,0 0-6 15,0 0-16-15,0 0 6 16,0 0 2-16,0-1-1 16,2 1 1-16,9 0 0 15,6 0-1-15,1 0 7 16,2 0-6-16,2 0 0 16,1 0 2-16,4-2-4 15,3 1 2-15,-2 1-20 16,2 0 18-16,1 0-50 0,-1 0-2 15,2 0-39-15,-7 4-112 16,0 1-97-16</inkml:trace>
  <inkml:trace contextRef="#ctx0" brushRef="#br0" timeOffset="183690.8523">10313 12251 587 0,'0'0'80'0,"0"0"-78"0,0 0 2 16,0 0-4-16,0 0 7 15,0 0 13-15,36 6-20 16,-20-5 6-16,5 1-2 16,3-2-4-16,3 1-15 15,1 0-22-15,-2-1-143 16,0 3-59-16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35:37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17324 5875 617 0,'0'0'28'0,"0"0"-28"15,0 0 0-15,0 0 22 16,0 0-15-16,0 0 35 16,0 0 2-16,-21-9-42 15,21 7 53-15,0-1-29 16,0 3-7-16,0 0-10 16,0 0 6-16,0 0-15 15,0 0 0-15,0 0 0 0,0 0 2 16,0 0-2-16,0 0 0 15,8 0-7-15,8 0 16 16,9 0-3-16,6 0-6 16,7 0 0-16,8 0 11 15,9 0-11-15,4 0 0 16,6 1 3-16,-3 4 12 16,-2-1-16-16,-4 2 1 15,-4-3 0-15,0 1 4 16,-6-2-4-16,-1 0 0 15,-4 1-3-15,0-3 17 16,-1 0-22-16,2 0 8 16,-5 0 0-16,-5 0 2 0,-2 1-2 15,-3-1 0 1,-4 0 6-16,-3 0 0 0,-2 0 3 16,-6 0-9-16,-4 0 0 15,-6 0 5-15,1 0-5 16,-3 0 0-16,4 0-8 15,-1 2-57-15,1 7-9 16,2 2-30-16,-4-5-215 16</inkml:trace>
  <inkml:trace contextRef="#ctx0" brushRef="#br0" timeOffset="11362.8441">18138 5821 332 0,'0'0'68'0,"0"0"-21"0,0 0-2 16,0 0 23-16,0 0-47 15,0 0 20-15,0 0 22 16,-2-32-45-16,1 29 12 16,-3 1-6-16,4 2-12 15,-1-2 12-15,1 2-17 16,0 0-5-16,0 0 25 15,0 0-25-15,0 0-2 16,0 0 0-16,0 0 5 16,-1 0-17-16,1 0 12 15,-2 9 0-15,2 8-7 16,-1 3 9-16,-1 4-2 16,-2 4 0-16,1 2 6 0,0 1-2 15,-3-1-3-15,-1 2-1 16,0-6 45-16,-1 1-28 15,2-1 1-15,-3-2-4 16,6-2-13-16,0-4 31 16,-2-3-31-16,5-7 13 15,0-3-14-15,-1-5 1 16,1 0-1-16,0 0 0 16,0 0 6-16,0 0-4 15,0 0-2-15,0 0-19 16,0 0 4-16,0 0-32 15,-3-8-20-15,-3-4-5 16,-6 1-234-16</inkml:trace>
  <inkml:trace contextRef="#ctx0" brushRef="#br0" timeOffset="11782.3104">17899 6099 475 0,'0'0'97'0,"0"0"-30"15,0 0-28-15,0 0-2 16,0 0-8-16,0 0-19 0,-3 0 9 16,3 0-19-16,0 0 4 15,0 0-4-15,0 17 0 16,3 5 0-16,2 6 19 15,-1 9-7-15,3 6 28 16,0 3-20-16,-1 3-7 16,4-3 33-16,3-5-40 15,1-7 2-15,5-5-6 16,-3-8 9-16,1-5-5 16,1-7-6-16,-3-4 1 15,4-5 1-15,4 0 3 16,2-10-5-16,2-7 0 15,0-3 4-15,-2 0-22 16,-3 4 16-16,-4 2-35 0,-3 6 13 16,-1 4-34-16,-5 1-30 15,-2 1-74-15,-7-6-255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35:56.6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4577 2743 663 0,'0'0'3'15,"0"0"15"-15,0 0-12 16,0 0 42-16,0 0-30 16,0 0-17-16,0 0 60 15,-19-17-33-15,19 15 4 16,0 2-20-16,0-1-1 16,0 1 8-16,0 0-19 15,0-2 0-15,14-3-14 16,19-4 23-16,13-2-11 15,12 0 2-15,8-1 0 16,4 2 6-16,9 0-6 16,0 1 0-16,0 3 2 0,-3 3-1 15,-10 2-1-15,-8 1 0 16,-4 0-1-16,-4 0-10 16,-3 0 6-16,-6 4-31 15,-3 4 22-15,-4 1-41 16,-1 7-4-16,-6 0-57 15,-7 2-176-15</inkml:trace>
  <inkml:trace contextRef="#ctx0" brushRef="#br0" timeOffset="976.788">12820 2798 549 0,'0'0'30'15,"0"0"32"-15,0 0-43 16,0 0-1-16,0 0 14 16,0 0-31-16,-7-10 41 15,7 10-39-15,0 0 6 16,3-2 10-16,11 2-5 16,12 0-11-16,7 0 14 15,4 0-6-15,3 0 2 0,2 2-13 16,1 4 2-16,5-1-1 15,1-1-1-15,-2 1 0 16,-3-3-6-16,-2 1 17 16,-4-1-5-16,-2-1-6 15,-5 1 0-15,-5 0-3 16,-2 1 3-16,-3 4-13 16,-5 1-26-16,-2 3-54 15,-11-1-70-15,-3 1-315 16</inkml:trace>
  <inkml:trace contextRef="#ctx0" brushRef="#br0" timeOffset="3390.2124">475 4665 680 0,'0'0'39'0,"0"0"-39"16,0 0 0-16,0 0-1 16,0 0 7-16,0 0 0 15,0 0 18-15,-5 0-17 16,5 0 35-16,0 0-42 15,0 0 0-15,0 0 7 16,0 0 7-16,0 0-18 16,8 0 4-16,6 0 0 15,6 6 0-15,5 1 1 16,4 0-1-16,-2-1 0 16,2-1 5-16,-2 1 3 0,-3-3-8 15,-4 0 0 1,-1 1-1-16,-6-3 1 0,2 1 0 15,-4 0-8-15,2 1 17 16,-1-1-10-16,0 3 1 16,1-2 0-16,-4-1-2 15,-3 1 2-15,0-3 0 16,-4 2-2-16,-2-2 9 16,0 0-21-16,0 0 2 15,0 0-45-15,0 0 33 16,4 0-40-16,-4 0-5 15,0 0 32-15,0-15-68 16,0-4-240-16</inkml:trace>
  <inkml:trace contextRef="#ctx0" brushRef="#br0" timeOffset="3778.2115">734 4559 400 0,'0'0'67'0,"0"0"13"16,0 0 4-16,0 0-36 15,0 0-21-15,0 0 15 16,-31-28-6-16,31 26-19 16,0 1 18-16,0-2-35 15,6 1-6-15,8-3 3 16,9 2 6-16,1 3-13 16,4 0 9-16,-2 0 1 15,3 8-11-15,-3 7 4 16,-2 3 7-16,-3 3 0 15,-2 3-4-15,-3 0 4 0,-1 0 0 16,-5-2 3-16,-2 2-9 16,-2-2 6-16,0-2 0 15,-3 0 0-15,-3-5 12 16,0 2-13-16,0-2 1 16,0 0 0-16,0 4 0 15,-9-2 9-15,-3 0-9 16,0-3 0-16,-1 0-13 15,5-1 0-15,1-1-39 16,-2-1-60-16,5-2-53 16,1-1-195-16</inkml:trace>
  <inkml:trace contextRef="#ctx0" brushRef="#br0" timeOffset="4896.9982">439 5905 535 0,'0'0'92'0,"0"0"-77"16,0 0 42-16,0 0-53 15,0 0 12-15,0 0 15 16,-7 0-27-16,7 0 22 16,0 0-26-16,0 0 3 15,0 0 3-15,7 0-6 16,5 0 0-16,7 0-2 16,2 3 10-16,0 6-8 0,4-1 0 15,2 1 3 1,0 1-3-16,-2-3 0 0,-1 1 0 15,-1-3-2-15,-4 1 9 16,0-1-7-16,-2-2 0 16,-4-3 1-16,2 2 7 15,-4-1-8-15,-1-1-1 16,-4 3-10-16,0-3 22 16,-3 0-16-16,0 0 5 15,-3 0 0-15,0 0-15 16,0 0 15-16,0 0-20 15,0 0-3-15,0 0-39 16,0 0-31-16,0-6-118 16</inkml:trace>
  <inkml:trace contextRef="#ctx0" brushRef="#br0" timeOffset="5293.1325">670 5786 556 0,'0'0'59'0,"0"0"-50"15,0 0-9-15,0 0 24 16,0 0-24-16,0 0 31 16,-4 0-31-16,18 0 14 15,6-4-1-15,-2 4-13 0,4 0-3 16,-1 0 2-1,0 0 0-15,3 14 1 0,-2 6-8 16,-4 3 16-16,0 7-9 16,-6 4 1-16,0 5 0 15,-6 3-3-15,-2 0 12 16,-4-1-9-16,0-7 3 16,0 2 5-16,0-7 15 15,-6 0-23-15,-7-3 0 16,1-3 18-16,1-1-8 15,-2-5 2-15,1-1-12 16,3-2 0-16,-3-1 3 16,3 4-3-16,-4-2-76 0,1-3-95 15</inkml:trace>
  <inkml:trace contextRef="#ctx0" brushRef="#br0" timeOffset="45670.5829">12140 4625 413 0,'0'0'88'0,"0"0"-28"16,0 0-55-16,0 0 64 0,0 0-42 15,0 0-17-15,0 0 55 16,2 0-60-16,-2 0 6 16,2 0 17-16,2 0-23 15,3 0 23-15,4 0-5 16,3-4-13-16,4-4 49 16,8-4-56-16,2-2 5 15,3-1 21-15,1-2-28 16,-4-2 22-16,-3 3-23 15,1 0 0-15,-1 0 17 16,-5 3-17-16,0 1 0 16,-4 2-1-16,-5 2 11 15,-2-1-10-15,0 2 0 16,-3 0 0-16,-3-1 10 16,-3 2-10-16,0-2-8 0,0-3 6 15,-3 1-35 1,-8-1 15-16,0-1-36 0,-5 1-44 15,-1-1 101-15,1 1-75 16,0 2 24-16,2 2 39 16,3 3 7-16,4 1-6 15,0 0 10-15,4 0 2 16,3 3 42-16,0-1-22 16,0 1-9-16,0 0 37 15,0-1-40-15,0-1 20 16,0-2-28-16,7 1 5 15,9-4 14-15,3 3-19 16,3 0 0-16,1 4 10 0,1 0 4 16,-3 0-12-1,0 0-2-15,1 8 0 0,-1 3 3 16,-1 4-3-16,-2 2 0 16,-6 0 12-16,-2 1-11 15,-7 2 18-15,1-1-19 16,-4 3 0-16,0-2 17 15,0-3-17-15,0 0 0 16,0 1-5-16,-9-1-20 16,-4 0 0-16,-2-2-67 15,-1-5-155-15</inkml:trace>
  <inkml:trace contextRef="#ctx0" brushRef="#br0" timeOffset="49023.8304">13674 4299 122 0,'0'0'400'15,"0"0"-300"-15,0 0-63 0,0 0-15 16,0 0 37-1,0 0-47-15,0 0 3 0,-5 0 10 16,5 0-24-16,0 0 39 16,0 0-34-16,0 0-3 15,0 0 54-15,0 0-37 16,0 0 18-16,12-15-15 16,6-6-6-16,0-4-4 15,4-1-13-15,-1-3 0 16,-1 2 8-16,-3 0-8 15,-3 1 0-15,-5 2-1 16,-8 4 12-16,-1-1-12 16,0 6 1-16,0 4 0 15,0 2-5-15,0 4 5 16,0 3-6-16,0 2 2 0,0 0-23 16,-1 0 21-1,-2 0-11-15,-4 13 5 0,-3 6-8 16,1 7 25-16,-2 1-5 15,5 1 0-15,1-3 5 16,5-3-9-16,0-5 4 16,0-5 0-16,0-2-19 15,15-5 17-15,0-1 2 16,6-4 0-16,1 0 9 16,4 0 6-16,0 0-15 15,-2-8 0-15,-3 0-1 16,-3 0 1-16,-3 1 0 15,-6 1 0-15,-5 2 13 16,-2 4-3-16,-1-3-10 0,1 1 2 16,-2 1 6-16,0-2-8 15,0 0 0-15,0 2-1 16,0 1 8-16,0 0-11 16,0 0 4-16,0 0-17 15,0 0 11-15,0 6-32 16,0 6 38-16,0 0-6 15,0-1 12-15,0-3-11 16,6 0 5-16,0-5-1 16,1 0-15-16,4-3 16 15,-1 0 0-15,4 0-4 16,-3 0 19-16,3 0-5 16,-1-8-10-16,1 0 2 0,-5 0 1 15,4 1 8 1,-3-1-11-16,1 0 0 0,-1-4 13 15,1 1-2-15,-2 0-11 16,-3-1 0-16,1 1 11 16,-3-2-11-16,0 1 0 15,-1 2-1-15,0 1 11 16,-3 6-9-16,0 0-1 16,0 3 0-16,0 0-26 15,0 0 25-15,0 3-29 16,-5 16 23-16,-7 3 6 15,-1 4-3-15,2 1 4 0,1-3 0 16,4 0-2-16,2-2 2 16,4-2 0-16,0-2-4 15,0 0 8-15,0-4-11 16,14-4 7-16,1 0 0 16,5-7-11-16,-2-1 11 15,1-2 0-15,2 0-1 16,-5-2 16-16,1-8-14 15,-8 0-1-15,-2 0 0 16,-5-2 3-16,-2-2-3 16,0 0-5-16,0-1 2 15,-11 2-27-15,-4 1 9 16,3 2-1-16,2 2 10 0,1 4-9 16,6 0 15-16,2 1 6 15,1 3-4-15,0 0-13 16,0 0 9-16,0 0-8 15,0 0 5-15,0 0-3 16,7 0 11-16,3 0 3 16,4-3 0-16,2-1 15 15,-1-3 11-15,3-2-4 16,0-2-21-16,-3-3 46 16,1-1-46-16,-4-4 9 15,-1-1-3-15,-1-1 2 16,-4 1 4-16,-2 1-13 15,-4 4 2-15,0 5 3 16,0 4-5-16,0 3 0 0,0 3-4 16,0 0-3-16,0 0-3 15,0 17 7-15,-7 3 1 16,4 1-9-16,1 2 11 16,2-6 0-16,0-1-4 15,0-7 8-15,0-3-6 16,2-2 2-16,8-4 0 15,7 0-18-15,4 0 4 16,1-12-95-16,-1-8-277 16</inkml:trace>
  <inkml:trace contextRef="#ctx0" brushRef="#br0" timeOffset="49164.7945">14430 4078 568 0,'0'0'76'16,"0"0"-76"-16,0 0-27 16,0 0-167-16,0 0-229 15</inkml:trace>
  <inkml:trace contextRef="#ctx0" brushRef="#br0" timeOffset="50664.8025">14761 4154 513 0,'0'0'76'0,"0"0"-75"16,0 0 18-16,0 0-11 15,0 0 6-15,0 0 26 16,9 4-30-16,6-4 59 16,-3-1-50-16,-2-6-12 15,0-2 39-15,-4 2-46 16,-1-4 8-16,-5 0 15 0,0-1-16 16,0 0 3-16,0-5-10 15,0 5 1-15,-5-5-10 16,-1 6 16-16,2 0-7 15,3 3 0-15,1 0-8 16,0 2 8-16,0-3-2 16,0 1-14-16,11-2 2 15,3 0 5-15,2 2 5 16,-2 0-3-16,1 4 9 16,-6 0-5-16,-5 2 3 15,-1 2 0-15,-3 0-12 16,0 0 12-16,0 2-11 15,0 11 2-15,0 4 18 16,0 3 20-16,0-3-29 0,0 0 13 16,0-1-1-16,0-2-12 15,0-3 0-15,9-3 0 16,-2-3 7-16,4-2 0 16,2 0-7-16,1-3 0 15,2 0 7-15,-1 0-7 16,1 0 0-16,-3 0-7 15,-3 0 9-15,-4 0-2 16,-3 0 0-16,-3 0 1 16,0 0-26-16,0 0 25 15,0 0-4-15,0 6-4 0,-6-1 16 16,5 2-2-16,1 1-6 16,0-1 0-16,0 2-13 15,0 0 13-15,10-4 0 16,3-2-2-16,4-3 4 15,-2 0-2-15,5 0 0 16,-4 0 8-16,-5-2-14 16,-3-4 6-16,-5 0 0 15,-3-2-5-15,0-1 5 16,0 0-4-16,-11 1-16 16,-6 0-33-16,-2 0 51 15,3 3-47-15,3-1 6 16,1 3 38-16,7 3-30 15,2 0 10-15,1 0 6 0,2 0 16 16,0 0-24-16,0 0 24 16,0 0 1-16,4 0-3 15,5 0 10-15,6 0-6 16,1 0 1-16,2 0 0 16,3 0 44-16,-2 0-29 15,-2-7-15-15,-2 2 28 16,-5 0-28-16,-4 2 29 15,-2 0-11-15,-2 3-15 16,-2 0 31-16,0 0-34 16,0 0-1-16,0 0 0 15,-3 6 1-15,-6 3 13 16,0 1-13-16,4 0 7 16,4-2 12-16,0 2-12 0,1 0-7 15,0 0 9-15,0-1-2 16,1 2-7-16,11-5 0 15,0 2 0-15,-1-4 5 16,0-1-5-16,-2-3 0 16,-2 0 3-16,1 0-1 15,-2-4 6-15,-3-7-8 16,-3 0 0-16,0-3 0 16,0 1 0-16,-9 1-15 15,-3 2 1-15,2 3 14 16,1 3-1-16,3 1-26 15,3 3 27-15,3 0-19 16,0 0 19-16,0 0-26 0,0 0 1 16,0 0 5-16,5 0 17 15,2 3 1-15,3 0 2 16,0-3 42-16,6 0-42 16,-3 0 22-16,0-6 16 15,-1-7-18-15,1-1 22 16,-3-5-36-16,2-1-2 15,-3-3 28-15,0-2-32 16,-3 5 0-16,-3-1 11 16,-3 4-3-16,0 7 36 15,0 1-40-15,0 5 1 16,0 4 32-16,0 0-37 0,0 0-3 16,0 6-10-16,0 14 13 15,0-1-4-15,0 1 4 16,0-4 0-16,6-4 2 15,2-2-2-15,3-4-2 16,0-5-13-16,5-1-9 16,0 0-38-16,1-12-138 15</inkml:trace>
  <inkml:trace contextRef="#ctx0" brushRef="#br0" timeOffset="50811.1234">15360 3899 450 0,'0'0'0'0,"0"0"-11"15,0 0-46-15,0 0-218 16</inkml:trace>
  <inkml:trace contextRef="#ctx0" brushRef="#br0" timeOffset="52614.3551">15879 3821 172 0,'0'0'142'16,"0"0"-74"-16,0 0-15 15,0 0 93-15,0 0-81 16,0 0-12-16,0 84 0 15,0-61-38-15,0 4 20 16,0 2-6-16,0 0-23 16,0-5 26-16,0-2-26 15,0-10-6-15,0-2 9 16,0-6-1-16,0-4-11 0,0 0 3 16,0 0 0-16,0-6 52 15,0-11-51-15,0-10 7 16,0-2-9-16,0-4 1 15,0 1-1-15,0 0-17 16,0 3 4-16,0 2-13 16,0 5 16-16,0 2 11 15,0 3-5-15,4 3 12 16,3 1-14-16,1 2 6 16,-1 2 1-16,0 5-16 15,-4 2 16-15,2 2 0 16,-2 0-16-16,1 0 18 15,1 6-6-15,0 11-4 0,0 4 8 16,-4 4-6-16,-1 2 6 16,0-1 0-16,0-4 3 15,-1-2 7-15,-4-5-8 16,0-4-2-16,2-4 1 16,1-3-7-16,1-4 6 15,1 0 0-15,0 0-4 16,0 0-5-16,0 0 4 15,0-1-22-15,0-5 27 16,6 4-27-16,1 0 27 16,-1 2-7-16,0 0-1 15,-1 0 16-15,1 0-6 16,4 2-2-16,-1 6 0 0,0-1 12 16,3 0-3-16,-2-1-9 15,1-4 8-15,2-1-7 16,-1-1 12-16,3 0-13 15,0-5 0-15,1-8 10 16,-2 0-10-16,-3-2 0 16,-3 3 7-16,-2 1-7 15,-3 1 10-15,-1 3-10 16,-2 1 0-16,0 4-1 16,0 1 1-16,0 1 0 15,0 0-5-15,0 0 12 16,0 0-14-16,0 0-2 0,-3 3 9 15,-5 5-6 1,0 7 6-16,0-1 0 0,2 2-10 16,0 1 24-16,6-1-22 15,0-1 8-15,0-1 0 16,0-3-14-16,12-3 14 16,1-4-8-16,4-4 5 15,2 0 6-15,1 0 4 16,2-9-7-16,-3-4 4 15,-4-3-7-15,-3 2 3 16,-4-1-1-16,-2 2-7 16,-3 0 16-16,-3 1-16 15,0-1 7-15,0 7 1 16,0 0-10-16,0 6 10 16,0 0 0-16,0 0-5 15,0 0 5-15,0 0-5 0,0 0-27 16,0 5 15-16,0 7 12 15,0 5 5-15,-6 6 0 16,-1-1 10-16,-1 3-7 16,-1-1 19-16,0-4-22 15,-3-3 6-15,4-7 10 16,2-1-16-16,2-6 0 16,4-2 7-16,0-1-4 15,0 0 11-15,0-16-14 16,0-4-74-16,0-2 38 15,3 1-39-15,4 2-27 0,1 4 41 16,2 5 22-16,1 3 12 16,-2 4 14-16,3 1 13 15,0 2 16-15,-1 0 30 16,4 0 7-16,3 0 21 16,-1 0-55-16,2 0 35 15,0 0-29-15,1 0-17 16,1-3 49-16,-2-4-49 15,-2-2-4-15,-3 0 24 16,-2-4-22-16,-1 3 14 16,-1-5-20-16,-1-2 8 15,-3 2 9-15,0-3-17 16,1 1 0-16,-4 2-6 0,0 1 20 16,-1 0-20-16,-1 3 6 15,1 3 0-15,-2 4-6 16,0 2 6-16,0 2 0 15,0 0-6-15,0 0 1 16,0 3-5-16,0 9 5 16,0 5 5-16,-2 7 10 15,-2-2-10-15,1 2 0 16,0-2 20-16,3-3-11 16,0 1-3-16,0-6-6 15,0-6-21-15,0-4 21 16,10-4-110-16,6 0-154 0</inkml:trace>
  <inkml:trace contextRef="#ctx0" brushRef="#br0" timeOffset="52750.6409">16627 3846 99 0,'0'0'595'15,"0"0"-513"-15,0 0-79 16,0 0 2-16,0 0-10 15,0 0-228-15</inkml:trace>
  <inkml:trace contextRef="#ctx0" brushRef="#br0" timeOffset="56310.1975">13456 5574 494 0,'0'0'102'0,"0"0"-32"16,0 0-36-16,0 0 31 15,0 0-10-15,0 0-32 16,0 0 33-16,0 0-55 16,0 0-1-16,0 0 7 15,0 0 5-15,0 0-12 16,0 0 0-16,7 0 5 0,5-6 40 15,3-5-44-15,0-4 2 16,0 1 7-16,-3-1-3 16,-2-2-1-16,-4 2-6 15,-3-1 0-15,-3 1 0 16,0 1 0-16,0 3-9 16,0 0 2-16,-9 1-1 15,0 1 4-15,5 4-10 16,-2 2 14-16,6 2 2 15,-2 0-2-15,2 1 0 16,0 0-8-16,0 0 3 16,0-2 0-16,0 2-6 0,2-3-11 15,10 1 3 1,6 2 19-16,-2-3 0 0,2 3-8 16,-1-2 22-16,-3 2-15 15,-3 0 1-15,-2 0 0 16,-5 0-18-16,-2 7 18 15,1 3-3-15,-3 3-6 16,0 1 18-16,0 0-14 16,0-1 5-16,0-2 0 15,0-2 7-15,0-3-7 16,0-2 0-16,0-2-2 16,4 1 3-16,5-1-11 15,5-1 8-15,1 1 2 0,2-2 13 16,3 0-13-1,-5 0-7-15,-1 0 4 0,-5 0-17 16,-5 0 17-16,-4 0-16 16,0 0 19-16,0 0-11 15,0 0 11-15,0 3-5 16,-2 4-3-16,-4-1 16 16,-3 2 0-16,6-2-8 15,2 5 0-15,1-2-8 16,0-1 8-16,3 1 0 15,10-1 5-15,-2-5-4 16,6 0 11-16,0-3-12 16,-2 0 3-16,0 0-2 15,-2 0-1-15,-5-6 0 0,-3-2 7 16,-5-1 5 0,0-2-10-16,0 0-2 0,0 0 0 15,-5-2-25-15,-9 3 1 16,2 3 4-16,2 0 0 15,-2 5-8-15,5-1 27 16,3 3-14-16,3 0 15 16,-1 0-26-16,2 0 26 15,0 0 0-15,0 0-4 16,0 3 9-16,0 1-12 16,2 1 7-16,5 0 0 15,2-3-15-15,2 1 15 16,1-3 0-16,1 0 10 15,-1 0-6-15,3 0-4 16,-2 0 3-16,1-8-3 0,1-1 50 16,-5 1-43-16,0-1-7 15,-5 0 27-15,1-1-17 16,-2 0 1-16,0 1-11 16,-1-2 0-16,2 0-3 15,0-1 3-15,-2 1 0 16,1 2-1-16,-2 1 12 15,-2 2-15-15,1 1 4 16,-1 2 0-16,0 3 2 16,0-2-2-16,0 2 0 0,0 0-3 15,0 0 12 1,0 0-16-16,0 0 7 0,0 0 0 16,0 0-24-16,0 0 24 15,0 10 0-15,0 2 4 16,0 0-4-16,0 5 12 15,0 0-12-15,0 0 2 16,0 1 7-16,0 1-9 16,0-4 0-16,0 1 13 15,0-2-9-15,0-3 13 16,3 0-17-16,0-4 0 16,-1-2-1-16,-2 0 1 15,0-5 0-15,0 0 9 16,1 0-8-16,-1 0 15 15,0 0-16-15,2 0 0 0,1 0 6 16,-2-8-6-16,2-1-44 16,0-1 12-16,-1 1-52 15,-2 1-34-15,0 3-114 16</inkml:trace>
  <inkml:trace contextRef="#ctx0" brushRef="#br0" timeOffset="57102.6333">14005 5482 124 0,'0'0'312'16,"0"0"-196"-16,0 0-61 15,0 0 12-15,0 0-29 0,0 0-32 16,0-20 29-16,0 14-23 16,0 0-8-16,0 1 19 15,0-4-18-15,0 2 7 16,0 1-12-16,0-1 4 15,0 2 5-15,0 3-9 16,0 0 0-16,0 2-12 16,0 0 21-16,-8 0-17 15,-2 0 8-15,-2 5 0 16,0 7 3-16,2 0-3 16,-1 2 0-16,4 0-8 15,1-2 16-15,4-1-11 16,2 1 3-16,0-3 0 0,2-1-9 15,9-3 12 1,2-1-3-16,1-4 1 0,1 0 4 16,0 0 5-16,-1-2-10 15,-2-7 3-15,-2 1 7 16,-4-2-10-16,-3-2 0 16,-3 2 3-16,0 0-3 15,0-1-6-15,0 4-21 16,-3 2 0-16,-1 2 11 15,3 3-3-15,1 0-13 16,-1-2 18-16,1 2-19 16,0 0 2-16,0 0 13 0,0 0 18 15,-2 2-12-15,2 4 12 16,0-2 0-16,0-2 11 16,0 1-4-16,4-3 10 15,8 0 4-15,2 0 13 16,0 0 22-16,2-12-49 15,-2-1 2-15,3-4 5 16,-4-2-8-16,0 0 6 16,-5-1-12-16,-1-1 0 15,-3-1 15-15,-1 3-15 16,-1-1 0-16,-2 6 28 16,0 7-13-16,0 3 8 15,0 4-23-15,0 0 14 16,0 0-36-16,0 13 17 15,0 7 5-15,0 1 5 0,0 4 3 16,0-4-16-16,7-4 5 16,2-5 3-16,2-5 0 15,0-3 0-15,1-3 0 16,2-1 2-16,4 0-2 16,1-4-16-16,-1-10-75 15,-3-2-87-15,-6-1-199 16</inkml:trace>
  <inkml:trace contextRef="#ctx0" brushRef="#br0" timeOffset="57266.8226">14213 5288 315 0,'0'0'60'15,"0"0"-51"-15,0 0-9 16,0 0 5-16,0 0 23 15,0 0-21-15,63 12-7 16,-36-12-45-16</inkml:trace>
  <inkml:trace contextRef="#ctx0" brushRef="#br0" timeOffset="59107.5765">14758 5503 560 0,'0'0'76'0,"0"0"-43"16,0 0-30-16,0 0 31 16,0 0 23-16,55-80-53 15,-40 56 21-15,-3-2-23 0,-3-1 8 16,-3 1 6-16,-3-1-1 16,0 1-13-16,-3 2 31 15,0 5-28-15,0 3 22 16,0 7-27-16,0 3 0 15,0 3 39-15,0 3-39 16,0 0-5-16,0 0-5 16,0 0 10-16,0 3-56 15,-5 9 55-15,-2 7 1 16,0-1 10-16,1 3-10 16,1 0 0-16,2-1 3 15,3 0 3-15,0-3-6 16,0-2 0-16,5-5 5 0,4-3-6 15,2-2 1 1,1-5 0-16,2 0 10 0,2 0-7 16,0 0 8-16,-2-3-11 15,-2-3 5-15,-3 0-7 16,-6-1 2-16,1 1 0 16,-1 2 17-16,-3 0-15 15,0 1-2-15,0 0 0 16,0 2 8-16,0 1-14 15,0 0 6-15,0 0 0 16,0 0-19-16,0 0 19 16,0 0 0-16,0 6-12 0,0 3-1 15,0 4 3 1,0-4 10-16,0 2 0 0,5 1 0 16,5-3 0-16,1-2 0 15,-2-1-9-15,2-4 23 16,2-2-22-16,1 0 8 15,3 0 0-15,1-13 3 16,0-3-3-16,-1-1 0 16,-1-1-2-16,-2-1 7 15,-4 0-3-15,3 2-2 16,-5 1-1-16,-1 3-7 16,-3 3 12-16,-1 6-4 15,-1 1 0-15,-2 3 3 16,0 0-9-16,0 0 6 15,0 0-18-15,0 0 12 0,-2 3-15 16,-8 11 18-16,-4 3-8 16,1 0 22-16,-1 5-17 15,0 0 6-15,4 2-1 16,0 2-2-16,3-4 3 16,2-1 0-16,4-1 0 15,1-3 8-15,0-4-12 16,0-4 4-16,3-1 0 15,8-4-7-15,2-3 7 16,3-1 0-16,0 0-2 16,2 0 15-16,-2-8-4 15,-2-3-9-15,-4 0 1 0,-3-3-1 16,-4 2 1-16,-2 0-2 16,-1 2-15-16,0-1-24 15,0 5 25-15,-3-2-46 16,-5 4-14-16,2 1 39 15,2 2-32-15,-2 1 32 16,3 0 1-16,3 0 15 16,0 0 14-16,0 0 0 15,0 0-6-15,0 0 2 16,0 0-1-16,6 0 11 16,3 0 18-16,0 0 2 15,3 0 61-15,3-4-37 16,-2-5-17-16,4-1 53 15,-4-1-47-15,2-2-13 0,-1-1 18 16,-3-1-31-16,-2-2 35 16,-1 1-37-16,-3-1 0 15,2 0 19-15,-4 0-19 16,-3 1-5-16,0 2 0 16,3 4 10-16,-3 3-5 15,0 7-5-15,0 0 0 16,0 0-17-16,0 0 18 15,0 0-2-15,0 3-6 16,0 14 7-16,0 0 0 16,-3 4 0-16,3 1 0 0,0-2 3 15,0-3-3 1,0-3 0-16,3-5-8 0,3-1 14 16,3-3-18-16,1-5-1 15,1 0-81-15,-1-3-77 16</inkml:trace>
  <inkml:trace contextRef="#ctx0" brushRef="#br0" timeOffset="59262.9238">15286 5259 238 0,'0'0'0'0,"0"0"-12"0,0 0-103 16</inkml:trace>
  <inkml:trace contextRef="#ctx0" brushRef="#br0" timeOffset="61468.7983">15846 5171 586 0,'0'0'73'0,"0"0"-43"15,0 0-30-15,0 0 0 16,0 0 34-16,0 0-16 0,-14 76 24 15,12-49-23-15,-2-1-8 16,-1 1 41-16,1-1-48 16,-3-4 2-16,1 0 7 15,1-7-9-15,4-3 22 16,-2-7-26-16,3-1 0 16,0-4 9-16,0 0-8 15,0 0 12-15,0-8 32 16,0-11-37-16,0-7 10 15,0-5-18-15,0 0 0 16,0 1-19-16,0-1 19 16,1 7 0-16,5 4-4 0,2 3-2 15,-1 6-3 1,0 3 9-16,1 1-4 0,1 0-15 16,3 2 4-16,1 0 11 15,3 1-8-15,0 1 23 16,-2 0-20-16,-2 3 9 15,-4 0 0-15,-1 0-16 16,-1 12 16-16,-4 7 0 16,-2 3-8-16,0 3 12 15,0 0-8-15,-5 0 4 16,-7-3 0-16,0-1-15 16,2-1 15-16,-3-4-17 15,3-3-1-15,3-8-21 16,1-3 32-16,5-2-15 0,1 0 9 15,0-4-2-15,0-9-71 16,3-1-8-16,8 2 74 16,0 3-10-16,-2 4 28 15,-1 3-7-15,-1 2 9 16,-3 0-4-16,2 0 12 16,1 9-8-16,-2 2 45 15,1 0-18-15,-1 0 24 16,4-1-40-16,-1-1-1 15,0-3 13-15,0-4-18 16,1 0-2-16,1-2 13 16,2 0-15-16,3 0 19 15,-4-4-20-15,2-2 3 0,-2-3 7 16,-3 2-5-16,-2 1-5 16,-1 0 16-16,-2 1-4 15,1 1-4-15,-4 1-8 16,0 2 3-16,0 1-8 15,0 0 5-15,0 0-1 16,0 0 1-16,0 0-36 16,0 1 36-16,0 9 0 15,-6 1 4-15,2 2-11 16,4-4 7-16,-2 1-2 16,2-3-5-16,0 1 11 15,0-4-9-15,2-1 5 16,11-1 0-16,-1-2-10 0,1 0 15 15,1 0-5 1,-1-9 0-16,0-1 8 0,-1 0-6 16,2 2-2-16,-2-1 0 15,-3-1 4-15,0 3-4 16,-5-3 0-16,-1 3-5 16,-1-2 13-16,-1 3-7 15,-1-1-1-15,2 0 0 16,-2 6-19-16,0-1 19 15,0 2 0-15,0 0-6 16,0 0-9-16,0 0 12 16,-5 3 1-16,-2 8 2 0,-2 5-9 15,1 3 9 1,-1 3 0-16,2-1-2 0,-2-1 11 16,3-1-2-16,-2-1-7 15,4 0 13-15,-1-4 8 16,0-3-20-16,1-2-1 15,3-4 1-15,0-4 8 16,1 1-9-16,0-2 0 16,0 0 6-16,-2-3-18 15,2-11-21-15,0-5-31 16,0-1 63-16,0 1-12 16,0 2 12-16,6 5-15 15,3 2-38-15,0 3 44 0,-1 2-30 16,-1 3 4-1,-1-1 25-15,3 3-5 0,-2 0 16 16,1 0 0-16,4 0 0 16,-3 0-9-16,1 0 9 15,0 0 0-15,1 0 16 16,0 0-10-16,0-3 42 16,1-3-1-16,0-1-38 15,-1-2 49-15,-1 0-51 16,2-1 23-16,-1-1-4 15,-4-2-24-15,3 0 26 16,-1-1-15-16,-1-2-1 16,7 1 9-16,-2-5-21 15,5 2 0-15,-1 1 33 0,-3 2-26 16,-5 4 1-16,-3 3-2 16,-3 1-6-16,3 2 20 15,-6 2-20-15,3-1 0 16,-3 4 6-16,0 0 4 15,0 0-6-15,0 0-4 16,0 0 11-16,0 0-12 16,0 0 1-16,0 0 0 15,0 0-8-15,0 0 5 16,0 0 3-16,0 5 0 16,0 6 1-16,-6 6-13 15,2 3 12-15,-4 2 0 16,2 2-7-16,0 0 15 15,-1 0-6-15,3-2-2 16,-1-3 0-16,0-6 1 0,2-5-1 16,2-3 0-16,1-4 7 15,0-1 6-15,0 0-5 16,0 0-7-16,0-1 3 16,0-12 27-16,8-4-31 15,1-1-8-15,1-1 3 16,-1 7-22-16,0 2 4 15,-2 5-13-15,-1 5 5 16,-3 0 22-16,2 0-25 16,-2 0 9-16,1 0 21 0,1 5 4 15,-2 0-11-15,4 1 11 16,-4 0 0-16,1-1 14 16,1 1-14-16,0 0 0 15,1 2 19-15,2 1-12 16,-2-2 13-16,1-2-20 15,0 1 15-15,2-3-18 16,0 0 3-16,-2-2 0 16,5-1 17-16,0 0-17 15,0-3 7-15,3-7-7 16,-2-6 2-16,1-4-10 16,1-6 8-16,1-3-72 15,-4-5-96-15</inkml:trace>
  <inkml:trace contextRef="#ctx0" brushRef="#br0" timeOffset="61656.467">16704 5166 392 0,'0'0'365'0,"0"0"-365"16,0 0-45-16,0 0 27 16,0 0-178-16</inkml:trace>
  <inkml:trace contextRef="#ctx0" brushRef="#br0" timeOffset="108457.974">2342 6417 180 0,'0'0'61'0,"0"0"-10"15,0 0 6-15,0 0-9 16,0 0 43-16,0 0-31 15,0 0-29-15,0 0-4 16,-3 0-23-16,3 0 24 16,0 0 4-16,0 0-20 15,0 0 44-15,0 0-52 16,0 0 2-16,0 2-4 16,0-2 6-16,0 0-8 15,0 0 0-15,0 0 2 0,0 0-12 16,0 0 10-16,0 1 0 15,0-1-1-15,1 3 9 16,4-1 4-16,0-2 7 16,4 3-15-16,5-3 40 15,0 2-44-15,5 0 0 16,1-1 20-16,2-1-14 16,3 0 9-16,-1 0-15 15,-1 0 0-15,-1 0 19 16,-3 0-19-16,-2 0 0 15,-2 0-3-15,-3 0 15 16,-1 0-9-16,-3 0-3 16,1 0 2-16,-3 0-5 0,3 0 3 15,-2 0-48-15,2 0 6 16,3 0-45-16,-1 4-42 16,-4-2-154-16</inkml:trace>
  <inkml:trace contextRef="#ctx0" brushRef="#br0" timeOffset="112941.6104">13833 5771 415 0,'0'0'96'16,"0"0"-62"-16,0 0 15 16,0 0-20-16,0 0 42 15,0 0-42-15,0 0-22 16,0 0 56-16,0 0-58 15,0 0-5-15,0 0 36 16,0 0-35-16,0 0 23 16,0 0-24-16,0 0 0 15,0 0-6-15,1 0 6 16,4 0 0-16,4 0-7 16,2 0 20-16,2 3-16 0,3 2 3 15,1-2 0-15,1-1 0 16,-2-1 0-16,2 0 0 15,-2-1 10-15,2 2-5 16,-1-2 8-16,-2 0-13 16,1 0 0-16,-5 0 7 15,0 0-6-15,-3 0-1 16,-2 0 1-16,-2 0 16 16,-1 0-19-16,0 0 2 15,0 0 0-15,-1 0 11 16,-2 0-11-16,1 0 0 15,-1 0 6-15,0 0 2 16,0 0-9-16,0 0 1 0,2 0-20 16,-2 0 11-16,3 0-83 15,1 0-16-15,1 0-109 16,2 0-269-16</inkml:trace>
  <inkml:trace contextRef="#ctx0" brushRef="#br0" timeOffset="114861.8526">6445 6307 214 0,'0'0'170'16,"0"0"-127"-16,0 0 8 16,0 0 16-16,0 0-30 15,0 0 39-15,-1 0-55 16,1 0-13-16,0 0 29 15,0 0-31-15,0 0 4 16,0 0-10-16,0 0 0 16,0 0 8-16,0 0-8 15,0 0 0-15,0 0-2 16,0 0 6-16,0 0 3 16,0 2-7-16,4-1 0 0,3 2 11 15,3 0-11-15,0 0 0 16,2 2 12-16,0-3-4 15,0 2 7-15,2-3-13 16,2 1 9-16,-1-1 18 16,4-1-29-16,-1 0 0 15,0 0 27-15,3 0-20 16,-2 0 8-16,1 0-15 16,-4 0 5-16,1 0-6 15,-1 0 1-15,-4-1 0 16,1-1 14-16,-4-1-13 15,-1 2 22-15,-1 0-23 16,-1-1 2-16,-2-1 3 0,-2 1-5 16,1 0 0-1,0 1-1-15,3-2 15 0,0 0-14 16,0 0 0-16,0 0 4 16,0-2-23-16,3 1 13 15,1 0-81-15,-2-2-8 16,-2-1-234-16</inkml:trace>
  <inkml:trace contextRef="#ctx0" brushRef="#br0" timeOffset="120414.8633">9984 3468 269 0,'0'0'121'16,"0"0"-82"-16,0 0-32 15,0 0 70-15,0 0-34 16,0 0-23-16,0 0 45 15,-8-34-26-15,6 30-13 16,2 4 17-16,-1-5-39 16,-1 5 49-16,0 0-53 15,2-2 4-15,0 2 42 16,0-1-36-16,0 1 4 16,0 0-2-16,0 0 2 15,0 0 17-15,0 0-23 0,-1 0-4 16,1 0 11-16,-1 0-15 15,1 0 0-15,0 0-1 16,0 0 5-16,0 1-9 16,0 10 5-16,-2 5 0 15,1 2 0-15,1 1 0 16,0-1 0-16,0 2-3 16,0 1 16-16,-2 3-12 15,2 1-1-15,0 1 0 16,0-2-1-16,0-1 11 15,0-1-10-15,0-2 0 16,0 0 3-16,0-5 7 16,0-1-10-16,0-2 0 15,0-6-8-15,0 0 10 16,2-4-2-16,-2 1 0 0,1-3 12 16,-1 0-22-16,0 0 10 15,0 0 0-15,2 0-7 16,-2 0 7-16,0 0-26 15,0 0-6-15,0 0-49 16,0 0 42-16,0 0-63 16,0 0-109-16,0 0-38 15</inkml:trace>
  <inkml:trace contextRef="#ctx0" brushRef="#br0" timeOffset="120929.8725">9882 3604 456 0,'0'0'124'16,"0"0"-74"-16,0 0 15 15,0 0-34-15,0 0 43 16,0 0-74-16,-3-2 5 0,3 2-5 16,0 4 0-1,0 5 0-15,0 4-4 0,0 5 13 16,0-1 15-16,0 1-24 16,0 2 11-16,0 1 9 15,0 2-16-15,0 0 9 16,0 2-4-16,3-2 3 15,3-1 22-15,-3-1-34 16,4-2 3-16,-2-2 16 16,1-3-19-16,1 0 0 15,1-2-6-15,2-4 20 16,-1-1-18-16,3-4 4 16,1-3 0-16,0 0 23 15,1 0-17-15,0 0 3 16,2-3-9-16,-2-5 19 15,0 0-12-15,-2-1-7 0,-4 2 0 16,1-2-26-16,-2 2-2 16,-1 0-55-16,3-1-6 15,-3 1-130-15,-6-1-303 16</inkml:trace>
  <inkml:trace contextRef="#ctx0" brushRef="#br0" timeOffset="122685.9591">9554 3328 62 0,'0'0'97'0,"0"0"-4"0,0 0-37 15,0 0 83-15,0 0-134 16,0 0 56-16,0-62 15 15,0 56-49-15,0 5 16 16,0 0 6-16,0-1-49 16,0 2 83-16,0 0-73 15,0 0-1-15,0 0 25 16,0 0-25-16,0 0 11 16,0 0-20-16,0 0 0 15,0 0 26-15,0 0-26 16,0 0 0-16,0 0-15 15,0 0 31-15,0 0-23 16,0 0 7-16,1 3 0 16,4 7-2-16,1 1 2 15,-2 3 0-15,-1-2-5 0,2 1 10 16,1-1-5-16,-3 1 0 16,4 0 9-16,-3 0-10 15,1-2 1-15,-2 3 0 16,2-3-2-16,-1 0 6 15,-2 2-4-15,1-1 0 16,-2 2 9-16,1 0-18 16,2 0 10-16,-1-3-1 15,0 1 0-15,0 1 9 16,-2-3-9-16,2 2 0 16,-1-1 6-16,-1-2-4 15,1 0-2-15,-1 1 0 0,1 1-13 16,-2 1 23-16,0-1-10 15,0-2 0-15,0-4 9 16,3 1-13-16,-3 1 4 16,0-1 0-16,4 1-6 15,-4 0 18-15,2-1-12 16,-2 3 0-16,0-4 0 16,0 3-2-16,0 1 2 15,1-4 0-15,1 1-8 16,-2 1 18-16,1 0-7 15,1-1-3-15,-2 2 0 16,1 1-1-16,1 0 1 16,-2-1 0-16,0 2-7 15,0-3 16-15,0 3-10 16,0-1 1-16,0-1 0 0,0 1-8 16,0-1 8-16,0-1 0 15,0 0-4-15,0 0 16 16,0 0-15-16,0-2 3 15,0 3 0-15,0-5-6 16,0 3 6-16,0-1-28 16,-3 2-9-16,0 2-33 15,-6 1 28-15,4 0-80 16,-4-1-156-16</inkml:trace>
  <inkml:trace contextRef="#ctx0" brushRef="#br0" timeOffset="124711.325">9350 3090 203 0,'0'0'157'0,"0"0"-154"16,0 0 63-16,0 0-45 16,0 0 15-16,0 0 32 15,0 0-54-15,0 0 32 16,0 0-46-16,0 0 4 16,0 0 53-16,0 0-48 15,0 0 8-15,0 0 7 16,0 0-11-16,0 0-6 15,0 0-7-15,0 0 3 16,0 0-5-16,0 0 2 16,4 0 0-16,2 0 10 0,1 3-5 15,1 0 20-15,2 2-25 16,1 0 7-16,-4-1 16 16,5 2-19-16,-3-1-4 15,-1-1 14-15,1 1-4 16,-1 2-3-16,0-2-7 15,-1 1 0-15,2 0-11 16,-4-1 11-16,4 2 0 16,-3 0-3-16,1 0 22 15,0 4-19-15,-2-3 0 16,3 0 6-16,-2 1 0 16,0 1-6-16,0-2 0 0,1 2 1 15,-1 0 7 1,0-1 4-16,4 2-12 0,-4-1 0 15,-1 0 2-15,2 2-1 16,-1-1-1-16,0 3 5 16,0-1 8-16,-3 1-22 15,3 0 9-15,-3 2 0 16,0-3 10-16,0 0-10 16,-1 0 0-16,-2-1-4 15,2-1 22-15,1 1-21 16,-3-1 3-16,2 0 0 15,1 3 5-15,-2-2-5 16,1 1 0-16,-1 1-2 16,-1 0 8-16,1 1-7 15,1-1 1-15,0-2 0 0,-1 1 3 16,1-2-3-16,-2 1 0 16,0-5-5-16,1 4 18 15,-1-2-15-15,0 2 2 16,0 2 0-16,0-4-1 15,0 4 1-15,0-1 0 16,0-1 2-16,0 0 4 16,0-1-6-16,0 1 0 15,0 0 0-15,-1-1 3 16,-1 1-3-16,-1-1 0 16,0 0-8-16,2 2 23 15,-2-2-15-15,0-1 0 0,0 1 0 16,-3 1-4-1,3 1 4-15,0-1 0 0,0-2-3 16,-1 2 10-16,0 0-2 16,0-1-5-16,-1 1 0 15,-3 0-28-15,3 1 14 16,-2 1-53-16,0-3 15 16,5-7-100-16,2-3-285 15</inkml:trace>
  <inkml:trace contextRef="#ctx0" brushRef="#br0" timeOffset="126128.9947">10505 3272 162 0,'0'0'252'0,"0"0"-153"16,0 0-16-16,0 0-6 16,0 0 18-16,0 0-59 15,-4-14-10-15,3 11 57 16,-2 2-57-16,1 1 15 15,1-2-39-15,-2 1 6 16,0-1 11-16,-2 2-19 16,5 0 0-16,-3 0 10 0,1 0-7 15,2 0-6-15,-3 0 3 16,1 0 0-16,-4 0-3 16,0 0 3-16,-2 6 0 15,-4 2-13-15,5-2 34 16,-2 2-33-16,3 0 12 15,1-2 0-15,0 2-8 16,0-1 8-16,2 0 0 16,-1 3 5-16,2-3 4 15,-2 4-17-15,-1-2 8 16,1-1 0-16,-2 1-4 16,1 4 4-16,1-4 0 0,1 3-8 15,-2 0 29 1,2 0-33-16,2-1 12 0,-1 2 0 15,-2 1-1-15,4-2 1 16,-3 1 0-16,1-1-3 16,1 0 10-16,-1 1-14 15,1 1 7-15,1-2 0 16,-2 1-9-16,2-2 9 16,0 2 0-16,0-2-1 15,0 2 18-15,0-4-23 16,0 1 6-16,0 1 0 15,0-1-9-15,0 1 9 16,0 3 0-16,0-3 0 16,0 2 13-16,0-1-9 15,0-1-4-15,0-3 1 0,0 2-6 16,0-2 5-16,0 1 0 16,0-1-3-16,0-1 16 15,0 0-15-15,0 3 2 16,0-3 0-16,0 2-15 15,0 1 15-15,0-2 0 16,0-1-4-16,0 0 19 16,0 0-19-16,0-1 4 15,0 0 0-15,0-1-7 16,0 1 7-16,0 0 0 16,0-1-3-16,0-2 15 15,0 1-16-15,2 1 4 0,1 2-54 16,2 0 37-1,0 3-94-15,-2-5-63 0</inkml:trace>
  <inkml:trace contextRef="#ctx0" brushRef="#br0" timeOffset="130408.1941">19525 7070 355 0,'0'0'87'0,"0"0"38"0,0 0-70 15,0 0 47-15,0 0-34 16,0 0-17-16,0 0-2 15,14-45-5-15,-13 40-27 16,1 0 62-16,-2 3-67 16,0 0 16-16,0-1 12 15,0 3-33-15,0 0 36 16,0-2-43-16,0 2 11 16,0-3 1-16,0 2-12 15,-5-2 0-15,-3 0-4 0,-3 1 5 16,-1 0-2-16,-2 1 1 15,-4 1 0-15,2 0 7 16,3 0-7-16,-4 0 0 16,2 0-15-16,-2 0 28 15,3 0-13-15,-1 0 0 16,4 0 6-16,-1 0-16 16,2 5 10-16,0 5 0 15,-2 2-7-15,0 3 8 16,0 0-10-16,-1 4 9 15,1-1 0-15,2 1 6 16,0 3-6-16,4-4-3 0,2 1-2 16,1 3 10-16,1-3-12 15,2 1 7-15,0 2 0 16,0-3-17-16,2 4 17 16,10-3-1-16,2 4-2 15,5-3 3-15,1 0-9 16,3-2 7-16,-1-2 2 15,-2-5-18-15,2-2 9 16,0-3 9-16,-2-2-8 16,2-5 16-16,-1 0-12 15,4 0 4-15,-5-3 0 16,0-6-2-16,-3-1 2 16,-1-1 0-16,-5-2-1 0,2-2 10 15,-5-1-8 1,-4-2-1-16,-1-3 0 0,0-1 0 15,0-2 0-15,0 2 0 16,-2 0-5-16,2 3 15 16,-1 3-25-16,-1 3 9 15,2 0 6-15,-1 1-8 16,0 4 8-16,-2 0 0 16,0 0-3-16,0 3 12 15,0 1-13-15,0 4 4 16,0-3 0-16,0 3-5 15,0 0 8-15,0 0-5 16,0 0 2-16,0 0-7 0,0 0-1 16,0 0 7-1,0 3 1-15,0 6-12 0,0 2 12 16,0-3 0-16,0 3-9 16,0-1 24-16,-4 2-15 15,1 5 0-15,0-3 1 16,0 5 7-16,2 1-8 15,1-1 0-15,0-5-8 16,0 1 18-16,0-4-5 16,0-1-5-16,4-3 0 15,2-1 0-15,2-1 0 16,0 1 0-16,3-2-2 16,1-1 9-16,5-2 6 15,1-1-13-15,4 0 0 0,3 0 18 16,2-4-17-16,-2-6-2 15,-5-1-1-15,-2 0-57 16,-11-1-17-16,-5 1-107 16,-2 0-277-16</inkml:trace>
  <inkml:trace contextRef="#ctx0" brushRef="#br0" timeOffset="131870.2819">19704 6670 526 0,'0'0'123'16,"0"0"-75"-16,0 0 50 16,0 0-81-16,0 0 4 15,0 0 40-15,-79-51-57 16,61 47 27-16,0 0-31 16,-4 0 3-16,-3 4 45 15,-2-3-45-15,-3 3-3 16,-1 0 15-16,-1 0-7 15,-1 0 4-15,-2 0-12 16,0 3 0-16,1 4 0 16,-1 0 0-16,-1 3 0 15,0 0-6-15,-3 3 20 0,0 1-30 16,-3 0 14-16,6 0 2 16,5 3 8-16,1 0-8 15,5 2 0-15,1 1-6 16,5 1 11-16,-1 1-10 15,7 1 5-15,-3 1 0 16,5 2-8-16,-1 3 8 16,3 4 0-16,1 1-6 15,4 2 17-15,1 1-16 16,2-2 5-16,1 0 0 16,0 2-9-16,0-2 9 15,0 4 0-15,0-3 4 16,7 1 3-16,4 0-10 15,2-1 3-15,4-2 0 0,3-2-6 16,6-1 6-16,-1-1 0 16,9-2-4-16,-1-2-1 15,0-3 2-15,3-4-7 16,-3-2 10-16,-2 0-9 16,-1-1 9-16,0-2 0 15,4 0-7-15,-3-1 18 16,2 0-17-16,3-1 6 15,-1-3 0-15,1-1-25 16,2-3 25-16,0-3 0 16,1-1-1-16,-2 0 12 15,-2-1-17-15,4 0 6 16,-1 0 0-16,1 0 10 0,0 0-10 16,0-4 0-16,1-3 12 15,0-3-4-15,1 0 2 16,-1-2-10-16,-4-2 0 15,3 2 13-15,-8-1-13 16,-1 0 0-16,1 2 28 16,-1-4-22-16,-3 3 22 15,-1-5-28-15,1 3 0 16,-6-5 33-16,3-2-33 16,-3-1 0-16,-3-3 12 15,-2-1-6-15,-1-4 5 16,-4-3-11-16,-1-3 0 0,0-1-3 15,-5 3 3-15,1 0 0 16,-3 2-3-16,-3 3 18 16,0 3-20-16,0 1 5 15,0 1 0-15,-9-1 3 16,-3 0-3-16,-1-1 0 16,-5-3-8-16,0 0 21 15,-3-1-12-15,-1 1-1 16,-4 2 0-16,2 1 4 15,-3 2-4-15,4 4 0 16,0 5-14-16,4 1 29 16,-4 1-22-16,3 2 7 15,-3 2 0-15,1-1-2 0,1 2 2 16,0-2 0-16,3 1-5 16,0 2 15-16,-1-1-10 15,-4-1 0-15,0 4 0 16,-3-2-14-16,1 5 14 15,-2-1 0-15,-1-1-14 16,-4 3 27-16,1 1-17 16,3 0 4-16,-1 0 0 15,4 0-27-15,0 0 27 16,4 0-8-16,1 0 3 16,3 0-38-16,3 0 33 15,1 2-57-15,1 7-27 0,0 1 19 16,0 0-115-1,0-2-243-15</inkml:trace>
  <inkml:trace contextRef="#ctx0" brushRef="#br0" timeOffset="133932.3407">19500 7741 125 0,'0'0'310'0,"0"0"-244"16,0 0 15-16,0 0 15 16,0 0-67-16,0 0 41 15,0 0-43-15,0-3-25 16,0 3 60-16,0 0-62 16,0 0 10-16,0 0 13 15,-3 0-13-15,3 0 18 16,-2 0-28-16,-1 0 12 15,-4 0 9-15,1 0-19 16,0 0-2-16,-3 0 0 0,-3 0 20 16,-2 2-20-16,-2 2 0 15,0 1 0-15,-2 1 10 16,3 0-10-16,-3 1 0 16,0-1-9-16,2 1 27 15,-2-2-18-15,1 2 0 16,-2-1 6-16,2 2-5 15,0-2 5-15,-1 1-6 16,3 0 0-16,-3 2 6 16,3-2-4-16,-4 0-2 15,2 0 3-15,1 1-9 16,2-3 6-16,0 0 0 16,2 1-5-16,-2 0 19 0,-2 1-13 15,0-2-1-15,-1 2 0 16,-4 1-11-16,-3-2 11 15,2-1 0-15,1 3-1 16,6-2 10-16,8-2-15 16,-1 0 6-16,2-1 0 15,3 1 1-15,-3-2-1 16,6-1 0-16,-1 0-6 16,-3-1 18-16,3 3-14 15,-3-3 2-15,1 1 0 16,0 1-4-16,-3-1 4 15,0 1 0-15,-3 1-5 0,1-1 3 16,2-2-8 0,2 0 7-16,0 2-67 15,2 1 36-15,-1-2-126 0,0-1-139 16</inkml:trace>
  <inkml:trace contextRef="#ctx0" brushRef="#br0" timeOffset="135680.2059">17353 8371 400 0,'0'0'165'16,"0"0"-103"-16,0 0-7 15,0 0 50-15,0 0-79 16,0 0-5-16,-13-15-11 0,4 14-2 16,3-1 33-16,-3 2-14 15,1-1-26-15,-3 1 45 16,-3 0-46-16,-2 0 0 16,-1 0 6-16,-3 0 10 15,-4 1-7-15,3 7-9 16,-6 2 0-16,6 0 0 15,1 2 0-15,6 1 0 16,1 1-2-16,5 2 0 16,2 5-7-16,1 0 9 15,5 1 0-15,0-2-15 16,0-2 15-16,3-2 0 16,10-3 1-16,1-5 12 0,2-2-7 15,6-3-6 1,-3-3 0-16,2 0-17 0,-2 0 17 15,0-3-3-15,-2-7-5 16,-3-1 7-16,-4-4-12 16,-1 1 6-16,-4-3 7 15,-1 2-15-15,-2 2 15 16,0 2 0-16,0 4-6 16,-1 3 23-16,-1 2-23 15,0 2 6-15,0 0 0 16,0 0-14-16,0 0 14 15,0 3-18-15,0 10 9 16,0 4 17-16,0 5-12 16,-5 1 4-16,-1 2 0 0,-1 3 2 15,3-1-2-15,-4 2 0 16,1 1-6-16,-5-2 18 16,-2-2-13-16,0-2 1 15,-1-3 0-15,-3 0 4 16,3-6-4-16,2-1-2 15,2-4-8-15,3-4 20 16,-1 0-20-16,7-3-5 16,0-3-12-16,2 0-16 15,0 0 33-15,0 0 6 16,0 0-9-16,0-3 24 16,3-4-19-16,7 0 8 15,1-1 0-15,1 2-4 0,4-2 4 16,0 1 0-1,3-1 21-15,3 1-14 0,2 0-2 16,-3 0-5-16,4 0 0 16,-3 4-30-16,1-2 23 15,-7 0-160-15,-1 1-287 16</inkml:trace>
  <inkml:trace contextRef="#ctx0" brushRef="#br0" timeOffset="136601.8234">17498 8718 632 0,'0'0'147'15,"0"0"-128"-15,0 0 39 16,0 0 12-16,0 0-26 16,0 0 45-16,6 1-86 15,7-10-3-15,2-3 38 16,2-1-35-16,1-1 29 15,1-1-32-15,-2-2 0 16,-1-2 19-16,-1 2-19 16,-2-5 0-16,-2 1-5 0,-4-2 17 15,-2 0-10-15,-3 4-2 16,-2 2 0-16,0 3-3 16,0 3 3-16,0 6 0 15,0 2-7-15,0 3 21 16,0 0-28-16,0 0 1 15,0 0 1-15,0 0-13 16,0 3 7-16,-3 10 17 16,-5 7-12-16,0 5 26 15,1 5-17-15,-4 4 4 16,2-1 0-16,0 3 0 16,0-6 0-16,2-1 0 15,1-3-9-15,0-6 24 0,6-3-17 16,-2-6 2-1,2-1 0-15,0-4-2 0,0-2 2 16,0-2 0-16,0-2-14 16,0 0 31-16,0 0-18 15,0 0 1-15,8-9 0 16,8-6-27-16,2-2 27 16,0 3-59-16,-1 1 46 15,-1 5-33-15,-5 2 37 16,-2 1-16-16,-4 5 11 15,-2-2-2-15,-3 2 16 16,2 0 0-16,-2 0-6 0,0 0 18 16,0 0-23-1,0 0 11-15,0 0 0 0,0 0-6 16,0 0 6-16,3 0-19 16,-2 0 17-16,2 0-85 15,-1 0-128-15,-2 0-256 16</inkml:trace>
  <inkml:trace contextRef="#ctx0" brushRef="#br0" timeOffset="137248.0564">17737 8599 602 0,'0'0'117'0,"0"0"-49"16,0 0-17-16,0 0 10 15,0 0 44-15,0 0-74 16,-14-28-28-16,-1 28 7 16,-7 0 0-16,-9 8-6 15,-5 7-4-15,4 1 5 16,4 1 7-16,6-1-12 15,4 1 0-15,6-1-3 0,3 1 16 16,4 0-22-16,4-5 9 16,1-1 0-16,0-4-1 15,16-1 1-15,8-4 0 16,8-2 10-16,1 0 0 16,1-2-6-16,-1-8-4 15,-8-2 6-15,-4-1-8 16,-3-3 2-16,-6-3 0 15,0-1 6-15,-2-6 1 16,-3-1-7-16,-2-6 0 16,3-3 6-16,-4-1-15 15,2 1 9-15,1 0 0 16,-1 6 0-16,-1 4 0 16,2 8 0-16,-1 5 0 15,-5 7 3-15,3 6-7 0,-4 0 4 16,0 0-4-1,0 0-7-15,0 0-5 0,0 12 6 16,0 9 4-16,0 4 12 16,0 7-10-16,0-1 4 15,0 2 0-15,0-3 3 16,2-1-3-16,3-6 0 16,0-1-2-16,2 0 9 15,5-5-32-15,3 0 25 16,7-4-106-16,5-8-29 15,3-5-370-15</inkml:trace>
  <inkml:trace contextRef="#ctx0" brushRef="#br0" timeOffset="138216.7366">18013 8603 558 0,'0'0'138'0,"0"0"-125"15,0 0 27-15,0 0-4 16,0 0 63-16,0 0-59 16,32 0-36-16,-6-5 69 0,0-4-68 15,-3-1-1-15,-2-1 8 16,1-1-3-16,-4-4 38 16,0 2-47-16,-4-4 9 15,-1-1 8-15,-1-2-16 16,-3 0-1-16,-4-2 0 15,-1 2 17-15,-4 3-18 16,0 2 1-16,0 5 0 16,0 5-4-16,0 3 4 15,0 3 0-15,0 0-4 16,0 0 2-16,0 0-21 16,0 0 23-16,0 4-15 15,-4 14 0-15,0 3 15 16,-3 7 0-16,-1 5-2 0,1 4 15 15,1 1-12-15,-3-1-1 16,6-3 0-16,-1-4 2 16,1-5-2-16,3-3 0 15,-2-5-1-15,2-3 18 16,0-5-15-16,0-1-2 16,0-6 4-16,0-1-18 15,0-1 14-15,0 0 0 16,0 0-4-16,0 0 18 15,0 0 0-15,11-6-14 16,5-8 8-16,1-3-37 0,2 3 14 16,-3 3-7-1,-4 6 21-15,-1 2-27 0,-4 2 21 16,-3 1-8-16,1 0-11 16,-2 0 5-16,1 5 21 15,1 7-6-15,0 0-6 16,2 2 20-16,-3 0-11 15,1-1 3-15,-1 0 0 16,1-2-3-16,-2-1 3 16,4-2 0-16,-4-1-2 15,6 0 10-15,0-2-8 16,6-3 0-16,4-2 0 16,5 0-22-16,5 0-73 15,-4-4-223-15</inkml:trace>
  <inkml:trace contextRef="#ctx0" brushRef="#br0" timeOffset="139123.6543">18701 8582 64 0,'0'0'345'15,"0"0"-313"-15,0 0-10 0,0 0-2 16,0 0 125-16,0 0-74 16,0 53-8-16,0-34-19 15,0 5-36-15,0 1 71 16,0 2-72-16,-5 0 13 16,-1-2 19-16,1-2-38 15,1-3 29-15,-1-2-30 16,3-3 8-16,1-1-16 15,0-5 8-15,-2-1 0 16,2-7 1-16,1-1 18 0,0 0-16 16,0 0-3-16,0 0 2 15,0 0 57-15,0-12-59 16,0-8 8-16,0-3-18 16,6-5 0-16,5-2-5 15,1 2-8-15,3 1-3 16,-4 4-1-16,5 6 9 15,-4 6 8-15,1 3 0 16,-1 4-2-16,0 2 12 16,3-1-16-16,-3 3 16 15,3 0-4-15,-1 0 4 16,-4 0 0-16,0 3-21 16,-2 8 35-16,-6 2-17 15,2 4 3-15,-4 0 0 0,0 3-16 16,0-2 27-16,-6 0-11 15,-2 0 12-15,-2 0-3 16,0-1 6-16,-3-2-15 16,2-1 11-16,-1-1 16 15,0-2-17-15,-2-2-10 16,2 0 5-16,1-3 11 16,2-1-10-16,1-5-6 15,5 0 1-15,1 0-37 16,2 0 4-16,2-15-112 15,12-2-223-15</inkml:trace>
  <inkml:trace contextRef="#ctx0" brushRef="#br0" timeOffset="139858.1487">19088 8867 390 0,'0'0'200'16,"0"0"-176"-16,0 0 58 15,0 0-40-15,0 0 28 16,0 0 3-16,24 2-42 15,-8-4 19-15,1-5-50 16,3 0 11-16,-1-2 2 0,0 0-13 16,-3-1 0-16,0-1 12 15,-1-2-9-15,-2-1 14 16,-4-2-17-16,-1-2 0 16,-2 0 3-16,-3-1-3 15,-1 4-8-15,-2 2 1 16,0 4 14-16,0 3-5 15,0 1-2-15,0 3-8 16,0 1-27-16,-3 1 34 16,-2 0-8-16,-3 0 8 15,0 0 2-15,1 3 8 16,-3 8-9-16,2 3 0 16,0 0-15-16,-1 1 15 0,3 2 0 15,1 0-2-15,0 1 9 16,3-1 6-16,2-3-13 15,0 0 12-15,0-2-9 16,0-3-3-16,0 1 0 16,8-2 3-16,2 0 3 15,4-2 8-15,3-4-14 16,2 1 1-16,1-3-1 16,1 0 0-16,0 0-33 15,2 0-36-15,-3-3-97 16,1-8-460-16</inkml:trace>
  <inkml:trace contextRef="#ctx0" brushRef="#br0" timeOffset="140598.7073">19639 8933 693 0,'0'0'64'15,"0"0"-30"-15,0 0 3 16,0 0 1-16,0 0 43 0,0 0-81 15,17-19 0 1,-6 8 5-16,-1 2 1 0,-1-2 10 16,-1-3-16-16,-1 2 5 15,0-3 17-15,-2 1-22 16,-1 0 0-16,0-1 4 16,-3 1 9-16,1 3-18 15,-2 2 5-15,0 5 0 16,0 3-5-16,0 1 5 15,0 0-1-15,0 0-15 16,0 0 6-16,-2 0 3 16,-6 3-1-16,-1 5 8 15,1 3 8-15,-2 1-8 16,5 2 0-16,-1 0-10 16,0 0 26-16,3 2-17 0,3-2 1 15,0-2 0-15,0 1 13 16,0-3-13-16,0-1 0 15,0-2 25-15,7-2-22 16,2 0 18-16,5-4-21 16,5 1 0-16,5-2 28 15,4 0-28-15,2 0 0 16,-2 0-8-16,-4-5 3 16,0 2-43-16,-6-1-95 15,-6 1-142-15</inkml:trace>
  <inkml:trace contextRef="#ctx0" brushRef="#br0" timeOffset="141891.253">19711 8562 468 0,'0'0'249'0,"0"0"-139"16,0 0-78-16,0 0 14 15,0 0 3-15,0 0-41 16,0 0 7-16,-1 0-15 15,1 0-64-15,6 5-4 16,0-1-174-16</inkml:trace>
  <inkml:trace contextRef="#ctx0" brushRef="#br0" timeOffset="144792.084">18842 8070 379 0,'0'0'62'15,"0"0"19"-15,0 0-77 16,-91-61 123-16,66 47-110 0,0 0 22 16,-2 0 13-16,-1 0-30 15,-1 3 28-15,-1-3-39 16,-4 6-4-16,2-1 22 16,-2-3-27-16,-1 2-2 15,-3 2 20-15,-4 1-19 16,-4 1 11-16,-6 2-12 15,0 1 0-15,-1 2-5 16,-2-1 5-16,1 1 0 16,2 1-3-16,0-1 17 15,3-2-15-15,-1 0 1 16,-2-1 0-16,0-2-2 16,-2 2 2-16,1 1 0 0,-1 3 3 15,0 0 6 1,5 0-9-16,-3 3 0 0,0 7 5 15,-3 0-9-15,-1 1 4 16,-1 0 0-16,1 0-3 16,1-1 12-16,-4-1-8 15,-1 3-1-15,-1 0 0 16,-2 1-12-16,-4 3 12 16,4 2 0-16,2 3-11 15,4 2 22-15,5 3-2 16,-2-2-9-16,3 4 0 15,-1-1-19-15,-1 1 19 16,3 2 0-16,3 2-11 16,1 3 15-16,2 2-4 0,2 1 0 15,1 2 2-15,1 0-20 16,5 3 18-16,3 1 0 16,4 1 9-16,4 1 6 15,4 0-22-15,6 1 7 16,2-2 0-16,3-1-13 15,5-1 13-15,1-2 0 16,3 1-1-16,0-1 12 16,0 2-16-16,12-2 5 15,9-4 0-15,5 0-3 16,9-2 3-16,5 2 0 16,9-1 2-16,8 3 2 15,9 0 1-15,10-4-5 0,14 1 0 16,7-5-9-1,0-1 9-15,5 3 0 0,1-5-1 16,0-1 8-16,2-6-13 16,0-2 6-16,2-2 0 15,-2 0-2-15,-1 0 2 16,-1-2 0-16,-3 4 8 16,-3-3 0-16,-9 1-16 15,-4-1 4-15,-8-2 4 16,1-4-1-16,4-3 1 15,4-2 0-15,3-5-5 16,1 0 14-16,2 0-8 0,-3 0-1 16,2-7 0-16,-2 1 1 15,-1-1-1-15,3 0 0 16,-3 1 4-16,-3-2-1 16,-4 0-5-16,-1-1 2 15,0-6 0-15,0-2 11 16,-5-2-11-16,-5-3 0 15,-11 1 8-15,-8-3-2 16,-7 0 6-16,-9-3-12 16,-1-2 2-16,-2-4 7 15,-1-1-9-15,3 1 0 16,0 4 19-16,0 1-10 16,0 1 0-16,-1 5-9 15,1 2 0-15,-3 3-3 16,1 3 3-16,1 3 0 0,-1-2 0 15,0-2 12-15,3 3-12 16,-1-4 0-16,-2 2 0 16,-1 1-3-16,-7-2 3 15,-2 1 0-15,-5-1 3 16,-2-3 5-16,-5 0 21 16,-1 2-29-16,-3-3 0 15,1 1 32-15,-5-2-32 16,-1 1 0-16,0-3 19 15,0 0-8-15,-10 0-4 16,-5-2-7-16,2-1 3 16,-5-1-2-16,-3-2-1 0,1 0 0 15,-5 2-1 1,-1 1 6-16,-1 3 11 0,-2 1-16 16,-5 0 6-16,3-3-10 15,-5 4 4-15,0-4 0 16,1 0 8-16,-2-1 2 15,0 1-9-15,0 0-1 16,-5 4 5-16,1 4-15 16,-2 1 10-16,-4 1 0 15,-4 1-4-15,-4-1 9 16,0 4-5-16,-2 0 0 16,2 1 2-16,1-3-6 15,-1 0 4-15,-2-2 0 0,-3 0 1 16,1-1 8-1,-5-3-3-15,-6-1-6 0,7 1 0 16,4-2-2-16,7 3 2 16,6 1 0-16,6 3-13 15,3 0 27-15,1 2-21 16,0-2 7-16,3 6 0 16,2 2 4-16,1 3-4 15,5 2-18-15,4 0 5 16,3 0 10-16,6 0-26 15,6 2 8-15,2-2-64 16,4 5 35-16,0 2-92 0,0 4-10 16,0-3-25-16,16-3-61 15</inkml:trace>
  <inkml:trace contextRef="#ctx0" brushRef="#br0" timeOffset="145776.6863">20701 7645 138 0,'0'0'44'0,"0"0"-44"16,0 0-16-16,-84-27-15 15,68 20 31-15,2-5 13 16,4 2 36-16,-1-2 27 16,1 0 14-16,-7 3-51 15,-2-4-1-15,-1 6 1 0,-3-2-27 16,-1 1-3-16,2 0-9 15,4 3 2-15,1 0 17 16,5 4 33-16,3-2-36 16,2 1 9-16,4 2-21 15,0 0 88-15,1-3-48 16,1 3-40-16,-2-2 43 16,1 2-44-16,1 0 13 15,1 0-11-15,0 0 13 16,0 0-31-16,0 0 13 15,0 0-1-15,0 10-19 16,1 6 20-16,12 4 0 0,6 7-1 16,8 5 18-16,8 2 7 15,7 5-24-15,10 1 9 16,7 1 9-16,3 0-18 16,2-1 0-16,2 0 11 15,1 1 3-15,-1 1 1 16,0 1-15-16,4 4 7 15,-5 0 1-15,0 3-8 16,-3-4 0-16,-2-3 2 16,2-5 9-16,-4-5 8 15,-5-3-19-15,-4-7 0 16,-11-1 17-16,-5-4-17 16,-7-4 0-16,-7-2-9 0,-7-6 25 15,-7-3-18 1,-4-3 2-16,1 0 0 0,-2 0-16 15,4 0 16-15,2 0-43 16,4-8-27-16,-1-12-208 16</inkml:trace>
  <inkml:trace contextRef="#ctx0" brushRef="#br0" timeOffset="146128.3184">21572 8050 712 0,'0'0'22'15,"0"0"36"-15,0 0-58 16,0 0-11-16,0 0 2 16,0 0 18-16,29 28 7 15,0-6 17-15,2 2-27 16,0-2 50-16,1 0-56 15,-5 0 0-15,-5-1 2 16,-7 0 21-16,-5 1-25 16,-5 1 2-16,-5 3 0 15,0-2 6-15,-2 0 5 16,-14 0-11-16,1-4 35 16,-1-3-32-16,3-2 14 15,3-3-17-15,-2-3 0 16,-1 2-23-16,-2 0 4 15,-3 2-114-15,2-4-62 0</inkml:trace>
  <inkml:trace contextRef="#ctx0" brushRef="#br0" timeOffset="152386.6006">19512 6152 395 0,'0'0'147'16,"0"0"-48"-16,0 0-71 16,0 0 24-16,0 0 5 15,0 0-52-15,0 0 31 16,-6 11-36-16,4-5 0 15,-1 3 9-15,-1 1-4 16,1 4 5-16,-3 2 2 16,3 4 1-16,-2 3 16 15,4 1-29-15,1 0 2 16,0 1 9-16,0-1-11 16,0-1 0-16,0-2-2 15,0-6 19-15,0-4-18 16,0-6 1-16,0-1-54 0,0-4 35 15,0 0-133-15,4 0-131 16</inkml:trace>
  <inkml:trace contextRef="#ctx0" brushRef="#br0" timeOffset="152663.0613">19412 6353 304 0,'0'0'104'0,"0"0"-97"15,0 0 38-15,0 0-25 16,0 0 61-16,0 0-25 16,3 72-35-16,7-61 23 15,5-5-12-15,0-1-28 16,6-2 58-16,3-3-38 15,2 0-18-15,7 0-12 16,0-8 2-16,2 0-11 16,2-1-84-16,-4-3-222 15</inkml:trace>
  <inkml:trace contextRef="#ctx0" brushRef="#br0" timeOffset="154008.0961">6751 5545 62 0,'0'0'157'15,"0"0"-29"-15,0 0-78 0,0 0 52 16,-37 84-9-16,22-57-21 16,-2 0-6-16,-3 3-48 15,-3 2 42-15,0 0-43 16,3-1-14-16,-2 3 70 15,1-4-59-15,3 1-14 16,2-5 17-16,2-4-12 16,2-2 4-16,2-3-9 15,1-2 12-15,-3-2-14 16,1-3 2-16,1 0 0 16,0-1-7-16,4-1 24 15,1-5-34-15,5 0 0 16,0-2-72-16,0 2 27 15,0-1-146-15,0-2-31 16</inkml:trace>
  <inkml:trace contextRef="#ctx0" brushRef="#br0" timeOffset="155348.8897">10258 4388 342 0,'0'0'193'0,"0"0"-133"16,0 0-59-16,0 0 69 16,0 0-44-16,0 0 4 15,0 0 26-15,0 0-54 16,0 3 5-16,-6 1-7 15,-5 4 19-15,-5 1-8 16,-4 4-8-16,-3 4-3 16,-4 2 24-16,-4 4-23 0,-1 2 6 15,-1 0-14-15,4-2 22 16,5 2 2-16,3-4-17 16,5-3 0-16,7-4-6 15,3-3 9-15,1 2-3 16,2-4 0-16,0 3 5 15,-1 1-6-15,2-3 1 16,-1 2 0-16,-3 0 2 16,0 0-2-16,2-2 0 15,-2 4-1-15,3-5 14 0,0-1-45 16,1 1 32 0,2-2-58-16,0 2 40 0,-1-4-129 15,-3-5-190-15</inkml:trace>
  <inkml:trace contextRef="#ctx0" brushRef="#br0" timeOffset="159594.6821">7145 6203 76 0,'0'0'55'0,"0"0"-2"0,0 0 13 16,0 0-10-16,0 0 28 15,0 0-34-15,0 0-15 16,0 0 66-16,0 0-81 16,0 0 44-16,0 0-27 15,0 0-37-15,0 0 52 16,0 0-49-16,0 0 18 16,0 0-7-16,0 0-9 15,0 0 27-15,0 0-32 16,0 0 2-16,0 0 46 15,0 0-39-15,0 0 27 0,0 0 1 16,0 0-25 0,0 0 22-16,0 0-34 0,0 0 2 15,0 0 20-15,0 0-22 16,0 0 0-16,0 0-11 16,0 0 26-16,0 0-14 15,0 0-1-15,0 0 1 16,0 0-8-16,0 0 7 15,0 0 0-15,0 0-13 16,0 0 11-16,0 0-3 16,0 0 5-16,1 1 0 15,1 3-10-15,4 1 10 0,2-1 0 16,-1 3-1-16,5-2 13 16,-3 4-12-16,2-1 0 15,0 1 4-15,-2-3-2 16,3 1-2-16,-2 0 0 15,-2-2-11-15,4 2 18 16,-6-2-9-16,1-1 2 16,-1 0 0-16,1 0 2 15,1-1-2-15,-2 1 0 16,-1-1-3-16,2 2 14 16,0-3-19-16,0 1 8 15,3 0 0-15,-1 0 4 16,-2 0-4-16,-1-2 0 15,0-1-6-15,3 0 15 16,1 0-9-16,-2 0 0 0,0 0 2 16,-4 0-13-16,0 0 11 15,-2 0-22-15,-2 0-5 16,1 0-48-16,1 0 2 16,-1 0-26-16,1 0-155 15,-2 0-91-15</inkml:trace>
  <inkml:trace contextRef="#ctx0" brushRef="#br0" timeOffset="162204.1202">7191 6297 263 0,'0'0'166'16,"0"0"-150"-16,0 0 54 0,0 0 19 16,0 0-56-16,0 0 22 15,0-14-18-15,0 13-26 16,0-1 71-16,0 0-67 16,0 2-13-16,0-1 50 15,0-1-23-15,0 2 29 16,0 0-15-16,0 0-38 15,0 0 16-15,0 0-21 16,0 0 0-16,0 0-14 16,0 0 14-16,0 0-8 15,0 0 4-15,0 3 7 16,0 8-6-16,8-1 3 0,-1 1 0 16,2 0-6-16,3-2 13 15,-2 2-7-15,4-5 0 16,2-3 5-16,-1 2 2 15,0-3-7-15,2-1 0 16,-3-1-6-16,0 0 6 16,-1 0 0-16,-4 0-1 15,-1 0 14-15,0 0-11 16,-5 0-2-16,2 0 0 16,-2 0-4-16,-1 0 4 15,1 0 0-15,0-1-3 16,1-3 25-16,2 4-22 15,-2-3 0-15,1 1 0 0,-2 2-11 16,-2-1 11 0,-1 1 0-16,0 0-1 0,2 0-27 15,-2-1 17-15,0 1-64 16,1 0-52-16,2-3 26 16,-2-4-195-16</inkml:trace>
  <inkml:trace contextRef="#ctx0" brushRef="#br0" timeOffset="165934.3901">8039 5125 26 0,'0'0'398'0,"0"0"-260"0,0 0-120 15,0 0 102-15,0 0-70 16,0 0-35-16,0 0 56 15,-11-16-48-15,11 16 10 16,0 0 15-16,0 0-37 16,0 0 25-16,0 0-32 15,0 0 17-15,0 0-7 16,0 0-14-16,0 0 0 16,0 0-11-16,0 0 21 15,0 0-17-15,0 0 7 0,0 0 0 16,1 0-12-1,7 0 12-15,4 0 0 0,0 0 2 16,0 0 2-16,1 0-4 16,-1 3 0-16,0-1 9 15,0 0-13-15,3 1 4 16,-3 2 0-16,0-1-5 16,-1-1 8-16,-1-2-3 15,2 1 0-15,-4-2 10 16,1 0-19-16,-3 0 9 15,1 0 0-15,-2 0 4 16,-1 0 2-16,3 0-12 16,0 0-11-16,5 0-66 15,-1 1 31-15,1 2-98 16,1-3-166-16</inkml:trace>
  <inkml:trace contextRef="#ctx0" brushRef="#br0" timeOffset="168086.946">18672 9089 387 0,'0'0'140'0,"0"0"-42"16,0 0-74-16,0 0 65 15,0 0-48-15,0 0-19 16,0 0-9-16,-3 0 7 16,3 0 19-16,0 0-39 15,0 0 1-15,0 0 25 16,0 0-24-16,0 0 16 16,0 0-14-16,0 0 14 0,0 0-7 15,0 0-11-15,0 0 0 16,0 0-7-16,0 3 7 15,0 1 0-15,5 1-6 16,2 1 18-16,0 0-19 16,2-1 7-16,5 1 0 15,-2-1 5-15,2 0 1 16,0-1-6-16,2-2 3 16,-2 2 18-16,2-1-17 15,-4-1-4-15,-1 1 0 0,-1-1 12 16,-4 1-12-1,-1-3 0-15,-2 3-7 0,0-3 15 16,-2 2-3-16,1-2-5 16,-2 0-1-16,0 0-25 15,1 0 14-15,2 0-38 16,3 0 5-16,-3 0-61 16,0 0 11-16,-3 0-169 15</inkml:trace>
  <inkml:trace contextRef="#ctx0" brushRef="#br0" timeOffset="169873.2949">17507 9733 256 0,'0'0'4'0,"0"0"15"0,0 0 15 16,0 0-8-16,0 0 33 15,0 0-3-15,39-32 42 16,-36 30 25-16,-3 2-73 15,0 0 5-15,0 0-4 16,0 0-11-16,0 0 8 16,0 0-47-16,0 0 10 15,0 0 9-15,0 0-20 16,0 0 0-16,0 0-4 16,0 0 17-16,0 0-11 15,0 0-2-15,0 0 0 16,0 0-3-16,0 0 3 15,-8 2 0-15,-4 9 9 0,-2 3-7 16,-3 0 5-16,-1 1-7 16,2-1 10-16,-4 3-13 15,4-3 8-15,-2 1-5 16,2-2 18-16,-1 1-13 16,-2 0 15-16,4 1-20 15,-3-1 5-15,4-1-10 16,0 0 6-16,0 0-1 15,1-1 14-15,1-1-8 16,0 0 5-16,-3 0-11 16,1 1 5-16,0-1 29 15,-1-2-34-15,-2 4 0 16,2-4 11-16,1 1 0 16,3-3-10-16,1 0-1 0,2-1 0 15,4-3-3-15,1-2 5 16,0 2-2-16,-3 1 1 15,3 0 10-15,-6 0-11 16,1 1 0-16,1 2 0 16,-1-4-4-16,3 3 4 15,-1-3 0-15,2 0-3 16,3-1 11-16,0-2-23 16,1 0 12-16,0 0-46 15,0 0 49-15,0 0-76 16,2 0 10-16,6-12-34 15,1-3-198-15</inkml:trace>
  <inkml:trace contextRef="#ctx0" brushRef="#br0" timeOffset="170391.4824">17064 9931 520 0,'0'0'101'0,"0"0"-77"0,0 0 41 16,0 0-14 0,0 0-34-16,0 0 29 0,0 3-46 15,0 2 0-15,-6-2 31 16,-1 6-11-16,-1-2 12 15,-3 4-24-15,0 2-5 16,-1 2 51-16,-1 2-51 16,0 0-3-16,1 0 22 15,1 3-16-15,2-1 3 16,1 1-9-16,1-2 0 16,4-1 1-16,-2-2-1 15,2 1 0-15,2 1 11 16,1 0-6-16,-2 3 3 15,2 2-8-15,0-3 0 0,0-2 0 16,0-1 0-16,4-3 0 16,6 1-5-16,1-6 16 15,3-2-17-15,5-5 6 16,5-1 0-16,4 0 24 16,2 0-24-16,2-7 0 15,-3-1-3-15,1 4 12 16,0-4-18-16,-1 6-29 15,1-2-83-15,2-1-7 16,-6-3-267-16</inkml:trace>
  <inkml:trace contextRef="#ctx0" brushRef="#br0" timeOffset="171447.0229">18720 9218 582 0,'0'0'76'0,"0"0"-74"16,0 0-2-16,0 0 6 15,0 0 16-15,0 0 7 16,0 0-16-16,33 14 41 0,-19-9-46 15,0-4 2 1,1 1-2-16,0-1 10 0,1-1-18 16,1 0 0-16,2 0 0 15,1 0-16-15,0 0-17 16,-1 0-57-16,-3 2-153 16</inkml:trace>
  <inkml:trace contextRef="#ctx0" brushRef="#br0" timeOffset="173567.6838">15601 10796 131 0,'0'0'241'0,"0"0"-160"16,0 0-8-16,0 0 29 16,0 0-13-16,0 0-38 15,-8 0 49-15,5-2-99 16,0 1 54-16,-1-2 16 16,-1 1-50-16,-3-3 3 15,-3 0-24-15,-1 1 3 16,-4-2-4-16,0 2 2 15,-4 0-1-15,-1 2 0 16,-3 2 12-16,0 0-12 16,-3 0 0-16,-1 6 4 15,1 4-7-15,2 1 3 16,7 0 0-16,3 3-12 0,7 0 12 16,4 1 0-16,4 2-16 15,0 0 16-15,0 1 4 16,0-4-4-16,9-2-4 15,5-6 3-15,2-3 1 16,1-3-10-16,6 0 9 16,3-7 1-16,-4-7 5 15,3-5-5-15,-5-3 0 16,-1 0-5-16,-5-1 11 16,-3 1-14-16,-6 3 4 15,-4 3 4-15,-1 3-1 16,0 5 1-16,0 4 0 15,0 2-6-15,0 2 16 0,0 0-20 16,0 0-15-16,0 0 7 16,0 12-16-16,0 8 34 15,-3 3 0-15,-1 4-6 16,-2 3 19-16,-1 1-11 16,-1 1-2-16,-3 1 0 15,-2-4 7-15,-2 2-7 16,-4-2-1-16,-3-4 0 15,0-1 2-15,0-4 3 16,3-6-4-16,7-3 0 16,4-3-28-16,5-7-15 15,2 0-21-15,1-1 58 16,0 0 2-16,0 0-2 0,0 0 6 16,3 0 0-16,6-7 18 15,1-3-5-15,4 1-13 16,-1-1 40-16,3 0-34 15,1 1 16-15,5 1-8 16,1 0-10-16,-1 3 25 16,2 1-29-16,1 1-3 15,1 0-13-15,-1 0-35 16,0-4-39-16,-4-1-118 16</inkml:trace>
  <inkml:trace contextRef="#ctx0" brushRef="#br0" timeOffset="174244.3503">15874 10843 694 0,'0'0'75'16,"0"0"-16"-16,0 0-15 15,0 0-34-15,-91 6 62 16,74-2-52-16,0 6-17 16,0 2 11-16,2 1-3 15,3 4-19-15,3 1 8 16,2 2 0-16,5-1-4 16,2 1 4-16,0-1 0 15,0-2 4-15,12-5 4 0,1-5-4 16,7-4-4-1,0-3 0-15,0 0 19 0,4-17-19 16,-3-3 0-16,-2-4 9 16,-2-2-5-16,-5-4 2 15,-2-2-6-15,-3-3-9 16,-2 3 0-16,-2-2-2 16,-1 4 11-16,1 0-1 15,-2 8 3-15,1 7-1 16,-1 7-1-16,1 4 0 15,-2 2-2-15,0 2 2 16,0 0 0-16,0 0-10 16,0 0 1-16,0 5 6 15,1 10 0-15,1 7 3 0,-1 0-8 16,2 2 8-16,-2-1 0 16,1 0 3-16,0-3 15 15,3-2-27-15,4-1 9 16,5-5-122-16,-2-6-64 15</inkml:trace>
  <inkml:trace contextRef="#ctx0" brushRef="#br0" timeOffset="174912.2101">16103 10978 621 0,'0'0'87'0,"0"0"-58"15,0 0-29-15,0 0 66 16,0 0-15-16,0 0-21 16,81-40-24-16,-66 24 9 15,-4 0-15-15,-4 1 12 16,-3-1 9-16,-2 1-21 15,-2-2 0-15,0-2 2 16,0 5-2-16,0-2-2 16,-2 8 2-16,1 2-7 15,-1 5 7-15,2 1 0 16,0 0-9-16,-1 0-7 16,-2 0-20-16,3 6 29 0,-4 9-11 15,-1 4 36-15,2 1-17 16,0 5-1-16,1 0 5 15,1 0 24-15,-1-1-24 16,-2-4 3-16,2-3 5 16,1-3-4-16,-2-2 16 15,3-5-25-15,0-3 0 16,0-2-1-16,0-2 10 16,0 0-9-16,3 0 0 15,7 0 13-15,7-3-13 16,-4-7 0-16,2 4 0 15,-5 0 0-15,0 3 0 0,-4 2-1 16,-3 1-5-16,-1 0-8 16,-1 0 3-16,1 0-5 15,1 4 16-15,2 6-3 16,-1 3 3-16,1 3 0 16,5-2-12-16,-1 1 31 15,0-4-15-15,3-1-4 16,-3-5 0-16,2-5 8 15,3 0-7-15,3 0-1 16,5-10 0-16,0-7-43 16,-3-6-90-16,-2-2-472 15</inkml:trace>
  <inkml:trace contextRef="#ctx0" brushRef="#br0" timeOffset="176329.0181">16442 10576 642 0,'0'0'54'0,"0"0"0"16,0 0-44-16,0 0 48 0,0 0-11 16,-80-50-30-16,58 43 61 15,-4-2-74-15,-4 2 13 16,0-3 16-16,-1 4-30 16,-2-1 28-16,0-1-25 15,0 0 5-15,-2 0 28 16,-3 1-39-16,0 2 0 15,-2-2-9-15,-3 3 33 16,0 1-27-16,-2 0 3 16,4-1 0-16,-1 4-10 15,2 0 11-15,2 0-1 0,-1-1 0 16,-2-1 11-16,-1 1-16 16,-3 1 5-16,0 0 0 15,4 3-4-15,-4 10 4 16,2 4 0-16,0 0-3 15,-1 0 1-15,5 0 2 16,1-1 0-16,5-1 2 16,5 2-7-16,3-3 5 15,6 3-5-15,6 2-6 16,-2 1 12-16,4 2-3 16,0 4 2-16,3 3 0 15,2 0-15-15,0 4 15 16,0-3 0-16,0 2-5 15,2-3 20-15,-2 0-15 0,3 0 0 16,0-2 0-16,-2-1-5 16,4 1 5-16,1-1 0 15,0-1-8-15,0-1 20 16,1-1-16-16,10 0 4 16,2 1 0-16,4-2 0 15,6 2 0-15,0-2 0 16,7 2-7-16,5 0 16 15,5 2-9-15,6-4 0 16,3-1 0-16,3 1-10 16,-1-4 10-16,1-1 0 15,1-1-6-15,-2-3 17 16,-4 1-13-16,-2-2 2 0,-4-1 0 16,-1-5 0-16,2-1 0 15,0 0 0-15,1-2-4 16,5-1 14-16,1-2-10 15,-1 0 0-15,4 0 4 16,-2 0-5-16,0-2 1 16,-4-4 0-16,-7 1-6 15,-5 2 14-15,-2-2-8 16,-4 2 0-16,3-3 2 16,2 0-4-16,3-2 2 15,2-3 0-15,-1-3-9 16,-2-2 22-16,0-3-16 0,0-1 3 15,0 2 0 1,-1 0 15-16,-5 1-15 0,1 3 0 16,-7-1-6-16,-4 4 13 15,-4-3-7-15,-1-1 0 16,-2-5 8-16,-1-3-2 16,0-8-6-16,-2-2 0 15,1-4 1-15,-1 1 9 16,-4 4-12-16,-1 4 2 15,-2 3 0-15,-2 3 26 16,0 1-15-16,0 1-1 16,-9-1 21-16,0 0-25 15,-3-4 23-15,1 2-29 0,-3-5 0 16,0 0 11 0,-1-1-11-16,-1 4 0 0,-3 3-2 15,2 3 12-15,-4 2-12 16,-1 3 2-16,1 1 0 15,-2 3-10-15,-1 1 10 16,-1-1 0-16,-1 0 2 16,3 1 8-16,1-1-5 15,-2-1-5-15,2 0 0 16,0-1-10-16,-3 4 10 16,3 2 0-16,-5 3 0 15,3 1-1-15,-1 2-7 16,-2 0 8-16,3 0 0 15,5 0-1-15,4 0 1 0,4 0-2 16,1 0 0-16,2 0-46 16,2 0 43-16,0 0-32 15,1 0-2-15,-1 0 28 16,1 2-78-16,-1 0-70 16,0-1-139-16</inkml:trace>
  <inkml:trace contextRef="#ctx0" brushRef="#br0" timeOffset="177853.9826">18897 9871 439 0,'0'0'87'0,"0"0"-68"0,0 0 10 16,0 0 114-16,0 0-108 15,0 0 17-15,0 0 4 16,-3 1-48-16,3-1 23 16,0 0-31-16,0 2 6 15,0 2-18-15,0 4 12 16,0 1 0-16,2 6-2 16,5-1 7-16,2 4 15 15,7 2-20-15,1 1 2 16,-1 2 43-16,2 2-45 15,-1-2 0-15,2 2 20 0,-2 2-7 16,2-1 1 0,-2 1-14-16,0-3 8 0,1-2 12 15,0-3-15-15,1 1-5 16,-1-3 11-16,-1 0-4 16,2-3 0-16,-1 1-7 15,1-3 0-15,0 0 0 16,0 3 0-16,-2-3 0 15,-3 2 3-15,1-2 6 16,-5-2-6-16,-2-3-3 16,0-3 0-16,-3-1 0 15,1-3 0-15,-2 0 0 16,0 0-5-16,-1 0 8 16,0 0-6-16,5 0-50 0,4-7-51 15,2-5-40 1,-8-3-499-16</inkml:trace>
  <inkml:trace contextRef="#ctx0" brushRef="#br0" timeOffset="178478.6783">19331 10173 554 0,'0'0'41'0,"0"0"-41"16,0 0 0-16,0 0 28 15,0 0 9-15,0 0 14 16,48 62-23-16,-38-41-27 16,1 1 62-16,-5 1-46 15,-3 0-2-15,-2-1 29 16,-1 1-30-16,0-1 22 15,0 0-20-15,-9-5-11 0,-4 0 41 16,1-3-30 0,-6-1-16-16,-3-1 34 0,2-5-23 15,-5-2 5-15,2-1-16 16,5-3 0-16,2-1-28 16,6 0 21-16,6 0-104 15,3-3-30-15,0-4-402 16</inkml:trace>
  <inkml:trace contextRef="#ctx0" brushRef="#br0" timeOffset="180047.5519">19532 10623 417 0,'0'0'16'0,"0"0"32"16,0 0 20-16,0 0-17 15,-94-6 30-15,68 6-43 16,-4 0 31-16,-3 1-66 15,-4 5 24-15,-2 1 20 16,1 0-41-16,3 2 2 16,-1-1 3-16,-4 5-1 15,3-2 21-15,-1 3-31 16,2 0 2-16,5 0 21 16,3 2-22-16,5-2-1 15,7 4 0-15,3 1 15 16,2 3-25-16,-1 0 10 15,5 1 0-15,-1 2-8 16,1 3 12-16,-2 0-4 16,3-2 0-16,1 1 10 0,1-2-7 15,2 0-3-15,2 0 0 16,0 1 13-16,0 2-12 16,3-2-1-16,7 4 0 15,4 0 10-15,2-1 17 16,7 0-27-16,4-2 0 15,4-2 21-15,4 3-20 16,2 3-1-16,4 1 0 16,0 2 10-16,2-1-2 15,2-2-8-15,-2 0 0 16,3-1 5-16,1-4-2 16,0-1-3-16,-2-5 0 0,3 0 9 15,-2-4 8 1,2-2-17-16,4-3 0 0,-4-2 8 15,9 0-5-15,-1-4-3 16,5-2 0-16,1-3 6 16,-3 0 3-16,-1 0-9 15,-1 0 0-15,-2-1-4 16,-4-5 12-16,-6-1-8 16,-10-2 0-16,-6-1 7 15,-4-3-9-15,-5-6 2 16,-1-8 0-16,0-5 7 15,-5-6-7-15,0-1 0 16,-1-2-2-16,-3 3 10 0,0 3-8 16,-2 6 0-16,-2 2 0 15,-2 3 1-15,0 0-1 16,-4 0 0-16,0-3-2 16,0-3 13-16,0-2-11 15,0-5 0-15,-4-1 0 16,-5-1-6-16,-1-1 6 15,-3 2 0-15,-1 1-3 16,-2 4 12-16,-1 4 5 16,-2 1-14-16,-3 3 9 15,0 1 24-15,-1 1-28 16,-1-1 1-16,2 3 0 0,-1 2 17 16,4-1-7-1,-4 6-16-15,1-1 0 0,1 3-5 16,2 3 5-16,-2 1 0 15,1-1-10-15,-2 1 23 16,0 2-13-16,-1-2 0 16,-4 3 0-16,-5-1-5 15,0 0 5-15,-5-1 0 16,1 1-8-16,0 0 21 16,2 1-15-16,3 0 2 15,-1 1 0-15,4 1 3 16,-2 2-3-16,2 1 0 15,3 0-6-15,1 0 13 16,7 0-8-16,-2 0 1 0,5 1 0 16,0 4-11-16,-1-1 11 15,-2 1 0-15,-1 1-3 16,-2 0-1-16,-3-3-2 16,4 4 6-16,-5-4 0 15,4 0-25-15,4 3 25 16,-3-1-12-16,-1 4-16 15,5 1-29-15,-1 2 36 16,7 2-56-16,3 4-54 16,6 1 45-16,0 3-159 15,0-3-227-15</inkml:trace>
  <inkml:trace contextRef="#ctx0" brushRef="#br0" timeOffset="180707.8673">19351 11154 360 0,'0'0'333'0,"0"0"-300"16,0 0-33-16,0 0 0 16,0 0 65-16,0 0-42 15,0 0 25-15,45 6 25 16,-19-6-41-16,0 0 6 15,-3 0-38-15,-3 0 10 16,-5-3 22-16,2-3-27 16,-4-3-5-16,-3 1 6 15,1-5 5-15,-3-1-5 16,-2 0-6-16,-1 2 3 0,-5 2-17 16,0 3 8-16,0 0 6 15,0 3-3-15,0 2-31 16,-3 1 10-16,-5 1 8 15,-1 0 16-15,-1 0-25 16,0 0 25-16,0 0 0 16,-1 3-11-16,2 5 20 15,4 1-15-15,-1-1 6 16,3 2 0-16,-3 0-12 16,5 2 12-16,-1-1 0 15,2 0 9-15,0 0-1 16,0 0 6-16,11 0-14 15,-1 0 8-15,4-2 22 16,0-1-30-16,2 0 0 0,0 0 5 16,-1-3 6-16,1-1-4 15,-1-1-7-15,2-2-35 16,2-1 8-16,0 0-130 16,-1 0-222-16</inkml:trace>
  <inkml:trace contextRef="#ctx0" brushRef="#br0" timeOffset="181311.9913">19846 11325 4 0,'0'0'598'0,"0"0"-538"16,0 0-43-16,0 0 12 15,0 0 75-15,0 0-35 16,7 2-41-16,5-10 44 15,0-1-64-15,-1-3 0 16,-3 1 19-16,-1-1-14 0,-3-3 22 16,-3 3-35-16,-1-3 1 15,0 1 5-15,0 2-6 16,0 1 0-16,0 4-8 16,0 3 2-16,0 4-1 15,0 0 1-15,-1 0-9 16,-2 0-8-16,-3 0 13 15,-2 0 10-15,0 2-1 16,-1 7 13-16,1 1-24 16,1-1 6-16,1 5 6 15,3-3-13-15,3 2 13 16,0 2 0-16,0-1 0 0,0-2 6 16,1-1-6-1,10-2 0-15,-2-2 0 0,-2-1 38 16,3-3-38-16,-2-1 0 15,-2-2 26-15,1 0-25 16,1 0 16-16,1 0-17 16,-2-8-25-16,2-5 22 15,2-5-143-15,-7-6-87 16</inkml:trace>
  <inkml:trace contextRef="#ctx0" brushRef="#br0" timeOffset="181532.0366">19878 11008 785 0,'0'0'128'0,"0"0"-122"16,0 0 26-16,0 0 21 15,0 0-52-15,0 0-1 16,5 1-83-16,8 2-67 16,1-3-94-16</inkml:trace>
  <inkml:trace contextRef="#ctx0" brushRef="#br0" timeOffset="186795.0671">8319 4400 84 0,'0'0'205'15,"0"0"-169"-15,0 0-28 16,0 0 35-16,0 0-43 16,0 0 18-16,0-2 9 15,0-1-25-15,0 2 44 16,0-4-29-16,0 2-7 15,0-2-8-15,0-2-2 16,0 3 0-16,0 0 0 16,0-1 7-16,1 3-10 15,1-1 3-15,-1-1 0 16,-1 2-2-16,2 1 14 0,-1-1-11 16,-1 2 25-16,2 0-10 15,-2 0 15-15,0 0-24 16,0 0 0-16,0 0 10 15,0 0-4-15,0 0-13 16,0 0 0-16,0 0 8 16,0 0-5-16,0 0-3 15,0 0 1-15,0 0-5 16,0 0 15-16,-2 0-11 16,-1 3 0-16,2 2 14 15,-2 0 9-15,-4-1-23 16,5 2 0-16,-3 1 18 15,1 2-11-15,-2 3-3 16,-3 4-1-16,2 2 21 16,-4 4-2-16,-2 4-21 0,1 0 12 15,0 1 20-15,-3-4-24 16,2 1-9-16,-1 0 0 16,-1-1 19-16,0-1-20 15,0 0 1-15,-1-2 0 16,0-1 2-16,4 0-2 15,3-6 0-15,4-3-6 16,1-1-32-16,4-4 6 16,0-2-76-16,4-3-41 15,7 0 23-15</inkml:trace>
  <inkml:trace contextRef="#ctx0" brushRef="#br0" timeOffset="190971.2288">7928 6261 74 0,'0'0'176'16,"0"0"-77"-16,0 0-69 15,0 0 46-15,0 0 18 16,0 0-30-16,0 0 1 16,0 0-35-16,0 0 34 0,0 0-42 15,0 0-22-15,0 0 27 16,0 0-24-16,0 0 8 16,0 0-11-16,0 0 1 15,0 0 20-15,0 0-21 16,0 0 0-16,0 0-7 15,0 0 19-15,0 0-17 16,0 0 5-16,0 0-1 16,0 0-18-16,0 5 19 15,0 1 0-15,3 2-1 16,1 0 9-16,-1-3-10 16,2 4 2-16,1-2 0 0,1 0-5 15,1 1 5-15,-2-1 0 16,3 0 1-16,-1 1 6 15,-1-4-7-15,0 3 0 16,-1-4 5-16,3-2-3 16,0-1 0-16,0 0 9 15,7 0 25-15,-2 0-35 16,0 0 4-16,-1 0-5 16,-3 0 5-16,-1-3-7 15,-5 3 2-15,-1-1 0 16,-1 1-1-16,-2 0 7 15,1 0-6-15,1 0 0 16,4-2 0-16,0 0-5 16,4-3 5-16,-2 1-4 15,2 1-9-15,2-2-1 0,-1 3-19 16,-2 1 1-16,-2 1-55 16,-5 0 15-16,-2 0-162 15,0 0-90-15</inkml:trace>
  <inkml:trace contextRef="#ctx0" brushRef="#br0" timeOffset="195533.8731">6720 5022 119 0,'0'0'218'16,"0"0"-149"-16,0 0-25 0,0 0 7 15,0 0-21-15,0 0 38 16,0 0-5-16,0 0-63 16,-16 0 67-16,14 0-55 15,1 0 8-15,1 0 25 16,-2 0-40-16,2 0 39 16,0 0-39-16,0 0 9 15,0 0 3-15,0-2-17 16,0 2 0-16,0 0 10 15,0 0-5-15,0 0 10 16,0 0-15-16,0 0 0 16,0 0 27-16,0 0-27 15,0 0 0-15,0 0 6 0,0 0-1 16,0 0 18 0,0 0-23-16,0 0 0 0,3 0-9 15,6 0 9-15,1 0 0 16,2 0-1-16,2 0 8 15,-1 0-13-15,2 0 6 16,-3 0 0-16,3 0-5 16,-5 0 5-16,1 0 0 15,-1 0 6-15,-4 0 0 16,-1 0-6-16,-2 0 0 16,-3 0 5-16,0 0-12 15,0 0 7-15,0 0 0 0,0 0-3 16,0 0 13-1,4 0-20-15,1 0-15 16,2 0-70-16,2 0 65 0,-4 0-158 16,-5 0-419-1</inkml:trace>
  <inkml:trace contextRef="#ctx0" brushRef="#br0" timeOffset="198011.2072">15814 11232 95 0,'0'0'204'0,"0"0"-113"16,0 0-68-16,0 0 11 16,0 0 85-16,0 0-81 15,0 0 15-15,3-3-13 16,-3 3-31-16,0 0 22 16,0 0-22-16,0 0-8 15,0 0 38-15,0 0-38 16,0 0 9-16,0 0-10 15,0 0 19-15,0 0-8 0,0 0-11 16,0 0 0 0,0 0 25-16,0 0-22 0,0 0 13 15,0 0 4-15,0 0-13 16,0 0 32-16,0 0-39 16,0 0 3-16,0 0 8 15,0 0-11-15,0 0 0 16,0 0-3-16,0 0 15 15,0 0-14-15,0 0 2 16,0 0 0-16,0 0-7 16,0 0 8-16,0 0-1 15,0 0 0-15,0-3 6 16,0 0 2-16,0 2-8 16,-5-2 0-16,3 2 1 15,0 1-1-15,1 0 0 0,-1-1-6 16,2 1 14-16,-1 0-14 15,1-2 6-15,0 2 0 16,0 0-3-16,0 0 3 16,0 0 0-16,0 0-4 15,-2 0 11-15,2 0-20 16,0 0 13-16,0 0 0 16,0 0-1-16,-1 0 1 15,1 0 0-15,0 0 0 16,0 0 14-16,0 0-28 15,0 0 14-15,0 0 0 16,0 0-8-16,0 0 8 0,0 0 0 16,0 0-9-16,0 0 22 15,9 0-19-15,3 0 6 16,4 0 0-16,2 0 25 16,0 0-25-16,0 0 9 15,2 0-5-15,-3 0 13 16,-1 0 2-16,-4 0-19 15,0-1 4-15,-5 1 3 16,-2 0-7-16,0 0 0 16,-4 0-8-16,2 0 22 15,-1 0-17-15,-1 0 3 16,1 0 0-16,-2 0-9 16,0 0 9-16,1 0-28 15,-1 0 9-15,2 0-49 16,0 0 46-16,-2 0-37 0,0 1-34 15,0 2 22-15,0-3-199 16</inkml:trace>
  <inkml:trace contextRef="#ctx0" brushRef="#br0" timeOffset="199548.641">15766 11554 351 0,'0'0'121'16,"0"0"-61"-16,0 0-16 16,0 0 99-16,0 0-93 15,0 0-11-15,-16-6 26 16,13 6-44-16,-2-1 26 15,-1 1-32-15,0 0-11 16,2 0 52-16,-3 0-47 16,0 0-6-16,-1 0 21 0,-5 0-18 15,-1 7-4-15,-4 3-2 16,-2 2 0-16,-2 2 9 16,0 2-9-16,-3 0 0 15,0-1 11-15,-1 2-1 16,-3-2-11-16,0 2 1 15,-1 1 0-15,0 0 6 16,3 0-6-16,-1-1 0 16,4-1 3-16,3-4 4 15,3-3-7-15,7-2 0 16,4-1 0-16,4-2 12 16,3-3-12-16,-2 1 0 0,1 0 9 15,0-2-1-15,-2 2-10 16,-2 1 2-16,-1-1 0 15,-3 1-21-15,0 1-2 16,-3 2-40-16,-1 1-38 16,-4 1-44-16,-2 1-47 15,0-2-326-15</inkml:trace>
  <inkml:trace contextRef="#ctx0" brushRef="#br0" timeOffset="200770.6128">14425 12302 372 0,'0'0'193'15,"0"0"-141"-15,0 0 30 16,0 0-32-16,0 0 18 0,0 0-31 16,2-26-30-16,-2 26 40 15,-11 0-47-15,-1 0 0 16,-4 0 27-16,-2 0-23 16,-3 7 15-16,2 6-19 15,-2-4 0-15,2 5 10 16,4 2-10-16,1-1 0 15,4 1 2-15,4 1 5 16,1 0-10-16,4-1 3 16,1-2 0-16,0 0-18 15,3 0 18-15,9-4 0 16,0-1 11-16,1-4-10 16,-1-2-2-16,0-3 1 0,-5 0 0 15,3 0 1-15,-4-5-1 16,5-8 0-16,-2-4-1 15,0 0 6-15,0-2-10 16,-1 2-4-16,-1 3 2 16,-2 3-2-16,-1 5 9 15,-4 3 0-15,3 3-2 16,-3 0 7-16,0 0-5 16,0 0 0-16,0 0-4 15,0 0-7-15,0 0 11 16,0 0 0-16,0 0-6 15,0 5 13-15,0 5-7 0,0 3 15 16,0 1-10 0,-3 3 19-16,-1 2-24 0,-2 2 2 15,0 2 30-15,0 0-26 16,-4 4 1-16,2 0-7 16,-1-1 13-16,0 3-11 15,-5-3-2-15,2-1 0 16,-4-3 4-16,0 0 9 15,-2-5-14-15,3 0 1 16,-2-1 0-16,4-6-1 16,3 0 1-16,2-3 0 15,2-4-8-15,3-1 6 16,0 0-15-16,-1-2 11 16,4 0 6-16,0 0 15 15,0 0-15-15,0 0-14 16,0 0 11-16,0 0 3 15,0 0 0-15,0-5-1 0,0-2 10 16,0 2-9-16,0-2 0 16,6 3 0-16,-1-2 8 15,3-3-4-15,3 2-3 16,3 0 4-16,2-1 9 16,1 1 7-16,6-2-21 15,2 1 0-15,-1 1-20 16,4 1 20-16,-2 2-40 15,0 1-26-15,1 3-80 16,-5-2 14-16,-2 0-411 0</inkml:trace>
  <inkml:trace contextRef="#ctx0" brushRef="#br0" timeOffset="201888.6264">14388 12216 410 0,'0'0'139'16,"0"0"-101"-16,0 0 32 16,0 0-41-16,-79-15 10 0,52 15-1 15,-3 0-29-15,4 0 19 16,-4 0-25-16,6 0 8 16,1 3 25-16,-1 2-36 15,1 2 4-15,-4 3-4 16,3 1 17-16,-4 3-13 15,-2 2-4-15,1 3 3 16,-2 3 15-16,3 2-18 16,-2 2 0-16,4 2 0 15,4 3 22-15,-1 3-21 16,7 4-1-16,2 6 11 16,3 7 8-16,5 4-19 15,3 4 0-15,3-2-2 16,0-3 11-16,7-4-9 0,13-6 0 15,7-3 0-15,4-2 3 16,2-8-1-16,4-4-2 16,2-6 0-16,1-4 14 15,5-4 5-15,0-6-18 16,2-2 13-16,3-3-1 16,7-2-13-16,-1 0 0 15,2 0-2-15,-3-2 19 16,-4-9-17-16,-6-3 0 15,-5-2 2-15,-3-1-2 16,-3-5 0-16,0-2 0 0,-3-5 9 16,-3 0-4-16,-1 0 15 15,-4 2-14-15,-3-2 3 16,0-3-2-16,-5-1-7 16,-2 0 0-16,-2-4-5 15,-4 0 15-15,-2 1-9 16,-4 2-1-16,-1 5 10 15,0-1-17-15,0 2 18 16,-3 1-11-16,-6 1 0 16,-3 1 7-16,-3-2-7 15,-1 1 0-15,-4-2 0 16,-2 3-6-16,-3 3 6 16,-1 0 0-16,-4 4 0 0,0 0 12 15,1 1-10 1,0 0-2-16,-1 5 0 0,2-2 4 15,1 1-4-15,1 4 0 16,0 0-2-16,0 3 2 16,-2-1 0-16,3 4 0 15,-2 1 7-15,2 1-25 16,-2 1 22-16,0 0-4 16,4 0 0-16,0 1-31 15,2 6 23-15,5 3-33 16,0 2-47-16,4 0 53 15,3 2-71-15,0 0-28 16,5-3-147-16</inkml:trace>
  <inkml:trace contextRef="#ctx0" brushRef="#br0" timeOffset="203246.4738">16067 11696 198 0,'0'0'68'0,"0"0"5"16,0 0 1-16,0 0-24 15,0 0 9-15,0 0 30 16,0 0-36-16,-11-63-17 16,11 62 20-16,0 1-29 15,0 0 8-15,-3 0-24 16,3 0-1-16,0 0 13 16,0 0-23-16,0 0 0 15,0 0-6-15,0 0 12 16,0 0-12-16,0 1 1 0,0 10 5 15,10 5 1 1,2 3-1-16,2 3 0 0,2 2 28 16,2 5-26-16,-2 2 34 15,2 2-36-15,0 0 11 16,3-1 23-16,-3-2-28 16,1-4-2-16,-1-1 16 15,-1-5-17-15,-3 1 21 16,0-1-24-16,-2-4 0 15,-6-1 1-15,3 0-1 16,-5-4 0-16,-1-1 20 16,1-5-9-16,-2 2-13 15,1-2 2-15,0-2 0 16,-2 0 2-16,2-1-2 16,1-1 0-16,-3 2-12 0,4-1 12 15,1 5-22 1,2-2-89-16,3 1-52 0,-5-1-186 15</inkml:trace>
  <inkml:trace contextRef="#ctx0" brushRef="#br0" timeOffset="204207.087">16212 12786 555 0,'0'0'59'15,"0"0"-23"-15,0 0 21 0,0 0 47 16,79-33-72-16,-56 19 7 15,2-3 38-15,-2 0-64 16,-4 0-2-16,-3-3-7 16,-7 1 14-16,-1-4 3 15,-4 2-21-15,-4-1 1 16,0 3-7-16,0-2 6 16,-6 3-14-16,-3 4 14 15,0 3-12-15,2 3-11 16,2 5 23-16,2 1 0 15,0 2-21-15,1 0 16 16,2 0 5-16,-1 0 0 0,0 0-13 16,-1 5 2-16,-1 9 11 15,0 6 0-15,-1 4-6 16,1 2 6-16,-1 3 0 16,1 0 0-16,-3-1 16 15,4-2 2-15,0 0-18 16,1-4 0-16,-1 0 18 15,1-3-16-15,1-2-2 16,-2-4 0-16,2-2 12 16,0-5-7-16,0-3-5 15,0 0 0-15,0-3 18 16,0 0-10-16,0 0-8 16,0 0 12-16,0 0 3 0,0 0 10 15,10-6-25-15,6-7 9 16,5-1-13-16,-2 3 4 15,-2 0-19-15,3 5 14 16,-6 0 3-16,-1 3-8 16,-5 2 10-16,-5 1 0 15,0 0-29-15,0 0 29 16,1 7 0-16,1 7-13 16,-1 2 28-16,1 1-17 15,-2 0 2-15,1-2 0 16,1-2-9-16,2-4 9 15,0 2 0-15,1-5-4 0,0 1 13 16,2-4-4 0,-1-1-5-16,1-1 1 0,5-1 1 15,-1 0-2-15,2 0-6 16,-2-11-18-16,-1-3-125 16,-6-6-21-16</inkml:trace>
  <inkml:trace contextRef="#ctx0" brushRef="#br0" timeOffset="205292.239">16296 12397 110 0,'0'0'402'0,"0"0"-359"16,0 0-19-16,0 0 4 15,-97 0 4-15,82 5 21 16,-1 2-23-16,2 1-26 0,-1 1 42 16,2 3-42-1,-1-2 0-15,1 4 24 0,-3 5-27 16,3 4 40-16,-4 2-14 16,3 3-24-16,-2 5 48 15,2 2-37-15,1 3-2 16,3 0 10-16,4-1-21 15,1 0 17-15,3-1-18 16,2-2 3-16,0 0-2 16,0 0-1-16,7 1 0 15,3 0 0-15,3-2 10 16,-1-3-8-16,3-3-2 16,-2-2 6-16,1-5-6 0,2-1 2 15,4-2-2 1,0-2 10-16,3-2-9 0,2-2 14 15,4 0-15-15,5-3 11 16,4 1 0-16,8-3-8 16,-3-1-3-16,5-3 10 15,-5 0-5-15,-3-2-5 16,0 0 0-16,-7-2 3 16,-3-9 5-16,-3 0-8 15,-4 0 0-15,-1-3 4 16,-1-2 7-16,-4-1 5 15,3-3-16-15,-1-2 0 16,1-3 10-16,4-7-10 0,-4-1 0 16,-1-5 0-16,-3 2 10 15,-4 2-9-15,-2 3-1 16,-5 6 0-16,-5 2 6 16,0 4-6-16,0 2 0 15,-4 0 19-15,-9 0-18 16,0 1 15-16,-2-1-16 15,0-1 14-15,0-3-15 16,-1-1 1-16,-2-3 0 16,3 1 6-16,-3 0 6 15,1 2-17-15,0 0 5 16,-4 4 0-16,1 3-11 16,1 3 11-16,-2 1-2 15,3 2-6-15,-3-2 16 0,-1 0-7 16,-1-1-1-1,-2 0 1-15,1-1-1 0,-2 0 0 16,-1 1 0-16,0 2-3 16,1 0 18-16,1 1-28 15,4 2 13-15,2 4 0 16,2 0-12-16,0 3 12 16,1 0-7-16,-1 0-1 15,-1 1 4-15,1 6 2 16,0 0-26-16,2 3 28 0,1-1-35 15,-1 0 30 1,2 2-25-16,1 2 6 0,4 0-104 16,4-1-41-16,1-6-394 15</inkml:trace>
  <inkml:trace contextRef="#ctx0" brushRef="#br0" timeOffset="209941.9407">7041 4325 261 0,'0'0'67'0,"0"0"-12"16,0 0 16-16,0 0 2 15,0 0 13-15,0 0-43 16,0 0-33-16,0 0 41 16,0-9-51-16,0 9 0 15,0 0 24-15,0 0-23 16,0 0-1-16,0 0 0 15,0 0 0-15,0 0 3 16,-2 0-3-16,-2 5 0 16,-3-1 16-16,0 3-10 15,1 0 13-15,-4 3-19 16,-2 2 0-16,-4 4 12 0,3 2 2 16,-4 4-14-1,3 3 5-15,-4-3 0 0,3 2-1 16,1 0-4-16,-2-1 0 15,3-1 16-15,1 0-16 16,0-1 0-16,2-1-2 16,1 2 10-16,0-1-8 15,-1 4 0-15,-1 2 0 16,2-1 5-16,-1-1-5 16,1-4 0-16,3-3-9 15,1-2 27-15,2-3-20 16,-1-2 2-16,4-1 0 15,0-5-13-15,-2-1 13 0,2-1-10 16,0 0 1-16,0-2-16 16,0 2 23-16,0-2-45 15,0 1-66-15,-3-2-30 16,0 0-179-16</inkml:trace>
  <inkml:trace contextRef="#ctx0" brushRef="#br0" timeOffset="210884.0651">6262 4492 125 0,'0'0'182'0,"0"0"-168"15,0 0 28-15,0 0-36 16,0 0 26-16,0 0 39 0,-64 43-55 15,55-35 21-15,1 2 10 16,-1 2-39-16,-4 2 55 16,-2 3-58-16,0 3-2 15,-3 2 53-15,-1 3-55 16,1 3 15-16,-2 2-16 16,3 0 15-16,-1-1-5 15,0 0-10-15,4-5 0 16,0 0 8-16,0 0-5 15,2-1-3-15,2 1 0 16,-1-5 3-16,1 0-10 16,4-6 7-16,-1 1 0 15,3-2-4-15,-1-2 4 0,3 0 0 16,-2-6-3-16,1 1 17 16,0-2-20-16,1 0 6 15,1-1 0-15,1-2-15 16,0 0-13-16,0 0-62 15,0 0-101-15,6-5-232 16</inkml:trace>
  <inkml:trace contextRef="#ctx0" brushRef="#br0" timeOffset="211882.6772">7589 4330 264 0,'0'0'190'0,"0"0"-119"15,0 0-36-15,0 0 65 16,0 0-58-16,0 0-10 16,-13 8 9-16,2-4-39 15,-2 7 18-15,-2 4-20 16,-4 5 11-16,1 1-1 16,0 4-10-16,-1 2 0 15,2-1 10-15,-1 2-2 0,3-1 16 16,4-2-24-1,-3 1 0-15,6-2 14 0,0 1-14 16,-1-2 0-16,1 3-8 16,2 0 17-16,-1-2-9 15,2 1 0-15,1-3 7 16,-2-3-7-16,-2-1 0 16,3-2 0-16,0-7-8 15,1 1-3-15,1-3 7 16,0-2-37-16,1 0-69 15,2-4-71-15,-5-1-312 16</inkml:trace>
  <inkml:trace contextRef="#ctx0" brushRef="#br0" timeOffset="214735.0258">8634 6489 228 0,'0'0'204'16,"0"0"-191"-16,0 0 0 15,0 0 102-15,0 0-60 0,0 0 14 16,0 0-24-16,0 0-35 16,-1 0 63-16,1 0-69 15,0 0 11-15,0 0 12 16,0 0-24-16,0 0 6 15,0 0-9-15,0 0 0 16,0 0-12-16,0 6 12 16,0 2 0-16,0 2-2 15,0 0 10-15,8-1-6 16,1 2-2-16,4-5 0 16,4 3 23-16,2-6-23 15,5-3 0-15,3 0 28 0,3 0-23 16,-2 0 18-1,-2-1-23-15,0-6 4 0,-5 1 0 16,-3 1-4-16,-6 2 0 16,-4 0 5-16,-4 3 6 15,-2 0-15-15,-2 0 4 16,0 0 0-16,0 0-27 16,0 0 8-16,0 0-49 15,5 0-9-15,-2 0-106 16,2 0-52-16</inkml:trace>
  <inkml:trace contextRef="#ctx0" brushRef="#br0" timeOffset="216042.8057">14166 13222 536 0,'0'0'94'0,"0"0"-94"16,0 0 0-16,0 0 6 16,0 0 24-16,0 0 8 15,0 0-27-15,-5 35-9 16,5-26 73-16,0-1-74 16,8-2 10-16,-2-1 11 15,7 0-19-15,2 0 22 16,6-3-2-16,4 3-9 0,7-3 1 15,2-2-5-15,5 0-20 16,4 0 6-16,-1 0-42 16,-3-2-30-16,-4-6-143 15</inkml:trace>
  <inkml:trace contextRef="#ctx0" brushRef="#br0" timeOffset="216993.9533">16239 13554 509 0,'0'0'104'0,"0"0"-71"16,0 0-12-16,0 0 64 15,0 0-66-15,0 0-18 16,-1 0 21-16,1 0-21 15,0 0 22-15,0 4-23 16,0 0 0-16,0 0 22 16,1 1-18-16,6 2-4 15,3-1 31-15,-1-2-31 16,0 3 13-16,4-5-13 0,3-1 0 16,2-1 1-16,9 0-1 15,3-5-21-15,4-13-3 16,-2-6-118-16,-3-5-310 15</inkml:trace>
  <inkml:trace contextRef="#ctx0" brushRef="#br0" timeOffset="218717.7386">9015 5688 401 0,'0'0'120'15,"0"0"-80"-15,0 0-31 16,0 0-9-16,0 0 27 16,0 0-13-16,0 0 52 15,-22 3-46-15,17 1-3 0,-2 1 31 16,-3 2-34 0,-6 5 1-16,-4 5 5 0,-4 7-12 15,-7 5 41-15,-4 7-49 16,1 3 5-16,-2-3-4 15,8-2 3-15,4-4-4 16,5-6 0-16,7-6 6 16,4-4-18-16,4-8 12 15,4-3-29-15,0 1 5 16,0-4-35-16,4 0-11 16,8 0-24-16,6 0-53 15,-3-7-201-15</inkml:trace>
  <inkml:trace contextRef="#ctx0" brushRef="#br0" timeOffset="219335.5583">9530 5745 401 0,'0'0'47'16,"0"0"-41"-16,0 0 26 16,0 0 55-16,0 0-47 15,-59 80 27-15,45-53-59 16,2-1 1-16,-3 1 21 15,1 0-23-15,1-1 9 16,0 0-16-16,-2-3 15 16,3-1-9-16,1-1-6 15,0-4 0-15,2-2-13 16,1-1 11-16,0-3-27 16,4-5-94-16,1-3-148 0</inkml:trace>
  <inkml:trace contextRef="#ctx0" brushRef="#br0" timeOffset="220300.4278">10043 6379 539 0,'0'0'91'0,"0"0"-62"0,0 0-14 15,0 0 7-15,0 0 30 16,0 0-40-16,-1 10 31 15,1-7-42-15,0 0-1 16,1-1 31-16,9 1-14 16,4 0 13-16,8-3 1 15,2 0-26-15,0 0 51 16,-1 0-48-16,3 0-8 16,-5 0 10-16,-1 0-4 15,-1-3 1-15,-1 0-7 16,-3 1 4-16,-4-1-8 15,2 2 4-15,-3-1 0 16,-3 0-10-16,4 1-18 0,-4 0-10 16,-1 0-61-16,0-4-37 15,-3 0-179-15</inkml:trace>
  <inkml:trace contextRef="#ctx0" brushRef="#br0" timeOffset="224242.6733">10043 6425 239 0,'0'0'133'0,"0"0"-92"15,0 0 51-15,0 0 6 16,0 0-27-16,0 0-27 15,0 0-31-15,0 0 39 16,0 0-47-16,0 0-2 0,0 0 28 16,0 0-28-1,0 0 23-15,0 0-18 0,0 0 2 16,0 0 9-16,0 0-19 16,0 0 0-16,0 0-8 15,0 0 16-15,2 0-16 16,5 0 2-16,1 0 6 15,7 3-4-15,-1 1 4 16,-2-3 0-16,3 2-2 16,-4-2 13-16,-2 2-13 15,2-1 2-15,-2-2 0 16,4 0 0-16,1 3 0 16,0-3 0-16,1 0 2 15,-2 0 7-15,3 0-11 16,1 0 2-16,-1 0 0 15,-1-3 5-15,-3 0-5 0,-4 0 0 16,-2 1 19-16,-5 1-17 16,1 1 14-16,-2 0-16 15,0 0 0-15,0 0 5 16,0 0-5-16,0 0 0 16,1 0-11-16,-1 0-14 15,1-1-29-15,7-1-27 16,-1 0-107-16,-1-4-134 15</inkml:trace>
  <inkml:trace contextRef="#ctx0" brushRef="#br0" timeOffset="229064.6943">19858 11415 160 0,'0'0'224'0,"0"0"-161"16,0 0 9-16,0 0 32 15,0 0-63-15,0 0-21 16,0 0 20-16,0 0-37 15,0 0 9-15,0 0-12 16,0 0 1-16,0 0 56 16,0 0-41-16,0 0 8 15,0 0 11-15,0 0-26 16,0-1 11-16,0-2-20 16,0 2 0-16,3-2-2 15,3 1 2-15,-2-2 0 16,1 0-1-16,1 1 11 0,-1 1-10 15,1-2 0-15,-1-3 2 16,3 1 13-16,-1-2-15 16,0 0 0-16,-2 1 29 15,-2-1-26-15,3 3 10 16,-5 1-13-16,2-1 0 16,-1 2-1-16,-1-3 1 15,1 3 0-15,-1-4-3 16,3 1 11-16,0 1-13 15,-3 1 5-15,-1 1 0 16,2 2-5-16,-2-2 5 16,0 3 0-16,0 0 6 0,0 0 2 15,0 0-16-15,0 0 8 16,0 0 0-16,0 0-4 16,0-2 4-16,0 2 0 15,0 0-4-15,0 0 15 16,0 0-22-16,0 0 7 15,0 0-22-15,0 0 19 16,0 6-3-16,-3 4 10 16,-2 0-3-16,1-1 16 15,1-1-20-15,1-1 7 16,2-2 0-16,0 0-3 16,0 0 3-16,0-2 0 15,0 0-17-15,0 0 28 16,0-3-11-16,6 3 0 15,2-3 1-15,2 4 4 0,-1-4-5 16,4 0 0-16,0 0 11 16,3 0-11-16,-1 0-11 15,3 0-77-15,-6-7-88 16,1 0-195-16</inkml:trace>
  <inkml:trace contextRef="#ctx0" brushRef="#br0" timeOffset="232237.1584">19683 11821 461 0,'0'0'122'15,"0"0"-81"-15,0 0 41 16,0 0-11-16,0 0 3 16,0 0-25-16,0 0-17 15,0 0 40-15,0 0-58 0,0 0 3 16,0 0-7-1,0 0-1-15,0 0 5 0,0 0-14 16,0 1 0-16,0 0-21 16,0 2 21-16,0 2-7 15,0 4 4-15,0 6 6 16,0 2-5-16,3 7 2 16,2 1 0-16,1 1 6 15,1 0-6-15,-1-2-2 16,0-2-6-16,2-2 16 15,-2-1-7-15,1-2-1 16,-3-4 0-16,1-1 3 16,-2-3-3-16,-2-6 0 15,1 0-12-15,-2-1 28 0,0-2-14 16,1 0-2-16,-1 0 0 16,0 0-18-16,2 0 18 15,2 0-71-15,5 0-72 16,-3 0-77-16</inkml:trace>
  <inkml:trace contextRef="#ctx0" brushRef="#br0" timeOffset="233091.9263">19557 12741 636 0,'0'0'151'0,"0"0"-147"15,0 0 7-15,0 0 5 16,0 0 10-16,0 0 43 16,76-15-44-16,-52 5 21 15,5-1-11-15,-5-1-28 16,0-1 51-16,-3-3-55 16,-2-2 10-16,-1-2 8 15,-2 1-10-15,-3 0-7 0,-2-1-4 16,-3 2 7-1,-4 0-4-15,-2 2-3 0,-2 4-14 16,0-1 7-16,0 6-1 16,0 0 4-16,0 0-3 15,-8 4-2-15,1 0-7 16,-2 1-1-16,0 2 5 16,-3 0 10-16,-2 0-21 15,1 0 23-15,-4 0-1 16,4 8 1-16,-1 3 2 15,1 0-2-15,3 3-8 16,-2 1 5-16,4 0 6 16,3 0-5-16,2 2 2 15,0 1 0-15,3 0-2 0,0 1 2 16,0 3 0-16,0-4-1 16,1-2 4-16,7-1-3 15,-1-4 0-15,2-2 8 16,3-2 18-16,-1-2-24 15,0-2 8-15,1 0 23 16,2 0-30-16,1-3 30 16,-2 0-33-16,2 0 7 15,-2 0-5-15,2 0-2 16,-3 0-4-16,5-2-22 16,-5-5-56-16,2-4-31 15,-8-4-101-15</inkml:trace>
  <inkml:trace contextRef="#ctx0" brushRef="#br0" timeOffset="234158.1278">19682 12310 3 0,'0'0'473'16,"0"0"-403"-16,-81 0-43 15,54 0 2-15,1 3 24 16,1 4-26-16,3 0-23 16,1 5 35-16,3 0-39 15,-2 3 0-15,-3 2 17 16,0 3-3-16,1 3 26 16,0 1-18-16,0 1-20 15,4 1 48-15,0 5-50 0,4 3 0 16,4 3 16-1,4-1-5-15,5 4 20 0,1-1-30 16,0 1 8-16,0 1 12 16,4-3-21-16,8 0 0 15,-2-3 11-15,4-1-11 16,2-3 10-16,0-3-10 16,4-5 1-16,1-1 39 15,4-3-36-15,2-4-4 16,7 1 25-16,1-2-17 15,7-3 20-15,1-2-28 16,-2-3 17-16,1-1-9 16,0-3-3-16,-3-2-5 15,-3 0 2-15,-1 0 5 0,-2-2-1 16,-1-7-6 0,-6-2 2-16,0-2 26 0,-2-1-19 15,-3-1-6-15,3-4 23 16,-2-2-21-16,0 0 12 15,0-2-17-15,-2 1 0 16,-1 0 4-16,2 2-4 16,-9 0 0-16,0 1-3 15,0 3 10-15,-8-3-4 16,1 1-3-16,-2-2 0 16,-3-2 6-16,0-5-6 15,0-2 0-15,0-5-5 16,-6 1 13-16,-3-4-9 0,-1 3 1 15,-1 2 0-15,-1 2-13 16,-4 3 13-16,1 3 0 16,-4 2-3-16,1 2 8 15,0 0-10-15,-5 1 5 16,1-1 0-16,-2 0-15 16,5 0 18-16,-4 1-3 15,1 2 0-15,-1-1 4 16,0 4-9-16,-1 3 5 15,0 0 0-15,0 1-13 16,3 0 13-16,-1 2 0 16,3 1 0-16,2 2 7 0,1 0-16 15,6 3 9-15,3 1 0 16,1 1-3-16,-3 0 3 16,1 0-18-16,-2 0 14 15,-3 1-19-15,-1 9 18 16,0 1-1-16,2 1-27 15,1 3 23-15,4 1-62 16,5 2-52-16,2 1-14 16,0-5-192-16</inkml:trace>
  <inkml:trace contextRef="#ctx0" brushRef="#br0" timeOffset="234979.8187">19952 13169 454 0,'0'0'176'15,"0"0"-149"-15,0 0 43 16,0 0-35-16,0 0 28 15,0 0 1-15,0 7-59 16,1-2 7-16,2 3-10 16,3 5 5-16,2 2 60 0,1 2-60 15,2 3-1-15,2 3 14 16,1 2-9-16,0 2 20 16,4 2-31-16,-3 2 2 15,2-4 29-15,0 0-28 16,-2-3-3-16,-3-2 12 15,1-3-4-15,-4-5-1 16,0-4-7-16,-2-1 0 16,-1-4 1-16,-3-2-1 15,0-1 0-15,-1-2 6 16,-1 0 2-16,0 0-16 16,3 0 1-16,6 0-71 0,4 0 14 15,-1 0-153 1,-2-6-522-16</inkml:trace>
  <inkml:trace contextRef="#ctx0" brushRef="#br0" timeOffset="236016.0479">20237 13977 529 0,'0'0'226'15,"0"0"-194"1,0 0-28-16,0 0 62 0,0 0-30 16,0 0-4-16,32-2 20 15,-12-3-43-15,-4-1 25 16,2-3-20-16,-3 2-9 15,-3-2 49-15,0-3-48 16,0-1 0-16,-3-1 21 16,0-6-12-16,2 1-1 15,2-5-14-15,-1-1 0 16,-1-2-3-16,0-1 3 16,-2 4 0-16,0 2 4 15,-5 5 7-15,-1 7-16 16,-3 2 5-16,0 5 0 15,0 2 0-15,0 1 0 0,0 0-3 16,0 0-7-16,0 0 9 16,0 0-2-16,0 0-19 15,0 0 21-15,0 7-28 16,-6 7 29-16,-5 2 0 16,0 1 2-16,0 4 15 15,3 0-28-15,2 0 11 16,1 0 0-16,5-1 0 15,0 0 0-15,0-2-1 16,0 0-7-16,0-2 16 16,6-4-12-16,2-2 4 15,1-4 0-15,1-2 13 0,5 0-12 16,-3-4-1-16,1 0 33 16,2 0-32-16,-3 0 18 15,2 0-19-15,-1 0 0 16,0-7-12-16,-1-2-3 15,-3-5-76-15,0-5-83 16,-8-4-335-16</inkml:trace>
  <inkml:trace contextRef="#ctx0" brushRef="#br0" timeOffset="237143.2127">20422 13462 475 0,'0'0'161'0,"0"0"-113"0,0 0 7 16,0 0 6-16,0 0-25 15,0 0 9-15,-88 4-45 16,74 0 0-16,-4 3 26 15,3 2-20-15,-6 1 18 16,2 2-24-16,1-2 2 16,-4 3 39-16,1 2-36 15,0 3 1-15,-1 0 15 16,1 0-18-16,4 3 21 16,1 1-24-16,4 5 1 0,3-1 2 15,2 2-3 1,1 5 0-16,3 1 7 0,0 2-3 15,1 0 10-15,2-2-14 16,0 3 3-16,0 0 15 16,6 1-18-16,5-1 0 15,-1-2 5-15,2 1 0 16,-3-4 2-16,3-1-7 16,0-4 3-16,3-3 7 15,-2-2-7-15,6-3-3 16,1-1 24-16,3 0-20 15,6-1 7-15,-1 0-11 16,4-4 3-16,2-1 9 16,2-4-12-16,4-4 0 15,-3-3 9-15,1-1-4 0,-1 0 10 16,-3-5-15 0,-3-8 3-16,-2 1 9 0,-7-5-12 15,1 0 0-15,-3-5 9 16,-1 0-4-16,0-4 0 15,-1-2-5-15,0 0 0 16,1-3 2-16,-2 2-2 16,2 0 0-16,-6 2 5 15,1 3-3-15,-5-1-2 16,-5 1 0-16,-1 4 0 16,-3-3 7-16,0-2-7 15,0-2 0-15,-3-4 0 0,-4-2 4 16,-2-1-4-1,1 0 0-15,1 4 0 0,-1 2-5 16,1 5 5-16,-4 3 0 16,3 1 0-16,-3 3 6 15,-2 2-8-15,1-1 2 16,0 1 0-16,-5-1 0 16,4 0 0-16,-2-2 0 15,1 1-2-15,-1 1 10 16,1 1-11-16,0 1 3 15,1 2 0-15,0 4-11 16,0-1 11-16,-1 3 0 16,0-1-6-16,1 3 15 0,-2 0-16 15,3 3 7 1,-1-2 0-16,2 2-9 0,-1-2 9 16,2 2-27-16,1 0 25 15,1 0-42-15,-1 0 6 16,5 0-33-16,-1 0-46 15,2 0 8-15,-1 4-86 16,-1-1-211-16</inkml:trace>
  <inkml:trace contextRef="#ctx0" brushRef="#br0" timeOffset="240733.9767">9851 7299 515 0,'0'0'141'0,"0"0"-127"16,0 0 5-16,0 0 46 15,0 0-7-15,0 0 10 0,0 0-15 16,0 0-15-16,3-3 45 16,7-7-68-16,3-1-1 15,1-2 17-15,1-3-25 16,1-1 18-16,1-2-24 15,3-3 5-15,0-3-3 16,-1 2-2-16,-4-2 0 16,-1 6-4-16,-8 5 14 15,-3 6-7-15,-2 5-3 16,-1 3-4-16,0 0-22 16,0 0 5-16,0 1-27 15,-7 9 48-15,-1 1 0 0,-1 2-5 16,2 1 5-1,2-2 0-15,1 2-9 0,1-1 9 16,1 2 0-16,2-1-7 16,0 1 13-16,0 0-10 15,6-3 4-15,5-1 0 16,5-2-1-16,1-2 1 16,3-1 0-16,3-4-8 15,-2 0-30-15,3-2-55 16,-5 0-113-16</inkml:trace>
  <inkml:trace contextRef="#ctx0" brushRef="#br0" timeOffset="242010.0957">10295 7179 494 0,'0'0'168'0,"0"0"-155"16,0 0 5-16,0 0-15 16,0 0 32-16,0 0 38 15,8-8-72-15,4 0 0 16,1-2 21-16,0-2-19 15,1 0 29-15,-4-2-18 16,-2 2-9-16,-2-2 52 16,-1 2-53-16,-3-1 4 15,-1 0 13-15,-1-1-13 16,0 0-7-16,0 2-1 16,0 1 0-16,0 3-3 0,0 0 3 15,-1 5-11-15,-5-1 11 16,0 2-27-16,0 2 25 15,-3 0-14-15,-1 0 16 16,1 3-19-16,0 6 19 16,-2 1 0-16,3 2-1 15,-1 0 18-15,-1 4-20 16,2 1 3-16,0 1 0 16,2-1-9-16,3 0 12 15,3-3-3-15,0 0 9 16,0 1-7-16,0-3 12 15,6 2-14-15,3-1 5 16,4-1 4-16,0 1-8 0,-2 1-1 16,0-3 8-1,1-1-3-15,1-4 15 0,1 0-20 16,2-3 1-16,1-1-1 16,1-2 0-16,-2 0 0 15,3 0-2-15,-4 0-1 16,0 0-44-16,-3-3-49 15,0-1-68-15,-8 3-166 16</inkml:trace>
  <inkml:trace contextRef="#ctx0" brushRef="#br0" timeOffset="243795.6046">9843 7539 195 0,'0'0'379'0,"0"0"-361"16,0 0-6-16,0 0-6 15,0 0 40-15,0 0 35 16,-1 7-32-16,11-4-23 15,4 1 42-15,7-1-68 16,4 0 0-16,5 3 11 16,2-1-11-16,-2 1-111 0,-4-5-430 15</inkml:trace>
  <inkml:trace contextRef="#ctx0" brushRef="#br0">10019 6974 402 0,'0'0'94'0,"0"0"-22"16,0 0-54-16,0 0 47 15,0 0-8-15,0 0 2 16,0 0-10-16,-41-25-35 16,36 24 72-16,0 1-86 15,2 0 5-15,2 1-5 16,-1 14 0-16,2 5-1 15,0 4-6-15,23-1 7 16,14-3-1-16,8-6 1 0,16-5 0 16,0-4 14-1,-1-5-8-15,-8 0-6 0,-13 0 0 16,-11-1 0-16,-10-3-8 16,-13 1 8-16,-5-3 0 15,0-2 6-15,-9-1-6 16,-18 3-10-16,-13 6-24 15,-8 0 5-15,-7 15 16 16,-1 13 13-16,4 10 0 16,6 5 9-16,8 4-9 15,13-2-7-15,15-4 4 16,10-7-3-16,2-6 2 16,26-6 4-16,10-10 0 15,10-7 22-15</inkml:trace>
  <inkml:trace contextRef="#ctx0" brushRef="#br0" timeOffset="247822.8881">10628 6330 377 0,'0'0'149'0,"0"0"-136"15,0 0-8-15,0 0 72 0,0 0-38 16,0 0 3-16,0 0-36 16,0 0 4-16,3 4 19 15,3-4-29-15,-1 0 2 16,3 0 21-16,1 2-18 15,-2-2 2-15,1 5-6 16,0-5 5-16,0 2 12 16,0-1-18-16,-1-1 0 15,-1 0 22-15,3 0-17 16,-1 0 9-16,-1 0-14 16,-1 0 2-16,1 0-3 15,-2 0 1-15,-5 0 0 16,0 0 10-16,0 0-9 0,0 0-1 15,0 0 0-15,0 0 8 16,0 0-8-16,0 0 0 16,0 0-14-16,0 0 12 15,0 0-28-15,0 0-30 16,3-3-44-16,-3-2-166 16</inkml:trace>
  <inkml:trace contextRef="#ctx0" brushRef="#br0" timeOffset="248984.3605">10580 6299 377 0,'0'0'142'0,"0"0"-75"16,0 0-65-16,0 0 9 15,0 0 77-15,0 0-72 16,2 5-3-16,2-2-13 16,1 0 16-16,2 3 5 15,2-1-10-15,0 2-4 16,3 1 25-16,-2-1-30 16,1 0-2-16,0 0 0 15,-3-3 16-15,3 2-12 16,-1-3-4-16,-3-3 6 0,2 0-10 15,-2 2 14 1,1-2-10-16,0 0 3 0,-4 0 11 16,2 0-4-16,-3 0-10 15,0 0 9-15,-1 0-8 16,-2 0-1-16,2 0 0 16,0 0-4-16,-1 0-57 15,4 0 21-15,-1 0-90 16,-2 2-160-16</inkml:trace>
  <inkml:trace contextRef="#ctx0" brushRef="#br0" timeOffset="250116.5508">10149 6503 376 0,'0'0'66'0,"0"0"-63"16,0 0 6-16,0 0 35 16,0 0-44-16,0 0-4 15,0 0 3-15,0 2-58 16,0-1-69-16,3-1-65 15</inkml:trace>
  <inkml:trace contextRef="#ctx0" brushRef="#br0" timeOffset="252487.2842">10483 5310 39 0,'0'0'70'0,"0"0"-34"0,0 0 11 16,0 0 12-16,0 0-14 15,0 0 22-15,-2-7-49 16,2 4 2-16,0 3 35 16,-1-1-48-16,1-1 10 15,0 1 17-15,-2-1-32 16,2 2 58-16,0-1-54 16,0 1 1-16,-1 0 32 15,1 0-38-15,0 0 20 16,0 0-21-16,0 0 0 0,0 0-8 15,0 0 8-15,0 0 0 16,0 0 4-16,0 0 0 16,0 0-8-16,0 0 4 15,0 0 0-15,0 0-9 16,-2 0 9-16,0 0 0 16,0 0-8-16,-1 0 22 15,2 3-14-15,-2 1 0 16,0 0 5-16,1 2-2 15,-1 0-3-15,2-2 0 16,-1 3 9-16,-1 0 1 16,0 0-2-16,-3 1-8 15,2 1 11-15,1 1-14 0,-2 0 3 16,2 2 0 0,0 1 4-16,1 0 14 0,1-1-23 15,0-1 5-15,-1-2 0 16,1-2 4-16,1-3-4 15,-2-2 0-15,0-1 12 16,2-1-1-16,0 0-1 16,0 0 5-16,0 0-9 15,0 0 44-15,0 0-48 16,0 0 3-16,0-9 2 16,0 0 3-16,0-2-16 15,4-3 6-15,-3-2 0 16,1 0-26-16,-1 1 26 15,-1 1 0-15,0 2-18 16,0 1 30-16,0 5-23 0,1 2 11 16,-1 3 0-16,0 1-8 15,0 0 8-15,0 0 0 16,0 0-18-16,0 0 18 16,0 0-2-16,0 0-7 15,0 0-9-15,0 0 2 16,0 0-5-16,2 0 16 15,0 11-14-15,-2 4 30 16,0 4-19-16,0 1 8 16,0 0 0-16,0-1 2 15,0 1-2-15,0-3 0 16,0-3 19-16,0-1-11 0,0-5-15 16,0 1 7-16,1-1-46 15,4 0 17-15,1-1-113 16,1-2-18-16</inkml:trace>
  <inkml:trace contextRef="#ctx0" brushRef="#br0" timeOffset="264478.0676">11150 6374 385 0,'0'0'77'0,"0"0"-67"16,0 0 74-16,0 0-20 15,0 0-14-15,0 0 16 16,0 0-46-16,-9-7 29 15,8 6-17-15,-1 1-30 16,2 0 49-16,0 0-49 16,0 0-2-16,0 0 6 15,0 0 13-15,0 0-19 16,0 0 0-16,0 0 4 0,0 0-15 16,0 0 11-16,0 0-2 15,0 0-14-15,0 6 32 16,6 3-17-16,1-1 1 15,1 0 0-15,1 1-5 16,1-4 5-16,1 3 0 16,-2-5-2-16,-1 0 10 15,-2-3-8-15,0 0 0 16,-1 0 5-16,0 0 31 16,-1 0-34-16,-1 0 3 15,-3 0 0-15,0 0 8 16,0 0-10-16,3 0-3 15,0 0 2-15,0 0-8 0,6 3 6 16,-2-3 0 0,4 2-5-16,-2-2-9 0,1 0 13 15,2 0-35-15,-3 3-19 16,0-2 50-16,0 2-54 16,-3 0 7-16,0 2 5 15,3-1-76-15,1-4-98 16</inkml:trace>
  <inkml:trace contextRef="#ctx0" brushRef="#br0" timeOffset="267784.7106">11198 6447 181 0,'0'0'164'16,"0"0"-85"-16,0 0-47 16,0 0 57-16,0 0 17 15,0 0-73-15,0 0-8 16,0 0-1-16,0 0-19 0,-2 0 54 16,2 0-51-16,-2-2-2 15,2 2 37-15,0 0-40 16,0 0 18-16,0 0-21 15,0 0 10-15,0 0-10 16,0 0 0-16,0 0 0 16,0 0-7-16,0 0 7 15,0 0-16-15,0 0 11 16,2 4 5-16,5 0 1 16,-1 0-1-16,-1-2 2 15,2 1-4-15,0 1 2 16,0-3 0-16,0-1-4 15,2 2 12-15,0-2-8 0,3 0 0 16,-1 0 6 0,-2 0-3-16,2 0 0 0,-2 0-3 15,2 0 7-15,-1-5 3 16,-1 0 14-16,-3 3-24 16,-3-1 10-16,-1 2 0 15,-2 1-10-15,0 0 0 16,2-1-1-16,0 1 12 15,1-2-22-15,0 1 11 16,-1-1 0-16,2 0 1 16,1-1-1-16,-2 1 0 15,0 1-2-15,-3 1 5 0,0 0-21 16,0 0 18 0,0 0-21-16,0 0 17 0,0 0-42 15,0 0 8 1,0 0 24-16,0 0-46 0,0 0 52 15,0 0-13-15,0 0 21 16,0 0-23-16,0 0 18 16,0 0-18-16,0 0-7 15,0 0-9-15,0 0 10 16,0 0-56-16,0 0 25 16,0 1 58-16,0 1-64 15,0 1-1-15,0-1 62 16,0 0-2-16,0 1 7 15,0-2 0-15,0 2 1 16,0-2-18-16,-2 1 17 0,2-2-121 16,0 0 16-16</inkml:trace>
  <inkml:trace contextRef="#ctx0" brushRef="#br0" timeOffset="288910.5701">10732 4467 336 0,'0'0'84'16,"0"0"-84"-16,0 0 0 15,0 0 23-15,0 0-17 16,0 0 24-16,0 0-21 16,0 0 5-16,-72 21 39 15,53-6-49-15,-2 2-2 16,2 2 29-16,-3 7-30 0,1-1 1 15,3 3-2-15,3 3-18 16,4 2 3-16,7-3-105 16,2-7-56-16</inkml:trace>
  <inkml:trace contextRef="#ctx0" brushRef="#br0" timeOffset="291495.5572">11712 6467 562 0,'0'0'27'16,"0"0"11"-16,0 0 22 16,0 0 8-16,0 0-48 15,0 0 61-15,-26 0-74 0,26 0 30 16,0 0 4-16,0 0-33 16,0 0-11-16,0 0 3 15,0 0 0-15,0 0-10 16,10 4 10-16,3 4 0 15,6 1-5-15,1-1 14 16,1-1-3-16,0-1-6 16,-3-2 0-16,0-2 12 15,-2-2-12-15,-1 0 0 16,3 0 21-16,-2 0-16 16,2 0 5-16,2 0-10 15,-3-3 0-15,3-3-27 16,-4 0-12-16,0 2-78 15,-7-4-76-15</inkml:trace>
  <inkml:trace contextRef="#ctx0" brushRef="#br0" timeOffset="306536.5801">8818 11098 540 0,'0'0'96'16,"0"0"-75"-16,0 0 78 0,0 0-42 15,0 0 11-15,0 0 20 16,0 0-63-16,2-41 45 15,-2 35-29-15,0-1-31 16,0 2 46-16,-5-1-49 16,-2 1-7-16,-2-1 0 15,-1-1 19-15,-4 1-18 16,-4 0-1-16,-1 1 0 16,-2 4-12-16,-2-1 16 15,0 2-5-15,-1 0 1 16,1 0 0-16,0 6-7 15,-4 7 7-15,2 2 0 16,-1 3-11-16,5 2 11 16,3 3 0-16,2 5-8 0,7 0 12 15,3 0-5-15,6 0 1 16,0-1-3-16,0-4-12 16,18-3 20-16,4-3-5 15,8-6 0-15,2-3 15 16,-1-5-11-16,0-3-4 15,-2 0 0-15,-3-1 8 16,0-11-3-16,-1-1-5 16,-4-3 0-16,-6-3 14 15,1-1-5-15,-7 0-9 16,-1-3 1-16,-4 0 4 16,-1 3-5-16,-3 2 0 15,0 7-9-15,0 3 24 16,0 5-22-16,0 3 7 0,0 0-13 15,0 0-13-15,0 0 20 16,-1 8-8-16,-8 6 8 16,3 6 4-16,-2 2 2 15,4 0 0-15,2 2 0 16,2 0-4-16,0-2 4 16,0 0-3-16,0-4-8 15,9 0 22-15,6-6-10 16,6-3-1-16,6-4 0 15,4-2 13-15,5-3-13 16,-2 0-13-16,-4 0-31 0,-8-9-117 16,-14-4-38-16</inkml:trace>
  <inkml:trace contextRef="#ctx0" brushRef="#br0" timeOffset="307586.2537">8732 11605 320 0,'0'0'234'0,"0"0"-179"0,0 0 55 16,0 0-57-16,0 0 10 15,0 0 9-15,2-4-59 16,-2 4 56-16,0 0-43 16,0 0-15-16,0 0 46 15,0 0-57-15,0 0 0 16,-5 0 0-16,-7 7 15 15,-4 7 1-15,-5 3-16 16,0 1 0-16,-4 4 24 16,-2 0-24-16,-2 2 0 15,-2 5-11-15,0-3 28 16,2 4-19-16,3-4 2 16,2 1 0-16,4-4 6 15,1-3-6-15,7-4 0 16,2-3-3-16,4-4 7 0,3-3-16 15,1-4 12-15,2-1 0 16,-2-1-4-16,2 0 5 16,0 0-1-16,0 0 0 15,0 0-21-15,0 2 20 16,0-1-68-16,-1 2-63 16,1 2 31-16,-6-3-71 15</inkml:trace>
  <inkml:trace contextRef="#ctx0" brushRef="#br0" timeOffset="310322.3099">7807 12251 624 0,'0'0'65'15,"0"0"-65"-15,0 0 10 16,0 0 36-16,0 0-7 15,0 0-23-15,-57 93 23 0,47-68-34 16,3 3 89 0,-2 3-63-16,-2-1-26 0,2 3 53 15,-1 2-55-15,1 3 21 16,-1-2-14-16,2-4 10 16,-1-2-16-16,0-8-4 15,3-5 0-15,3-6 3 16,3-5-1-16,-1-5-2 15,1-1 0-15,0 0 6 16,0 0 57-16,0-12-25 16,0-11-37-16,7-7 18 15,7-2-19-15,2 0-13 16,3 1 11-16,2 5-31 16,-3 5 10-16,3 3 23 15,0 4-3-15,-6 2-13 0,4 5 16 16,-4 1 0-16,0 6-1 15,-4 0 6-15,6 0-18 16,-4 0 13-16,1 0 0 16,-3 12-23-16,-2 2 23 15,-3 5 0-15,-2 2-4 16,-4 5 18-16,0 1-20 16,0 3 6-16,-9-2 0 15,-4-1 15-15,-4-6-8 16,2-4-4-16,-1-5-3 15,1-2 15-15,0 0-2 16,3-7-13-16,3 0 3 0,0-3 8 16,3 0-9-1,2 0-4-15,0-2-19 0,2-10-85 16,2-7-19-16,0-3-201 16</inkml:trace>
  <inkml:trace contextRef="#ctx0" brushRef="#br0" timeOffset="311192.8086">9096 11771 474 0,'0'0'130'0,"0"0"-57"0,0 0-68 16,0 0 67-16,0 0 0 16,0 0-61-16,0 3 22 15,0 0-33-15,3 0 0 16,5 7 26-16,1 1-14 16,5 6 15-16,6 3 9 15,2 2-33-15,8 2 47 16,1 5-49-16,3-2 7 0,4 2 30 15,-2-1-34 1,-2 0-4-16,0-5 0 0,-2 2 12 16,-7-2-4-16,0-2-8 15,-6-1 0-15,-3-2-4 16,-5-1 4-16,-2-2 0 16,0-1-1-16,0-2 15 15,-1-1-9-15,-2 0-5 16,1-5 0-16,2 0 6 15,-3-1-6-15,0 0 0 16,0-2-2-16,0-1 16 16,1 1-14-16,2 1 0 15,2 3-22-15,4-3 4 16,0 4-115-16,-4-3-107 16</inkml:trace>
  <inkml:trace contextRef="#ctx0" brushRef="#br0" timeOffset="312988.1895">7497 13075 545 0,'0'0'140'16,"0"0"-101"-16,0 0 56 15,0 0-34-15,0 0 15 16,0 0-27-16,-6-12-38 16,3 10 51-16,-3 0-52 15,3 2-9-15,-6 0 33 16,-2 0-34-16,-2 0 0 16,-6 0-5-16,-3 3 18 0,-3 7-16 15,-1-1 3 1,-3 2 0-16,-2-2 4 0,1 3-4 15,-1 1 0-15,-5 1-1 16,-1 0 9-16,0 1 0 16,-1 0-8-16,1-1 0 15,7-2 1-15,5-3-1 16,1-1 0-16,9-3-2 16,3-3 16-16,6 1-8 15,3-1-6-15,3-2 0 16,0 0 1-16,0 0-1 15,-1 0 0-15,1 0-3 0,-2 0 8 16,-1 0-5 0,0 0 0-16,0 0 0 0,2 0 0 15,-2 0 3-15,3 0-3 16,0 0 0-16,0 0-1 16,0 0-18-16,0 0-13 15,0 0-66-15,0 0-54 16,-8 0-235-16</inkml:trace>
  <inkml:trace contextRef="#ctx0" brushRef="#br0" timeOffset="314208.7478">6293 13819 701 0,'0'0'126'16,"0"0"-96"-16,0 0-5 15,0 0 46-15,0 0-68 16,0 0 51-16,-55-45-48 15,42 45-1-15,-1 0 4 16,-2 12-9-16,-1 4 0 16,1 1-4-16,1 3 18 15,-1 2-8-15,4 2-6 16,4-1 0-16,4 0-1 16,2 1 1-16,2-4 0 15,0-4-2-15,2-3 4 0,10 1 0 16,1-4-2-1,2-5 0-15,3-2 10 0,0-3-9 16,1 0 3-16,2-2 6 16,2-11-2-16,-1-4 32 15,2-5-40-15,-3-2 0 16,0-4 14-16,-2-2-13 16,-4-1 1-16,-2-2-2 15,-2 0 18-15,-5 2-19 16,0 3 1-16,-2 7 0 0,-4 9-1 15,0 5 6 1,0 7-3-16,0 0-2 0,0 0 5 16,0 0-26-16,0 0 12 15,-10 17 9-15,-4 6-9 16,-2 7 16-16,2 4-7 16,1-3 0-16,6 4 6 15,-2-3-19-15,7 0 13 16,2-3 0-16,0-4-4 15,0-1 4-15,11-1 0 16,2-5 0-16,2 1 10 16,3-5-19-16,1-1 9 15,2-6 0-15,4 0 2 16,4-2-2-16,0 0-31 16,3 2-78-16,-11-2-174 0</inkml:trace>
  <inkml:trace contextRef="#ctx0" brushRef="#br0" timeOffset="315002.5505">6150 14455 674 0,'0'0'86'0,"0"0"-44"0,0 0 62 16,0 0-24-16,0 0-18 15,0 0-28-15,-26 9-28 16,6-1 40-16,-6 0-34 16,-2 5-9-16,0 0 40 15,-4 4-42-15,1 0 6 16,0 2-7-16,-3 4 2 15,-1 4-2-15,-2 0 0 16,-2 1 0-16,2-3 6 16,-2-1-6-16,8-5-3 15,8-4-2-15,4-5 10 16,13-4-24-16,1-5 13 16,5 1-24-16,0-2 3 0,0 0-18 15,0 0-4 1,0 2-21-16,0 4-88 0,0-2-75 15,-7 4-97-15</inkml:trace>
  <inkml:trace contextRef="#ctx0" brushRef="#br0" timeOffset="315836.5026">5206 15045 753 0,'0'0'61'0,"0"0"-58"15,0 0 32-15,0 0-16 16,0 0 4-16,0 0 2 16,-56-13-20-16,39 18-5 15,-1 5 1-15,0 1 13 0,3 2 5 16,4 4-19-16,0 1 0 15,6-1-15-15,5 1 25 16,0-1-10-16,0-3 0 16,5-2 1-16,9-3-2 15,2-5 1-15,4-4 0 16,3 0 11-16,-2-7-2 16,3-11-2-16,-4-1-1 15,-6-5 9-15,2 2-6 16,-8 2-9-16,-4 2 0 15,-3 3 19-15,-1 3-18 16,0 4 2-16,0 8-3 0,0 0 0 16,0 0-14-16,0 0 14 15,0 3-15-15,0 17 9 16,0 5 6-16,0 5 0 16,0 8 0-16,0 2 15 15,-2 0 11-15,-6 2-26 16,-5 1 8-16,1-4 13 15,-4-2-16-15,-1-3 0 16,-4-1-5-16,-1-4 9 16,-4 0-14-16,-2 0 5 15,2-5-11-15,1-3 7 16,8-4-19-16,5-6-11 16,4-4 6-16,5-3-28 15,3-3 54-15,0-1-45 16,0 0 22-16,0 0 12 0,0 0 24 15,8 0-11-15,4-7 0 16,5-3 9-16,3 2 38 16,2-2-40-16,4 2 7 15,8-2 2-15,7 2-1 16,4-2-21-16,6-1 6 16,-3-3-92-16,1-1-84 15</inkml:trace>
  <inkml:trace contextRef="#ctx0" brushRef="#br0" timeOffset="316720.5316">6533 14708 624 0,'0'0'64'0,"0"0"-11"0,0 0-41 15,0 0 49 1,0 0-4-16,0 0-34 0,-3-19 53 15,3 19-49-15,0 0-10 16,0 0-2-16,0 0-10 16,0 4-10-16,0 14 5 15,0 5 0-15,6 11 29 16,3 5-27-16,6 4-2 16,-1 4 46-16,-1-3-43 15,2-2 19-15,-1-5-22 16,-1-6 6-16,-1 1 15 15,-2-6-21-15,-1-2 0 0,-1-4 10 16,-2-5-6 0,1-1 0-16,-3-3-4 0,1-4 0 15,-2 0 0-15,0-5 0 16,3 1-54-16,-2 1 3 16,5 0-64-16,-4 0-60 15,-5 4-439-15</inkml:trace>
  <inkml:trace contextRef="#ctx0" brushRef="#br0" timeOffset="317607.654">6448 15746 818 0,'0'0'24'0,"0"0"-24"16,0 0-6-16,0 0 6 15,0 0 99-15,0 0-31 16,35-5-6-16,-7-9-38 0,2-1-15 16,-2-2 14-16,-3 0-23 15,-6 1 0-15,-3 0 5 16,-6 0 2-16,-3-1-2 16,-2 0-5-16,-5 0-5 15,0 0-21-15,0 0 26 16,0 6-25-16,-5 1 12 15,1 4 17-15,3 3-8 16,-1 0-8-16,2 2 2 16,0 1 0-16,0 0 10 15,0 0-25-15,0 0 17 16,0 4-13-16,0 10 18 16,0 5 3-16,0 2 0 0,0 4 4 15,0 1-2-15,0 2-2 16,0 0 42-16,0-2-25 15,0 1 4-15,0 0-14 16,0-3 0-16,0-2 26 16,0-5-33-16,0-5 0 15,0-2 16-15,0-6-12 16,0-1 2-16,0-3-6 16,0 0 0-16,0 0 7 15,0 0-7-15,0 0 0 16,5 0 20-16,2-11-19 15,8-5 7-15,1-1-8 0,3-1-10 16,1 1-11-16,1 2 13 16,2-1-1-16,-1 2-2 15,0 5 17-15,-4 1-15 16,-1 3 7-16,-7 5 2 16,2 0-24-16,-3 0 24 15,2 10-6-15,-1 3-3 16,-1 6 18-16,1-2-10 15,-1-3 1-15,2 1 0 16,-4-3 9-16,2-3-9 16,1-1 0-16,1-3 17 15,5-2-14-15,2-2 22 16,6-1-25-16,4 0 3 16,7-4 2-16,2-9-5 15,2-3-71-15,-2-2-48 16,-4-5-174-16</inkml:trace>
  <inkml:trace contextRef="#ctx0" brushRef="#br0" timeOffset="319502.0803">7847 13104 507 0,'0'0'74'0,"0"0"11"16,0 0-85-16,0 0 59 15,0 0 18-15,0 0-71 16,0-11 41-16,0 8-18 0,0 2-15 15,0 1 86 1,0 0-96-16,0 0 13 0,0 0 2 16,0 0-7-16,0 0-24 15,0 0 4-15,4 12 8 16,5 10-12-16,1 7 12 16,-1 7 0-16,0 1 23 15,1-1-19-15,-2-3 16 16,-1-3-20-16,1-4 3 15,2-4 33-15,-1 0-36 16,0-3 0-16,1-2 11 16,-4-5-3-16,3-2 8 15,-3-3-16-15,0-2 0 16,-3 0 8-16,0-4-8 16,-1-1 0-16,1 0-1 0,0 0 2 15,6 0-2 1,7 0-45-16,6 0-61 0,-1 0-22 15,-1-8-301-15</inkml:trace>
  <inkml:trace contextRef="#ctx0" brushRef="#br0" timeOffset="320396.1728">8073 13994 230 0,'0'0'435'0,"0"0"-420"15,0 0-15-15,0 0 4 16,0 0 31-16,0 0 23 0,34 10-9 16,-16-10 74-16,7 0-95 15,2 0 16-15,1-9 0 16,0-8-26-16,1-6 24 16,-6-1-42-16,-5-2 7 15,-2-1 15-15,-7 1-22 16,-4 3 0-16,-5-1-9 15,0 2 15-15,0 4-14 16,-7-3 1-16,-7 6 2 16,1 2-37-16,0 4 39 15,3 6-11-15,-1 3 10 16,1 0-6-16,-1 0 5 0,-1 6 5 16,-1 8 0-1,1 6 4-15,-1 4-4 0,1 1-3 16,1 2-7-16,1-1 20 15,1-1-5-15,6 0-5 16,0 1 0-16,3-2-3 16,0-3 11-16,0-1-8 15,1-3 9-15,10-2-1 16,2-2 6-16,1-3-14 16,3-2 4-16,0-4 19 15,8-2-19-15,2-2-4 16,3 0 6-16,2 0 5 15,2 0-22-15,-2 0-41 16,-5-2-135-16,-9 1-129 16</inkml:trace>
  <inkml:trace contextRef="#ctx0" brushRef="#br0" timeOffset="321311.4322">8438 14418 237 0,'0'0'131'0,"0"0"-77"15,0 0-24-15,0 0 107 16,0 0-76-16,0 0-18 16,0 26 8-16,0-15-31 15,0 2 27-15,0 2-8 16,0 2-35-16,3 5 69 15,6-1-57-15,0 6-2 0,3 1 25 16,-2 3-34-16,2-1 20 16,5 4-11-16,-4-2-14 15,0-3 34-15,0 0-32 16,0-3-2-16,-3-1 15 16,1-1-7-16,-5-7 21 15,4-2-29-15,-5-4 8 16,-5-3 1-16,4-4-9 15,-2 1 0-15,-1-4-3 16,1 2 22-16,2 0-27 16,2-2 8-16,3 3-74 15,0-1 7-15,-1-3-140 16,-4 0-334-16</inkml:trace>
  <inkml:trace contextRef="#ctx0" brushRef="#br0" timeOffset="322104.6199">8517 15358 466 0,'0'0'228'15,"0"0"-228"-15,0 0-14 16,0 0 14-16,0 0 27 16,0 0 72-16,38 1-42 15,-16-1 2-15,-1 0 8 16,0 0-32-16,0-8 15 16,-1-1-39-16,-2-1 3 0,-2-2 4 15,-2 0-18-15,-2-1 0 16,-3 0-1-16,-4 0 18 15,-5 2-6-15,3 0-11 16,-3 0 0-16,0 4-7 16,0-1 7-16,0 6-4 15,0-1 2-15,0 3-13 16,-3 0 2-16,-7 0 10 16,0 0 3-16,-3 10-10 15,-3 4 17-15,0 1-7 16,1 2 0-16,1-1 5 15,4-2-12-15,4 0 7 0,5-3-1 16,-2 0-15 0,2 1 16-16,1-1 0 0,0 0-5 15,0 4 16-15,0-2-16 16,0 0 5-16,4 3 0 16,3-1 19-16,3-1-18 15,0-2-1-15,3-1 0 16,-2-1 23-16,2-3-15 15,-2-1-8-15,-1-2 0 16,2-3 25-16,2 1-19 16,0-1 9-16,1-1-13 15,5 0 11-15,-2 0 4 0,4 0-17 16,2 0-25 0,-2-5 25-16,-2-1-79 15,-1 0-54-15,-7-2-52 16,-3-1-385-16</inkml:trace>
  <inkml:trace contextRef="#ctx0" brushRef="#br0" timeOffset="322503.1642">8801 14979 711 0,'0'0'164'0,"0"0"-130"16,0 0-8-16,0 0 26 16,0 0-26-16,0 0 29 15,-11 15-53-15,6-5 11 16,3-2 49-16,0-2-43 16,1-4-12-16,1 0-7 0,0-2 9 15,0 0-14-15,0 0 5 16,0 0-71-16,9 0-36 15,3 0-95-15</inkml:trace>
  <inkml:trace contextRef="#ctx0" brushRef="#br0" timeOffset="326214.7977">9915 12623 472 0,'0'0'121'15,"0"0"-58"-15,0 0-8 0,0 0 54 16,0 0-32 0,0 0-59-16,0 0 46 0,0-3-49 15,0 1 6-15,-2 1 6 16,1 1-16-16,-2 0 12 15,-3 0-23-15,-1 0 0 16,-1 0 2-16,-1 0-2 16,-4 0 0-16,1 3-2 15,-3 3 15-15,-2 2-13 16,0 3 0-16,0-2 6 16,-3 3-17-16,6 2 11 15,0 2 0-15,2 2-12 16,2 1 25-16,-2 3-14 15,3 3 1-15,0 0 0 16,-1 0-1-16,5-3 1 0,0-2 0 16,3-1-13-1,0-5 28-15,2 1-21 0,0-1 6 16,0 0 0-16,0 1-3 16,4-2 3-16,6 0 0 15,4 0-2-15,-1-1 17 16,1-2-7-16,-2-1-8 15,3-3 0-15,-1-4 21 16,-2 0-21-16,4 1 0 16,-2-3 1-16,3 0 14 15,1 0-5-15,-3 0-10 16,1-5-13-16,-2 0 1 0,0 3-70 16,-1 1-63-1,-9 1-69-15</inkml:trace>
  <inkml:trace contextRef="#ctx0" brushRef="#br0" timeOffset="327881.1802">9800 13531 666 0,'0'0'87'16,"0"0"-63"-16,0 0 39 0,0 0-3 15,0 0-6 1,0 0 4-16,0-35-44 0,0 33 29 16,0 1-25-16,0 1-17 15,0 0 49-15,0 0-50 16,0 0 6-16,0 0-6 16,0 0 16-16,0 0-28 15,-2 0 12-15,0 0-2 16,-3 0-8-16,-4 4 10 15,-5 4 0-15,0 5 1 16,-9 1 9-16,0 3-10 16,-3 2 0-16,1-3 0 15,-1 1 0-15,3 0 0 16,6-4 0-16,4-1 0 16,1-1 7-16,1-3-7 15,2 2 0-15,0-3 0 0,1 1-8 16,-1-1 8-16,1 3 0 15,-1-1 1-15,0-4 9 16,2 1-9-16,4-3-1 16,0-1 0-16,3-1-5 15,0-1 5-15,0 0 0 16,0 0 4-16,0 0 6 16,0 0-3-16,0 0-7 15,0 0 0-15,0 0-31 16,0 0 28-16,0 0-97 15,0 7-85-15,0-1-96 16</inkml:trace>
  <inkml:trace contextRef="#ctx0" brushRef="#br0" timeOffset="329063.8635">9175 14243 744 0,'0'0'37'0,"0"0"-37"16,0 0 0-16,0 0 111 16,98-50-91-16,-69 32 8 15,-4-1 12-15,-6 0-15 16,-2 2 31-16,-5-2-29 15,3-1-19-15,-3 1 34 0,-1-4-40 16,2-2-2-16,-3-2 6 16,-1 4 1-16,-2 3-4 15,-2 5-3-15,-5 5 0 16,3 5 7-16,-3 5-5 16,0 0-2-16,0 0 0 15,0 0-12-15,-3 0 6 16,-8 8-5-16,-6 6 11 15,0 5 11-15,-4 4-11 16,0 3 0-16,1 4 0 16,0 3 5-16,1 3-7 15,2 0 2-15,-1 2 0 0,6 1-7 16,2 0 7 0,6 2 0-16,4-4 1 0,0-1 2 15,0-4-6 1,1-3 2-16,12-5 1 0,1-8-10 15,1-3 10-15,-3-6 0 16,-2-2 0-16,2-5 7 16,-3 0 4-16,1 0-11 15,1 0 4-15,-2-8 11 16,-3-4-15-16,-3 0 0 16,0-3-4-16,-3 3-1 15,0-2 5-15,0 3-15 16,-3 0-24-16,-3 4 31 15,-3 3-32-15,3 1 21 16,-2 1-11-16,-1 2-22 0,2 0-12 16,-2 0-1-16,-1 7-12 15,2 3 41-15,2 2-188 16,2 0-161-16</inkml:trace>
  <inkml:trace contextRef="#ctx0" brushRef="#br0" timeOffset="329784.0312">9424 14727 365 0,'0'0'64'0,"0"0"-58"15,0 0 22-15,0 0 92 16,0 0-68-16,0 0-2 16,17 34-8-16,-7-22-22 0,2 1 49 15,3 3-33-15,3 1-7 16,3 5 0-16,0 1-17 15,5 4 28-15,-3 1-21 16,4 3-17-16,1 1 27 16,-2-2-17-16,3 3-11 15,-2-3 5-15,-5-5-5 16,-4-5 10-16,-3-8-11 16,-8-6 0-16,-2-3 21 15,-2-3-19-15,-3 0 1 16,0 0 16-16,0 0-13 15,2 0 1-15,-1 0-7 16,4 0-12-16,5 0-7 0,3 0-106 16,1 0-94-16</inkml:trace>
  <inkml:trace contextRef="#ctx0" brushRef="#br0" timeOffset="330662.9842">9903 15570 474 0,'0'0'237'0,"0"0"-186"15,0 0-2-15,0 0-9 16,0 0 83-16,0 0-83 16,-4 0 1-16,4 0 5 15,0 0-45-15,0 0 45 16,2-3-44-16,6-2 17 15,4 2-3-15,3-2-16 16,3 1 0-16,1 4-2 16,5-2 11-16,-1 2-7 15,-1 0-2-15,0 0 0 0,-3 0-4 16,-4 2 4 0,-3 2 0-16,-4 1-5 0,-2-2 14 15,0 2-19-15,-2 1 10 16,5 3 0-16,-5 2-8 15,1 1 8-15,-4 3 0 16,-1-2-5-16,0 2 12 16,0 0-16-16,-6 2 9 15,-8 1 0-15,0 2-8 16,-5 0 10-16,-1 4-2 16,-4 0 0-16,-2 0 7 15,3-3-8-15,5 0 1 16,2-3 0-16,5 0-11 15,3-2 11-15,3-3 0 16,4-3 0-16,1-6 4 0,0-2-16 16,0-1 12-16,0-1 0 15,0 2 5-15,11-2-2 16,6 0 5-16,8 0 31 16,7-2-37-16,0-7 33 15,6 1-35-15,-2 2 0 16,-2-1-6-16,-3 3 6 15,-5 1-6-15,-1 3-31 16,-3 0-50-16,-1 0 6 16,-3-1-157-16,-3-7-461 15</inkml:trace>
  <inkml:trace contextRef="#ctx0" brushRef="#br0" timeOffset="334885.932">7998 10914 340 0,'0'0'90'15,"0"0"-68"-15,0 0 106 0,0 0-58 16,0 0-28-16,0 0 22 15,0 0-51-15,-36-41 36 16,23 37-49-16,-1 2 13 16,-3 0-8-16,-3 2-5 15,-2 0 0-15,-7 0-8 16,-3 0 28-16,-6 7-25 16,-5 3 5-16,-3 2 0 15,-8 2-5-15,-1 0 10 16,-3 2-5-16,1-2 0 15,6 2 8-15,-4 1-12 16,2 3 4-16,-4 0 0 16,3-1-4-16,2 2 4 0,0 1 0 15,1-2-8 1,2 4 24-16,-4-1-16 0,-3 3 0 16,1 0 3-16,-5 0-11 15,0 2 8-15,-2-2 0 16,-1 3-11-16,-2 0 27 15,0 6-17-15,-1-1 1 16,2 1 0-16,3 0 1 16,6-1-1-16,3 0-4 15,0 0-8-15,5-1 16 16,0-1-4-16,2-3 0 16,2 2 8-16,4-5-7 15,2 3-1-15,1 0 0 16,0 0-9-16,2 3 20 0,-1-3-14 15,1 3 3-15,-5 2 0 16,-5 0-2-16,-4 4 2 16,-3-2 0-16,2-1-3 15,1-2 9-15,2 1-7 16,4-4 1-16,0 1 0 16,-2 2 1-16,-1 1 5 15,-5 4-6-15,-1 2 0 16,0 2 11-16,3-3-11 15,2 5 0-15,0 0 3 16,2 4 10-16,1 3-13 16,3-3 2-16,1-1-2 0,2-1 17 15,0-3-9-15,2 1-8 16,-2 2 0 0,4-1-3-16,0-1 3 0,0 2 0 15,2-2-9-15,0-1 26 16,-3 1-11-16,4-3-6 15,1-1 0-15,-1 0-9 16,4-2 10-16,0-2-1 16,1-3 0-16,3 0 6 15,-2-1-6-15,1 1 0 16,1 1 5-16,0-2-18 16,2 2 20-16,-1 0-7 15,1 0 0-15,0-1 6 16,5 1-6-16,0 0 0 0,-1 2 7 15,5 1-12-15,-3-1 5 16,0-2 0-16,1 0-13 16,-1 0 32-16,0 1-24 15,0 0 5-15,2 1-1 16,-3 1-7-16,3 2 8 16,0 0-3-16,0-1-5 15,0-2 9-15,-1 0-1 16,5-2 0-16,-1 1-1 15,-2 1-18-15,3 0 19 16,-1-1 0-16,2 3-8 16,1-4 13-16,1 0-5 0,0 2 0 15,1-3 0-15,0 3-14 16,-2 0 14-16,3 3 0 16,0 0-3-16,3 4 18 15,-3 6-16-15,3 2 1 16,-3-1 0-16,3 3-3 15,0-4 3-15,0 2 0 16,3-2-12-16,6 2 26 16,5 2-28-16,3-2 14 15,3 2 0-15,2-4-5 16,2 0 6-16,0 0-1 16,4 1 0-16,2-2 12 0,1 1-19 15,2 0 7-15,4 0 0 16,-4 2-3-16,6-1 3 15,0-3-6-15,2 1 2 16,0 5 8-16,1-2-5 16,4 7 1-16,-3-3 0 15,2-1 5-15,0 1-5 16,2-4 0-16,0-2-8 16,2-4 24-16,4-1-14 15,7-5-2-15,4-1 0 16,5-4-1-16,3-4 1 15,6 1 0-15,6-5-1 16,5 1 6-16,1-2-5 0,-2-2 0 16,0 5 0-1,2-5-2-15,5 1 2 0,-1 1 0 16,3-4-2-16,3 0 9 16,4-1-7-16,2 0 0 15,7-3 1-15,5 4 1 16,1 1-2-16,1-1 0 15,-5 4-1-15,-5 2-7 16,-5 2-9-16,-9 5 17 16,-6-1-14-16,-9 3 8 15,-1-4 5-15,-5-3 1 16,-2 0-7-16,0-5 19 16,0-2-13-16,5-5 1 15,6-8 0-15,3-1 61 0,4-3-35 16,3 1-20-16,1-2-3 15,1 0 9-15,4-1-5 16,1-3-7-16,1 0 5 16,-2 0 18-16,4 0-18 15,-2 0-1-15,2 0-4 16,-3-5 3-16,-2 3 1 16,-4-2-4-16,-2-1 0 15,2 2-1-15,-1-4 7 16,-2 0 0-16,1-4-6 15,2-1 5-15,-1-9 7 16,-1 4-12-16,1-5 0 16,-3 2 3-16,5 0 1 15,-7 0-2-15,0-3-2 0,-9-3 1 16,-4 1-6-16,-5-3 5 16,-2-6 0-1,-4-2 9-15,3-4-9 0,-1-8 0 16,4-7-1-16,4-7 5 15,2-7 2-15,-3 1-6 16,-7-2 0-16,-9 1-1 16,-9 0 2-16,-9-2 4 15,-10-5-5-15,-6-9 0 16,-6-10-10-16,-3-8 10 16,4-4-8-16,5 3-8 15,7 3 19-15,10 9-3 0,0 3 0 16,2 10-3-16,-8 7-7 15,-8 8 10-15,-8 0 0 16,-1-1 20-16,-5 1-16 16,-2-2 24-16,-7-1-28 15,-2-7 9-15,-2-7 1 16,0 0-9-16,0 3-1 16,0 3 3-16,-3 12 3 15,1 5-6-15,-1 5 0 16,2 5 8-16,-2 2-9 15,0 2 1-15,1-1 0 16,2-5-2-16,0-3 5 16,0-4-3-16,0-4 0 15,0 0 2-15,0-1-13 0,0 0 11 16,0-2 0-16,0 0-1 16,0-1 8-16,-1 1-6 15,-6 5-1-15,-1 4 0 16,-6 0-8-16,0 1 8 15,-6-5 0-15,-2-4-5 16,-4 0 14-16,-3-3-7 16,-1-1-2-16,-3 0 2 15,-4 0-12-15,6 1 10 16,1 3 0-16,6 2 0 16,1 3 14-16,3-1-27 15,4-1 13-15,-1 3 0 0,2 2-2 16,-2 5 2-16,2 6 0 15,-2-1-1-15,-1-4 8 16,-2 1-10-16,-2 2 3 16,-2-2-1-16,-3 4-18 15,2 3 19-15,-5 2-10 16,-2 3-7-16,0 5 29 16,-2 2-33-16,-2 0 17 15,-5 4 4-15,-2-1-10 16,3 0 10-16,3 2 0 15,7-4-3-15,1 4 17 16,6-5-22-16,-2 1 8 16,5-2 0-16,0-1-7 0,-3-2 7 15,-2-3 0-15,-3-2 0 16,-2-3 9-16,-1-5-6 16,-3-4-3-16,0 3 0 15,-4-2-9-15,-1 9 9 16,-2 1 0-16,-2 1-2 15,-5 3 25-15,2 1-30 16,-3 2 7-16,-1 0 0 16,4 3-10-16,1 1 10 15,2 1 0-15,-2 3-7 16,-2 3 22-16,-1-1-11 16,0 1-4-16,6 3 0 0,1 1-11 15,5 2 11 1,2 1 0-16,0-2-2 0,0-1 25 15,-4 1-32-15,-1 0 9 16,-3-1 0-16,-3 2-9 16,3 4 9-16,2 1 0 15,0 3-15-15,6 2 30 16,0-1-18-16,3 2 3 16,2 0 0-16,-1 0-4 15,-2-3 4-15,0 4 0 16,-4-3-16-16,-2 1 35 15,-6 0-31-15,-3-1 12 16,-2 0 0-16,0 0-12 16,7 0 12-16,5 1 0 15,6 0-5-15,4 1 22 0,5-1-21 16,1 3 4-16,4 1 0 16,-1-1-2-16,2 1 2 15,-3 1 0-15,-5 0-18 16,-6 0 26-16,-2 0-21 15,-3 6-7-15,-4 3 20 16,3 1-40-16,5-1 40 16,4 0 0-16,5-1-12 15,4 0 21-15,1-1-20 16,1-2 11-16,2 2 0 16,1-5-26-16,4 1 26 15,0 1-37-15,-4 2 32 0,-1 3-55 16,-11 4 17-16,-5 4-91 15,-4 1-87-15,-7-6-77 16</inkml:trace>
  <inkml:trace contextRef="#ctx0" brushRef="#br1" timeOffset="349088.2392">8826 9786 172 0,'0'0'2'16,"0"0"122"-16,0 0-75 15,0 0-41-15,0 0 32 16,0 0-2-16,-39-20-19 16,39 17 94-16,-2 0-60 15,2-2-14-15,-1 2-4 16,0 0-26-16,-1 0 32 16,-1 2-41-16,0-1 7 15,0 2 40-15,2 0-47 0,-1 0 0 16,1 0-1-16,-3 0 24 15,2 2-32-15,-5 10 9 16,-1 8 0-16,-2 2 19 16,-1 1-19-16,2 2 0 15,0 4 16-15,2 0 2 16,2 0 6-16,1 2-24 16,1 1 5-16,-2 2 20 15,-1-5-24-15,2 3-1 16,-2-6 1-16,1-4 19 15,1-3-5-15,1-7-15 16,1-4 0-16,-2-1 0 0,4-5 0 16,0 0 0-16,0-2-7 15,0 0-9-15,0 0 15 16,0 0-66-16,0 0-71 16,0-5 57-16,0-7-301 15</inkml:trace>
  <inkml:trace contextRef="#ctx0" brushRef="#br1" timeOffset="349575.8542">8520 10011 398 0,'0'0'85'0,"0"0"31"16,0 0-77-16,0 0 25 16,0 0-2-16,0 0-62 15,-3-2 45-15,2 2-45 16,-1 0 0-16,1 2-6 16,-4 13 6-16,1 6 0 15,-2 4 18-15,6 4-8 16,0 2 39-16,0 1-49 15,0 2 6-15,0 0 60 16,0-1-66-16,4-4 8 16,2 2-8-16,0-4 10 0,3-7-5 15,1-3-5-15,-2-8 0 16,4-4 11-16,-1-2-7 16,3-3-4-16,4 0 12 15,3-15 0-15,6-7 39 16,1-8-51-16,-2-2 0 15,0-4 3-15,0 1-3 16,-4 2 0-16,2 1-3 16,-3 3-50-16,-6 2 48 15,1 4-85-15,-7 6 9 16,-3 7 28-16,-5 7-112 0,-1 3-119 16</inkml:trace>
  <inkml:trace contextRef="#ctx0" brushRef="#br1" timeOffset="350657.5709">7728 11396 474 0,'0'0'122'15,"0"0"11"-15,0 0-66 16,0 0 2-16,0 0-41 0,0 0 66 15,0-17-94 1,0 17 8-16,0 0-19 0,-1 13 19 16,-5 13-13-1,-2 11 5-15,1 5 0 0,1 4 7 16,1 0-7-16,-2 0 0 16,-2-5 12-16,2 2-4 15,-1-5-4-15,0-4-4 16,2-4 0-16,4-10-22 15,2-1 22-15,0-10-85 16,0 1 12-16,0-10-79 16,0 0-132-16</inkml:trace>
  <inkml:trace contextRef="#ctx0" brushRef="#br1" timeOffset="350969.5201">7567 11685 589 0,'0'0'130'0,"0"0"-95"15,0 0 56-15,0 0-39 16,0 0-33-16,0 0 5 16,0-3-22-16,0 10-4 15,0 9 2-15,0 4 0 16,0 3 2-16,0 7-2 15,0 3 0-15,3 0 14 0,0 0-1 16,4-5-13-16,1-3 0 16,7-8 0-16,0-5-2 15,7-7 2-15,2-3 0 16,7-2-6-16,4-7 6 16,2-15-11-16,3-6-92 15,-9-4-129-15</inkml:trace>
  <inkml:trace contextRef="#ctx0" brushRef="#br1" timeOffset="351728.6876">6120 12696 499 0,'0'0'43'0,"0"0"-29"15,0 0-10-15,0 0 40 16,0 0 36-16,0 86-50 16,0-60 57-16,0 5-86 15,0 5 32-15,-3 0 33 16,-4 4-57-16,-3-2 34 15,2-1-36-15,2-1 8 0,0-3 38 16,0-5-53-16,2-4 0 16,2-6-7-16,2-4 18 15,0-6-14-15,0-2 3 16,0-6-19-16,0 0 13 16,0 0-93-16,0 0 15 15,0-14 9-15,0-8-357 16</inkml:trace>
  <inkml:trace contextRef="#ctx0" brushRef="#br1" timeOffset="352036.9348">5935 13026 446 0,'0'0'183'0,"0"0"-104"16,0 0-79-16,0 0 10 15,0 0 13-15,0 0-17 16,0 22-6-16,0 2 63 16,6 2-36-16,0 6 22 15,0 3-34-15,0-1-13 16,3-1 32-16,-1-8-34 16,0-5 0-16,1-7 9 15,-1-6 3-15,4-4-8 16,4-3-4-16,5 0 0 15,12-5 30-15,1-13-30 16,2-4-11-16,0 1-49 0,-3-1-98 16,-8 3-386-1</inkml:trace>
  <inkml:trace contextRef="#ctx0" brushRef="#br1" timeOffset="352800.3543">4823 14410 255 0,'0'0'424'0,"0"0"-380"16,0 0-27-16,0 0 22 15,0 0-14-15,0 0 17 16,3-41-29-16,-3 41-6 16,1 0 18-16,3 0-25 15,1 8 0-15,1 11 10 16,0 5-2-16,3 6 23 16,-3-2-31-16,-3 0 9 15,0-1 26-15,-3-2-32 16,4 0-3-16,-2-1 8 15,-1-5 4-15,2-3-9 16,2-4-3-16,0-4 0 0,3-3-31 16,0-5-24-16,1 0-63 15,-1-3-75-15</inkml:trace>
  <inkml:trace contextRef="#ctx0" brushRef="#br1" timeOffset="353160.9289">4806 14500 274 0,'0'0'368'0,"0"0"-283"16,0 0-79-16,0 0 9 0,0 0-2 15,0 0-13-15,-13 19 34 16,9-2-25-16,3 2 13 15,1 2-14-15,0 4 0 16,0 3 56-16,0 1-64 16,0-2 5-16,0 0 27 15,0-2-26-15,5-5 16 16,2-1-22-16,4-5 2 16,1-4 3-16,2-2-5 15,0-4 0-15,10-4 5 16,-2 0-5-16,8 0 10 15,0-10-10-15,-2 1-8 0,5-1-9 16,-1 3-77-16,-3-1-57 16,-5 1-427-16</inkml:trace>
  <inkml:trace contextRef="#ctx0" brushRef="#br1" timeOffset="354308.971">4915 15903 503 0,'0'0'65'0,"0"0"25"15,0 0-52-15,0 0 47 16,0 0-11-16,0 0-23 16,-21-33 33-16,21 33-35 15,0 0-33-15,0 0 29 0,0 0-45 16,0 0 0-16,0 0-5 15,0 0 14-15,0 0-9 16,0 0 0-16,0 0 0 16,0 0-26-16,0 0 31 15,11 0-5-15,2 7 0 16,5-1 15-16,6-1-2 16,4 1-13-16,0-4 0 15,-1 1 22-15,-3-2-17 16,2-1-5-16,-3 1 0 15,-3-1 8-15,-6 2-8 16,0-1 0-16,-2 3-55 0,-3 2 28 16,3 3-79-16,-5 2-34 15,-1-3-29-15,-4-5-382 16</inkml:trace>
  <inkml:trace contextRef="#ctx0" brushRef="#br1" timeOffset="355793.14">5913 14780 387 0,'0'0'106'16,"0"0"-39"-16,0 0-14 15,0 0 40-15,0 0-49 16,0 0 41-16,0 0-37 16,-11-4-33-16,11 4 56 15,0 0-50-15,0 0 6 16,0 0 3-16,0 0-22 0,0 0 25 16,0 0-33-1,0 0 0-15,0-2-2 0,0 2 2 16,0 0 0-16,8 0-3 15,8 0 3-15,5 0-1 16,5 0 1-16,2 0 0 16,0 0 1-16,-4 0-1 15,-9 0 0-15,-2 0-3 16,-7 0 14-16,-3 0-16 16,1 0 5-16,0 0 0 15,5 0-5-15,-2 0 5 16,5 0-3-16,0 0-4 15,4 0-39-15,4 2 40 16,-5-1-44-16,6 0-38 0,-4 4 31 16,-3-1-105-16,-3-1-117 15</inkml:trace>
  <inkml:trace contextRef="#ctx0" brushRef="#br1" timeOffset="356992.3853">6572 16091 440 0,'0'0'153'16,"0"0"-105"-16,0 0 20 16,0 0-4-16,0 0-31 0,0 0 44 15,-19 4-32-15,19-3-11 16,0 1 17-16,0-2-42 15,0 0 15-15,0 0-24 16,0 0 19-16,0 0-14 16,0 0-5-16,0 0 0 15,15 0-8-15,3 3 26 16,6 0-16-16,1 0-2 16,-1 2 0-16,-2-2-1 15,-2-2 1-15,-1-1 0 16,-6 0 0-16,1 2 8 15,-5-2-8-15,-3 0 0 16,0 1 0-16,-2-1-4 16,-3 0 4-16,2 0 0 0,-2 0 0 15,-1 0 0-15,2 0 0 16,0 0-13-16,1 1-15 16,3 0 12-16,2 1-3 15,-1 3-73-15,0-2 20 16,2 2-66-16,0-4-179 15</inkml:trace>
  <inkml:trace contextRef="#ctx0" brushRef="#br1" timeOffset="358320.4268">7402 13328 339 0,'0'0'77'0,"0"0"32"16,0 0-27-16,0 0-9 0,0 0-1 15,0 0-32 1,0-4 2-16,0 4-24 0,0 0-14 16,0 0 65-16,0-2-63 15,0 2-6-15,0 0 30 16,0 0-24-16,0 0-12 16,0 0 6-16,0 0 0 15,0 0-12-15,0 0 12 16,0 0 0-16,0 0-14 15,11 2 29-15,1 4-17 16,6 0 2-16,2 1 0 16,-1 2 1-16,3-3-1 15,-5 0 0-15,-2 2-2 16,-6-5 15-16,-2 2-16 16,0-1 3-16,1-2 0 0,-2 1-4 15,0-3 4 1,0 0 0-16,1 0-12 0,1 2 31 15,2-2-20-15,-2 0 1 16,4 0 0-16,0 0-3 16,-4 0 3-16,4 0-21 15,1 0 15-15,0 1-67 16,-3 1-19-16,-5-2-187 16</inkml:trace>
  <inkml:trace contextRef="#ctx0" brushRef="#br1" timeOffset="361576.6657">8341 15840 359 0,'0'0'91'15,"0"0"-28"-15,0 0 7 16,0 0 3-16,0 0 16 16,0 0-63-16,0 0-5 15,0 0 14-15,0 0-8 16,0 0 18-16,0 0-15 16,0 0-19-16,0 0 29 15,0 0-38-15,0 0 0 16,0 0-2-16,0 0 6 15,0 0-13-15,0 0 7 0,0 0 0 16,5 0-6 0,5 0 7-16,-3 0-1 0,3 0 0 15,0 0 12-15,-3 0-15 16,1 0 3-16,-3 0 0 16,5 0-3-16,-4 1 3 15,1 1-1-15,-1-1-4 16,3 0 5-16,-2-1-1 15,0 0 1-15,-1 0 0 16,-2 0-20-16,-1 0 20 16,1 0-24-16,-2 0 1 15,-2 0-37-15,0 0 14 16,0 0-43-16,0 0-104 16,0-12-235-16</inkml:trace>
  <inkml:trace contextRef="#ctx0" brushRef="#br1" timeOffset="362506.6645">7987 14400 467 0,'0'0'55'15,"0"0"-15"-15,0 0 27 16,0 0-60-16,0 0 68 16,0 0-24-16,-10-4-27 15,10 4 24-15,0 0-26 16,0 0-4-16,0 0-11 16,0 0 17-16,0 0-11 0,0 0-13 15,0 0 1-15,0 0-9 16,2 0 12-16,11 0-4 15,4 0 0-15,0 4 7 16,4 0-11-16,-3 0 4 16,-1-2 0-16,-2-1-2 15,-4 1 7-15,-3-2-5 16,-2 1 0-16,0 1 6 16,4-1-16-16,-2 0 10 15,2 1-34-15,2 0 25 16,-1 1-86-16,-1-1-12 15,-1-2-111-15,-6 0-181 16</inkml:trace>
  <inkml:trace contextRef="#ctx0" brushRef="#br1" timeOffset="364628.5851">8820 12041 128 0,'0'0'98'0,"0"0"-79"15,0 0 93-15,0 0-82 16,0 0 6-16,0 0 3 16,0 0-35-16,0 5 17 15,0-5-16-15,0 0-2 16,0 0 15-16,0 0-18 16,0 0 0-16,0 0-10 15,0 0 35-15,0 0-26 16,0 0 1-16,0 0 0 15,0 0 31-15,0 2-31 0,0-2 3 16,0 0 23-16,0 0-21 16,0 0 13-16,0 0-18 15,5 3 6-15,-2-3 40 16,1 3-35-16,5-2 12 16,-5 2 19-16,5-2-40 15,0 1 26-15,0 1-28 16,2-2 0-16,-1 2 7 15,0-3-7-15,1 3 0 16,-2-2 5-16,1 0 7 16,-1-1-8-16,0 2-4 15,0-2 0-15,-3 0 4 16,0 0-4-16,-3 0 0 16,0 1-2-16,0 2 2 0,0 0-1 15,1 0-21 1,-1 4-49-16,-1-1-6 0,-2 0-114 15,0-5-206-15</inkml:trace>
  <inkml:trace contextRef="#ctx0" brushRef="#br1" timeOffset="367141.194">8985 14658 134 0,'0'0'469'0,"0"0"-385"16,0 0-45-16,0 0-4 16,0 0 83-16,0 0-73 15,-4 0-3-15,4 0 5 16,0 0-44-16,0 0 39 15,0 0-40-15,0 0 12 16,0 0-1-16,0 0-13 0,0 0 0 16,0 0-1-16,0 0 10 15,0 4-9-15,12-1 0 16,0 2 4-16,4 0-8 16,-2-1 4-16,0 1 0 15,0-2-9-15,2 1-27 16,1 0 26-16,3-3-22 15,-1 4-70-15,2-4 18 16,-1-1-125-16</inkml:trace>
  <inkml:trace contextRef="#ctx0" brushRef="#br1" timeOffset="368249.8849">9889 16237 532 0,'0'0'63'0,"0"0"-59"15,0 0 40-15,0 0 25 16,0 0-6-16,0 0 4 15,23 0-67-15,-11 0 48 0,1 0-41 16,-1 0-3-16,3 0 40 16,-1 0-42-16,2 0 8 15,-1 0-10-15,4 0 13 16,-1-2-14-16,0 2 1 16,-2-2-8-16,-2 1 0 15,2-2-35-15,1 0 7 16,0 0-36-16,-1 0-64 15,0-1-80-15</inkml:trace>
  <inkml:trace contextRef="#ctx0" brushRef="#br1" timeOffset="369502.5372">9909 13332 197 0,'0'0'172'16,"0"0"-48"-16,0 0-47 15,0 0-24-15,0 0 40 16,0 0-41-16,-6-3-7 15,4 2-2-15,0-1-10 16,1 2 63-16,1 0-73 16,0-1-3-16,0 1 11 15,0 0-29-15,0 0 18 16,0 0-20-16,0 0 1 0,1 0-5 16,13 0 4-16,7-1 0 15,7-2-10-15,5-1-10 16,5 1-25-16,2 0-77 15,-3-6-118-15</inkml:trace>
  <inkml:trace contextRef="#ctx0" brushRef="#br1" timeOffset="371649.0258">11644 4039 461 0,'0'0'46'15,"0"0"19"-15,0 0-35 16,0 0-9-16,0 0-15 16,0 0 75-16,0 0-58 15,-3-41-20-15,3 41 72 16,0 0-72-16,0 0 17 16,0 0-20-16,0 0 0 15,0 0-16-15,0 0 16 16,-2 10 0-16,-1 3-12 15,3 5 30-15,-2 2-22 16,1 2 4-16,-1-1 0 16,2-2-4-16,0 0 4 15,0-6 0-15,0-3-5 0,0-6 18 16,0-1-18-16,2-2 5 16,13-1 0-16,10 0 10 15,14-4-10-15,15-13 0 16,6-4 17-16,5-6-17 15,-1 0 0-15,-4-1-27 16,-6-2-74-16,-7 1-34 16</inkml:trace>
  <inkml:trace contextRef="#ctx0" brushRef="#br1" timeOffset="379914.6256">2327 6442 409 0,'0'0'37'16,"0"0"-22"-16,0 0 45 15,0 0 4-15,0 0-6 0,0 0 10 16,0 0-33-1,-10-3 2-15,10 3-29 0,0 0 6 16,0 0 55-16,0-2-59 16,0 2 3-16,0 0 18 15,0 0-29-15,0 0 15 16,0 0-17-16,0 0 0 16,0 0-4-16,0 0 4 15,0 0-5-15,0 0-2 16,7 0 14-16,9 0-8 15,6 0 1-15,5 2 0 16,4 1-2-16,5-3 2 16,-1 3 0-16,4-3 6 0,-3 2-5 15,-3 0 6 1,-2-1-7-16,-4 1 0 0,-5-1-11 16,-4 0 11-16,-4-1 0 15,-4 2 5-15,-1-2 2 16,-3 0-8-16,-1 0 1 15,2 0 0-15,2 0-22 16,7 0 5-16,2 0-63 16,2 0-42-16,-1-3-427 15</inkml:trace>
  <inkml:trace contextRef="#ctx0" brushRef="#br1" timeOffset="381804.2478">13609 5842 482 0,'0'0'0'0,"0"0"5"15,0 0-5-15,0 0 38 16,0 0 45-16,0 0 12 16,0 0-50-16,0 0-14 0,0-26-8 15,0 26-16 1,0 0 12-16,0 0-19 0,0 0 0 15,0 0 12-15,0 0-12 16,0 0 0-16,0 0-9 16,0 0 28-16,0 0-22 15,0 0 3-15,2 0 0 16,4 0-10-16,5 3 10 16,2 3 0-16,2 1-3 15,3-1 20-15,2-2-13 16,0 3-4-16,0-2 0 15,3 0 5-15,0-2-5 16,-1 1 0-16,2-3-5 16,2-1 13-16,1 0-2 15,3 0-6-15,-2 0 9 0,-2 0-15 16,-1-5 6-16,-5 4 0 16,-7-1-2-16,-3 0 16 15,-4 2-17-15,-6-1 3 16,2 1 0-16,-2 0-3 15,0 0 3-15,2 0-27 16,1 0 16-16,-2-4-45 16,5-1 26-16,-2-1-93 15,1-2-79-15,-5 0-165 16</inkml:trace>
  <inkml:trace contextRef="#ctx0" brushRef="#br1" timeOffset="382500.2416">13632 5867 468 0,'0'0'20'0,"0"0"-17"15,0 0 5-15,0 0-4 16,0 0 72-16,0 0-24 16,6 8-32-16,0-3 52 15,1 1-58-15,2-1 9 16,3 1 2-16,0-3-21 16,1 4 27-16,-1-3-18 0,5 2-7 15,1 2 38-15,1-2-43 16,5-1 7-16,0 0-8 15,1-4 16-15,3 3 0 16,1-4-16-16,-2 0 1 16,1 1 20-16,-1-1-20 15,-6 0 9-15,0 0-10 16,-4 0 14-16,0-2 0 16,1-4-14-16,3-1 0 15,-3 2 20-15,2-2-17 16,1 1-1-16,-1-1-2 15,-1 0 10-15,-2 1-5 16,-1 0-5-16,-5 1 0 16,-1 0 1-16,-6 1-1 15,2 1 0-15,-2-1 0 0,3 1 3 16,2-1-5-16,-5 3 2 16,1-2-7-16,-4 1 0 15,1 2-35-15,-2 0-27 16,0 0-11-16,-2 0-86 15,-16 0-167-15</inkml:trace>
  <inkml:trace contextRef="#ctx0" brushRef="#br1" timeOffset="383198.0396">13714 5911 79 0,'0'0'394'0,"0"0"-342"0,0 0-52 16,0 0 0-16,0 0 2 16,0 0 43-16,20 9 3 15,-12-7 21-15,1 1-59 16,3 1 48-16,-3 1-58 15,3-2 5-15,0 4 21 16,2-2-21-16,-1 0 5 16,2 2-4-16,1-1 3 15,1 2 27-15,2-2-36 16,2-3 7-16,1 1 16 16,5-4-21-16,1 0 15 0,2 0-17 15,2 0 16 1,-1-2 3-16,-1-6-19 0,1-4 0 15,-3 0 10-15,1 2-5 16,-4 0-7-16,-3 1 2 16,-5 1 0-16,-4 3 6 15,-5 0-6-15,-1 1 0 16,-2-1 7-16,0-1-2 16,0 2 3-16,2-1-8 15,-2-1 3-15,0 0-6 16,-2 1 3-16,-3 0 0 15,0 3 0-15,0 0 12 16,0 2-12-16,0 0 0 0,0 0-30 16,0-1 24-1,0-1-44-15,0 0-53 0,-5 0 37 16,-3 2-30-16,1 0-172 16</inkml:trace>
  <inkml:trace contextRef="#ctx0" brushRef="#br1" timeOffset="383776.9846">13810 5961 514 0,'0'0'99'0,"0"0"-91"16,0 0 10-16,0 0-6 15,0 0 8-15,0 0 27 16,10 0-41-16,3 0 49 15,3 0-50-15,4 0-4 16,1 0 32-16,1 0-33 16,3 0 0-16,-2 0 13 15,2 0-9-15,1 0 15 16,0 0-19-16,1 0 0 16,0 0-6-16,1 0 6 0,-2-5 0 15,1 0-2 1,-3 0 17-16,-2 1-30 0,-8 1 9 15,-1 1-26-15,-6-1 30 16,-4 1-117-16,-2-1-155 16</inkml:trace>
  <inkml:trace contextRef="#ctx0" brushRef="#br1" timeOffset="385567.7672">1422 6522 644 0,'0'0'77'0,"0"0"-76"16,0 0 14-16,0 0-14 15,0 0 1-15,0 0 42 16,-2 3-44-16,2-3 0 0,2 1 18 16,5-1-11-16,7 2 34 15,3-2-25-15,3 0-7 16,5 0 49-16,4 0-52 16,-1-3 7-16,8-7 3 15,0 1-6-15,0-2 1 16,1-1-11-16,0-4 3 15,-6 1 3-15,-1-3-6 16,-8 0 0-16,-5 1-3 16,-5 0 4-16,-11 2-5 15,-1-2-43-15,-3 3-73 16,-16-1-36-16,-9 1-433 16</inkml:trace>
  <inkml:trace contextRef="#ctx0" brushRef="#br1" timeOffset="385912.1773">1670 6266 455 0,'0'0'188'0,"0"0"-166"16,0 0-8-16,0 0-6 15,0 0 55-15,0 0-36 16,19 0-13-16,-6 0 15 15,1 0-23-15,3 8 21 16,0 6-14-16,2 5 1 0,-2 2 7 16,-1 4-10-16,-1 3-5 15,-2-1 50-15,1-2-53 16,-2-1-2-16,-2-5 5 16,-1 3 8-16,1-5-9 15,-5 0-5-15,1-3 4 16,-6 0 6-16,0 0-10 15,0 0-12-15,0 0 8 16,-9 1-48-16,-1-3-1 16,-2-3-89-16,4-9-382 15</inkml:trace>
  <inkml:trace contextRef="#ctx0" brushRef="#br1" timeOffset="387286.4928">6455 6338 309 0,'0'0'187'16,"0"0"-63"-16,0 0-91 16,0 0 14-16,0 0 25 15,0 0-50-15,0 0 30 16,0 0-48-16,0 0 5 15,0 0 4-15,0 0-6 16,5 3-6-16,4 2-1 16,3-1 4-16,2 1 14 15,2 3-18-15,2-1 0 16,-2-2 36-16,4 1-35 0,-2-2 23 16,1-2-24-1,3 0 8-15,-2 0 11 0,2-2-19 16,-1 0 0-16,4 0 14 15,-2 0-8-15,-2 0 0 16,-4-4-6-16,-3-1 3 16,-2 0 4-16,-2 0-7 15,-5 3 0-15,-2-1 13 16,-3 2-11-16,3-1 11 16,0-2-13-16,3-1 0 15,1 0-3-15,1 1 3 16,1-1 0-16,-2 0-10 15,2 0-2-15,-3 1-3 16,-4 1-22-16,2 3-52 16,-1 0 7-16,-3 0-173 0</inkml:trace>
  <inkml:trace contextRef="#ctx0" brushRef="#br1" timeOffset="387922.8549">6502 6338 488 0,'0'0'57'0,"0"0"-39"16,0 0-9-16,0 0 49 15,0 0 2-15,0 0-53 0,0 8 15 16,0-6-22 0,0 3 0-16,0 2 39 15,4 0-12-15,1 3 10 0,4-3-19 16,1 1-12-16,1 0 44 16,1 0-50-16,6-3 17 15,-2-1 30-15,2-1-34 16,3-1 12-16,-2-1-25 15,2-1 10-15,0 0-4 16,0 0-6-16,0 0 0 16,0 0 7-16,-5 0 0 15,2 0-2-15,0 0-5 16,-3 0 0-16,4-6 15 16,-2 0-15-16,-1-3 0 15,-4 2 11-15,-3-1-5 16,-2 3-2-16,-1 1-4 0,-3 0 0 15,2 0-21-15,-2 1 13 16,0 3-38-16,1-3-8 16,2 0-48-16,2 2-32 15,-2-4-239-15</inkml:trace>
  <inkml:trace contextRef="#ctx0" brushRef="#br1" timeOffset="388778.6688">7181 6293 80 0,'0'0'303'0,"0"0"-296"15,0 0-2-15,0 0 82 16,0 0 45-16,0 0-22 0,-5 0-48 16,4 0-19-16,1 0 52 15,0 0-77-15,0 0 7 16,0 0 14-16,0 0-36 16,0 0 9-16,0 0-12 15,0 0 0-15,0 0-25 16,0 9 25-16,0 2 0 15,1 4-6-15,5 0 20 16,3 0-20-16,3-1 6 16,-1 1 0-16,3 0-1 15,1-3 5-15,0-1-4 16,-1-2 5-16,2-1-1 16,-2-1-4-16,-1-3 0 15,1-3 4-15,-1 1-10 16,3-2 6-16,-5 0 0 0,2 0 11 15,-4 0-9-15,-1 0 2 16,3 0-4-16,-3 0 4 16,-1-2 2-16,-1-2-6 15,-1-1 0-15,4 0 9 16,-3-1-3-16,0 0-4 16,-2 3-2-16,1-3 0 15,-1 3-17-15,0 0 17 16,1 1-31-16,-2-1-15 15,6-1-23-15,-3 3 4 16,1 1-15-16,-2 0-163 16,-4 0-129-16</inkml:trace>
  <inkml:trace contextRef="#ctx0" brushRef="#br1" timeOffset="389357.6214">7203 6327 449 0,'0'0'69'0,"0"0"-69"16,0 0 10-16,0 0 55 15,0 0 11-15,0 0-53 0,12 40 56 16,-6-29-67-16,2-2 1 16,0 1 46-16,3-1-54 15,2-1 29-15,-1 1-34 16,3-2 11-16,-1 0 25 16,-1-2-36-16,3 2 0 15,1-2 13-15,-2 0-9 16,1-2 19-16,1-1-23 15,0-2 1-15,-1 0 1 16,1 0-2-16,-2 0 0 16,-2 0-1-16,0 0 13 15,-4 0-18-15,-5 0 6 16,2 0 0-16,-6 0-22 16,1 0 3-16,-1 0-38 15,2 0-4-15,1 0-51 0,-2 0-118 16</inkml:trace>
  <inkml:trace contextRef="#ctx0" brushRef="#br1" timeOffset="390766.6726">7903 6445 422 0,'0'0'191'0,"0"0"-160"15,0 0-22-15,0 0-5 16,0 0 77-16,0 0-61 16,13 0 1-16,-8 0 13 15,6 0-12-15,0 2 32 16,4-2-40-16,-2 2-4 16,3 1 39-16,1-1-47 15,1 1-2-15,0 1 9 16,3 1 2-16,-2-2 11 15,2-1-22-15,0-1 3 0,-2-1 17 16,1 0-16 0,-1 0 2-16,-1 0 3 0,-4 0 7 15,-1 0-8-15,-3 0-8 16,-2 0 0-16,-4 0 2 16,1 0-2-16,-2 0-1 15,1 0-2-15,-1 0-29 16,3 0 22-16,-1 0-59 15,2 0-48-15,3 0 1 16,-5 0-190-16</inkml:trace>
  <inkml:trace contextRef="#ctx0" brushRef="#br1" timeOffset="395692.3338">10007 3156 39 0,'0'0'389'0,"0"0"-347"16,0 0 49-16,0 0-51 15,0 0 22-15,0 0-22 16,-3-28-31-16,2 25 66 15,-1 1-66-15,2 0-2 0,-1-1 34 16,-1 3-25 0,2-1 30-16,-1 0-34 0,-1-2-2 15,1 3 29-15,-1 0-32 16,2 0-7-16,0 0 24 16,0 0-20-16,0 0 11 15,-2 0-15-15,2 0 0 16,0 0-23-16,-1 0 23 15,-1 7 0-15,0 7-10 16,-1 0 19-16,2 3-12 16,-1 3 3-16,2-3 0 15,0 3 5-15,-1 2-5 16,-3 0 0-16,1 0-10 16,0-1 23-16,2-2-13 15,1 1 0-15,-2-1 8 0,2-2-5 16,0 4-3-16,0-1 0 15,0 1-4-15,-1-1 19 16,-1-2-7-16,0 1-8 16,1-2 1-16,1 0-1 15,-2-1 0-15,2-1 0 16,0 2-11-16,-2 0 31 16,2-1-16-16,0-2-4 15,0-3 1-15,0-2-1 16,0-1 0-16,0 0 0 15,0 1-5-15,0-2 20 16,0 0-15-16,0-2 0 0,0 3 5 16,0-2-9-1,0 1 4-15,0 1 0 0,0-1-9 16,0 3 23-16,0-2-14 16,0-2 0-16,0 0 3 15,0-5-8-15,0 0 5 16,0 1 0-16,0-2-4 15,0 0 11-15,0 0-7 16,0 0 0-16,0 0 7 16,0 0-23-16,0 0-15 15,0 0-28-15,-4-6-67 16,-5-2-100-16,-5-1-290 16</inkml:trace>
  <inkml:trace contextRef="#ctx0" brushRef="#br1" timeOffset="396368.504">9831 3578 430 0,'0'0'76'0,"0"0"6"15,0 0-19-15,0 0 4 0,0 0-49 16,0 0 73-16,-1-19-73 16,1 19 18-16,0 0 11 15,0 0-32-15,0 0 24 16,0 0-39-16,0 0 13 16,0 0-7-16,0 0-6 15,0 8-8-15,0 6-3 16,0 6 16-16,0-3-5 15,0 6 0-15,0-4 4 16,0 1 2-16,0 1-6 16,3 0 0-16,1 0-2 15,2 0 16-15,-1 0-10 16,-1 1-4-16,2 1 9 16,0 0-3-16,3 2 0 15,-3-3-6-15,2 1 0 0,-2-3 5 16,0 1-5-16,1-1 0 15,-4-4 4-15,4-3-12 16,-4-5 8-16,2 1 0 16,-1-5-6-16,-1 0 21 15,0 0-20-15,0-4 5 16,3 3 0-16,0-3 11 16,2 0-11-16,2 0 0 15,-1 0-6-15,0 0 21 16,3 0-15-16,-3-6 0 15,-2 1 9-15,2-1-10 16,-1-1 1-16,-1 0 0 16,2-1-1-16,1-3 15 0,-4 0-15 15,-1 0 1-15,1 2 0 16,-3 3-1-16,3-2 1 16,-5 0-6-16,-1 1-1 15,0 0-63-15,0 2-15 16,0-2-85-16,-3 0-272 15</inkml:trace>
  <inkml:trace contextRef="#ctx0" brushRef="#br1" timeOffset="398085.7426">9314 3014 166 0,'0'0'185'16,"0"0"-144"-16,0 0 16 15,0 0-25-15,0 0 76 16,0 0-54-16,2-13-19 16,-2 12 40-16,0 1-43 15,0 0-8-15,0-2 31 16,0 2-42-16,0 0 53 16,0 0-66-16,0 0 14 15,0 0 15-15,0 0-28 16,0 0 5-16,0 0-6 0,0 0 15 15,0 0-21-15,0 0 6 16,0 0 0-16,0 0-13 16,0 0 13-16,0 0 0 15,6 0-6-15,-1 0 15 16,1 2-15-16,0 1 6 16,1 0 0-16,4 4 3 15,-1 0-3-15,5 1 0 16,-3 1-10-16,1-1 22 15,1 2-17-15,0-1 5 16,-1 3 0-16,-4 1 1 16,3-1-1-16,0 0 0 0,-2 2 0 15,2-2 15-15,-3 1-15 16,0 0 0-16,0-2 0 16,-1 1 5-16,-1 0-5 15,0 1 0-15,-2 0-4 16,5-1 19-16,-4 1-15 15,3-1 0-15,-1 0 0 16,-1 1 1-16,-1 0-1 16,2 0 0-16,-4 0 0 15,1-2 10-15,0 1-6 16,-2 0-4-16,0 0 0 16,0 1 4-16,1 0-2 15,0 1-2-15,-3 3 0 0,2-2 11 16,-1 1 5-16,-2-2-16 15,3 1 0-15,-3 1-1 16,4 2 3-16,-2-1-2 16,-2 0 0-16,1-3 12 15,1 2-11-15,-2 0-1 16,0 0 0-16,0-2 6 16,0-1 1-16,0-2-7 15,0 0 0-15,0 1 7 16,0 2-4-16,0-2-3 0,0-2 0 15,-2-1 3 1,-1-1-2-16,-4 0-1 0,5 3 0 16,-1-5 12-16,-2 2-4 15,1 1-8-15,-2-1 0 16,-2 4 2-16,2-4-1 16,-2 3-1-16,0 0 0 15,0-3 7-15,0 0-8 16,4 1 1-16,-2-3 0 15,1 2-3-15,0-4 5 16,0 4-2-16,0-1 0 16,-2 0 5-16,0 1-6 15,-1 1 1-15,-1 0 0 16,0-2-2-16,1 2 2 16,0-2 0-16,3-3-1 0,1 1 5 15,2-5-7 1,-1 3 3-16,2-1 0 0,-2-2 2 15,3 1 4-15,-3 1-12 16,1-1 5-16,-2 1-30 16,1-2 28-16,3 0-42 15,-2 0-7-15,1 1 14 16,-2 1-43-16,0 1-9 16,3-3-80-16,0 0-171 15</inkml:trace>
  <inkml:trace contextRef="#ctx0" brushRef="#br1" timeOffset="400718.7512">10662 3018 48 0,'0'0'252'0,"0"0"-194"15,0 0-13-15,0 0-25 16,0 0 5-16,0 0 66 15,0 0-49-15,-10 0-12 16,7 0-10-16,0 0-19 16,-2 0 55-16,1 0-48 15,-1 0 10-15,1 0 12 16,-4 0-21-16,2 0 25 16,-1 0-34-16,1 0 8 15,-4 2 8-15,4-1-16 16,0 1 0-16,-2-2 8 15,1 2 8-15,2-1-12 16,-1 1-4-16,2 0 7 0,-1 1 1 16,-1-2-8-16,1 2 0 15,0-3 8-15,0 2-1 16,-1 1-5-16,0 2-2 16,0-2 3-16,-1 2-12 15,0 0 9-15,2-1 0 16,0 2-5-16,-1 0 16 15,1-1-13-15,0 3 2 16,1-1 0-16,-2 0-4 16,1 0 4-16,-1 1 0 15,-3 2 14-15,5 0-9 16,-2-3-5-16,0 0 0 16,1 0 7-16,0 2-15 15,0-1 8-15,1 1 0 0,-2-2 13 16,2 1 1-16,0-1-19 15,-2 0 5-15,2 1 0 16,-1 0 3-16,2-1-3 16,0 0 0-16,2 1-3 15,-2 0 16-15,0 1-14 16,-2 2 1-16,0-3 0 16,1-2 0-16,0 4 0 15,-1-2 0-15,1-1 4 16,2 1 4-16,-1 3-7 15,2-5-1-15,-5 5 0 16,3-2 2-16,-3 2-2 0,3 1 0 16,-1-1 1-1,-1-1 7-15,5-1-10 0,-5 4 2 16,1-1 0-16,3 5-1 16,-4-1 1-16,2 0 0 15,-1 2-3-15,-1-2 17 16,2 1-10-16,0-3-4 15,3-2 6-15,0 0 1 16,-5-3-7-16,5 0 0 16,0-1-2-16,0 1 11 15,-3-6-10-15,1 8 1 16,-1-2 0-16,0 2 3 16,3 3-3-16,-2-1 0 0,2-1 5 15,-3 1 4-15,2-1-6 16,-2 2-3-16,0-2 0 15,1-1 0-15,2 1 0 16,0-3 0-16,0 1 1 16,0 0 11-16,0-1-7 15,0 4-5-15,-1-1 0 16,1 4 11-16,0 1-11 16,0 0 0-16,0 4 14 15,0-3-8-15,0 2 6 16,0-1-12-16,0 0 0 15,0 1 14-15,0-2-14 16,4-3 0-16,1 2 5 0,1 0 8 16,2-5-15-16,-1 4 2 15,0-4 0-15,-1-1 14 16,0 0-14-16,0 0 0 16,0-3 8-16,0 2 8 15,-1-3-6-15,1-1-10 16,-2-1 0-16,3 0 5 15,1 0-5-15,-1-3 0 16,1 5 7-16,1-3 3 16,-3 0-6-16,3 0-4 15,-2 1 0-15,0-2 11 16,0 0-11-16,2 0 0 0,-3-1-5 16,2-1 18-1,-2 0-11-15,0-1-2 0,-1 0 0 16,1 0 2-16,4 0-2 15,-2 0 0-15,-2 0-2 16,3 0 16-16,-1 0-18 16,0 0 4-16,1 0 0 15,1 1-35-15,2-1 12 16,-1 3-25-16,1 0-3 16,-3-1-63-16,-7-1-35 15,-2-1-243-15</inkml:trace>
  <inkml:trace contextRef="#ctx0" brushRef="#br1" timeOffset="404107.1072">7203 7204 653 0,'0'0'13'15,"0"0"-13"-15,0 0-44 16,0 0 44-16,0 0 15 15,0 0 26-15,0 0-19 16,66 8 27-16,-51-4-20 16,0 0-19-16,1 0 28 15,-2 2-25-15,2 2-5 0,2 0 22 16,1 0-26-16,4 3 13 16,1-1-17-16,4 0 8 15,2-3 14-15,-1-3-4 16,3 2-14-16,-2-3 24 15,-2-2-19-15,-6 1 8 16,-5-2-17-16,-6 0 0 16,-3 0 11-16,-5 0-11 15,-3 0 0-15,3 0 6 16,-3 0-3-16,0 0-6 16,0-4 3-16,0-6-78 15,0-6-11-15,0 0-57 16,-3-3-166-16</inkml:trace>
  <inkml:trace contextRef="#ctx0" brushRef="#br1" timeOffset="404616.0647">7463 6924 684 0,'0'0'105'16,"0"0"-105"-16,0 0 16 0,0 0-11 15,0 0-4-15,0 0 23 16,-5-4 7-16,5 4-29 16,1 0 40-1,10 0-24-15,1 0 7 0,6 0 9 16,1 5-23-16,7 3 15 15,-1-2-26-15,9 3 6 16,1 1 11-16,-1 2-17 16,2-1 0-16,-2 3 14 15,-1 0-13-15,-5 2 3 16,-2 4-4-16,-5 0 0 16,-4 4-6-16,-6 0 6 15,-2 3 0-15,-6-1 9 0,1 3-4 16,-4 0-1-1,0 1-4-15,0 2 0 0,-9 3-5 16,-10 1 5 0,-10 1 0-16,-5 0 8 0,-7-1-7 15,-3-3 5-15,-3-2-6 16,0-3 0-16,0-5 13 16,6-2-13-16,8-4-21 15,5-6 10-15,7-2-50 16,2-3-28-16,5-3-121 15</inkml:trace>
  <inkml:trace contextRef="#ctx0" brushRef="#br1" timeOffset="417413.1436">1858 3991 124 0,'0'0'55'16,"0"0"27"-16,0 0-12 16,0 0-25-16,0 0 22 15,0 0-24-15,0 0-28 16,0 0 67-16,-23-36-59 0,20 34 15 16,-1-1-38-1,2 3 16-15,-1-4-13 0,-1 3-1 16,2-1-2-16,-1 1 22 15,2 1-19-15,-2 0-3 16,0 0 0-16,1 0 2 16,-5 0-2-16,2 0 0 15,-5 0 2-15,-2 8-11 16,-3 1 11-16,1 2-2 16,-3-2 0-16,-1 1 12 15,3 2-24-15,0 0 12 16,0-2 0-16,4-1 6 15,1 1-6-15,-2-1 0 16,3-1-3-16,-5 0 9 0,9 0-8 16,-4 1 2-16,0 0 0 15,0 3-4-15,0 0 4 16,0 0 0-16,-1 2-1 16,-2 0 9-16,-2 2-15 15,4-1 7-15,-4 1 0 16,4-3-5-16,0 2 9 15,5-3-4-15,-1 2 0 16,0 2 3-16,-1-1-13 16,-1-1 10-16,2 2 0 15,-3 0 3-15,0 1-3 16,0 1 0-16,0 0-7 16,-1-1 24-16,-2-1-30 0,4-3 13 15,0-1 0 1,2 0 12-16,1-3-12 0,1 2 0 15,1 0-5-15,-2 4 6 16,2 1-4-16,-1 2 3 16,1 0 0-16,-3 0 9 15,1 1-6-15,1 1 7 16,-1-1-10-16,-1 1 7 16,5-1-6-16,0-2-1 15,1 2 0-15,0 1-9 16,0-1 18-16,0 4-12 15,0 0 3-15,0-1 0 0,0 2-6 16,0-1 6-16,0 0 0 16,0 2 19-16,0-2-14 15,-2 2-5-15,-4-1 0 16,0 0 16-16,3-3-14 16,-5 1-2-16,4-6 0 15,0 2 7-15,2-4 4 16,1 1-11-16,-4-1 0 15,4-3 8-15,-2 1-12 16,0 0 4-16,3-1 0 16,0 2-1-16,-2-1 6 15,2 3-5-15,0 1 0 16,0-1 0-16,0 0-3 16,0 2 3-16,2 0 0 15,4-1 0-15,-2-3 11 0,1 3-11 16,-1-2 0-16,2 2 0 15,-3-2-4-15,0 1 4 16,0-1 0-16,0 2-9 16,0 1 17-16,-3 0-8 15,0 0 0-15,0 3 14 16,0-2-16-16,0 2 2 16,0 0 0-16,3-3-11 15,-1 3 17-15,2-4-6 16,0 0 0-16,1 0 1 15,-2 1-9-15,3 0 8 16,-3 0 0-16,0 0 0 0,-2-3 10 16,1 1-10-16,-2-1 0 15,0-2 4-15,3 0-13 16,-3 2 9-16,0 0 0 16,4 0 9-16,-1 2-8 15,0-1-1-15,-1 0 0 16,2 3 0-16,-2 2-9 15,1 0 9-15,0 4 0 16,0-1-1-16,1 2 12 16,2-3-10-16,-3 0-1 15,3 1 0-15,-3-3-13 16,3 0 13-16,-1-1 0 16,0-2 0-16,0-3 10 0,-3 3-11 15,5-1 1-15,0-2 0 16,-2 2-8-16,5 1 8 15,-4 0 0-15,3-2-3 16,1 2 10-16,1-2-10 16,-2-1 3-16,4-2 0 15,-1 0-4-15,-1 0 4 16,-1-2 0-16,2 1-2 16,0-3 11-16,-2 1-8 15,1-3-1-15,5 2 4 16,-4-3-14-16,0-2 10 15,3 2 0-15,-3-4-2 0,3-1 10 16,0 0-4 0,0 0-4-16,0 0 9 0,1 0-9 15,2 0 0-15,-3 0 0 16,6-5 2-16,-3 1 8 16,1-1-14-16,0-1 4 15,-2-1 0-15,0 0 9 16,-4 2-9-16,0-2 0 15,-4 1 0-15,-1-1 12 16,-2 0-1-16,2-2-9 16,-2 1-2-16,0-4 48 15,-1 0-33-15,1-5-13 16,3-2 27-16,-3-1-22 16,1-1 8-16,1 1-15 15,0 1 0-15,0 1 3 16,1-2-3-16,-1 0 0 0,0 2 6 15,0 1 5-15,-4-1-14 16,1 0 3-16,-3-1 0 16,6-3 1-16,-5-2-1 15,0-4 0-15,0-2 4 16,-1 4-4-16,-4080-2 9 16,8160 4-9-16,-4080 0 0 15,-1 3 7-15,1 1-4 16,-1 0-3-16,2 2 15 15,-1-3-6-15,2-2-12 16,-4 1 3-16,0-4 0 0,1-1-5 16,1-1 5-1,-2-2 0-15,6-4 10 0,-3 1-6 16,3-2-2-16,0 3-2 16,-3 4 0-16,-1 3-4 15,-2-1 4-15,0 4 0 16,0-1-8-16,0 1 26 15,0 0-20-15,0-3 2 16,0 3 0-16,-3-2 9 16,-2 0-9-16,-1 0 0 15,0 1-2-15,0 0 17 16,-1 2-15-16,-1 3 0 16,2-1 2-16,-1 2 2 0,2 3-4 15,-3-1 0 1,6 1 10-16,-1 1-9 0,3-1 4 15,-3 1-5-15,1 1 0 16,-1-2-3-16,0 2 3 16,2-5 0-16,-2 3-2 15,1 2 10-15,1-3-14 16,-3 1 6-16,1-3 0 16,1 2-3-16,-1 1 3 15,0 4 0-15,0 0 3 16,0 1 7-16,0 0-18 15,0-2 8-15,1-1 0 16,-2-2 3-16,3-1-3 16,-2 1 0-16,1-1-5 0,1 2 10 15,-2-1 1-15,-1 2-6 16,2 0 0-16,-3 3-4 16,2-1 4-16,-4 0 0 15,4 3-2-15,0-3 12 16,3-2-13-16,-3 2 3 15,-1-2 0-15,2 0-3 16,-1-3 3-16,-2-2 0 16,1 2-2-16,-3-3 11 15,2 3-10-15,-1 1 1 16,0 0 0-16,0 3 11 16,-1-3-11-16,2 5 0 15,-1-3 1-15,0 1 12 0,2 0-17 16,-5 0 4-16,6 0 0 15,-5-2-5-15,2 2 5 16,-1-1 0-16,0-1-4 16,1 1 17-16,-2 2-14 15,-1-1 1-15,3-1 0 16,-1 3-5-16,1-2 5 16,0 5 0-16,-1 0-8 15,2 1 22-15,-1 0-21 16,3-1 7-16,1 2 0 15,-1 0 5-15,0-1-5 16,-1 0 0-16,-2 3-11 0,2-1 21 16,-1-1-29-16,-1 1 17 15,-1-2 2-15,2 1-4 16,-2 0 4-16,-1 0 0 16,-2-1-5-16,1 1 4 15,0 1-4-15,3-1-9 16,-2 1 13-16,-2 0-38 15,0 2 10-15,-1-4-17 16,2 4 9-16,-1 1-37 16,-1-3-35-16,-5 3-121 15</inkml:trace>
  <inkml:trace contextRef="#ctx0" brushRef="#br1" timeOffset="430056.6413">19252 5917 404 0,'0'0'9'0,"0"0"11"16,0 0 54-16,0 0-42 16,0 0 9-16,-41-75 25 15,30 65-48-15,-1-3 52 16,-3 2-63-16,0 2 6 16,-1-4 27-16,1 6-31 0,-2 2-2 15,-2 2-7-15,-1 2 0 16,0 1 9-16,-5 0-9 15,-2 0 0-15,-2 5-13 16,0 5 25-16,-8 1-12 16,5 2 0-16,-4 3 0 15,-1 1 0-15,2 1 0 16,-3 5 0-16,2-3-5 16,1 1 11-16,-2 0-7 15,0 0 1-15,-2-1 0 16,0 1-9-16,2 0 9 15,0-1 0-15,-3 2 11 16,-1-2-11-16,-2 3 4 16,1-1-4-16,-1 0 5 0,0 0-13 15,1-1 8 1,-3 1 0-16,3 0-7 0,0-3 15 16,3 1-5-16,6-3-3 15,4-1 6-15,3 1-23 16,0 0 17-16,-4 3 0 15,-1-1-6-15,-1 1 24 16,-2-1-13-16,0 3-5 16,-3-1 0-16,-1 1-7 15,4 0 7-15,0-3 0 16,8 0-11-16,-1-2 31 16,4 1-34-16,0 1 14 15,2-2 0-15,-1 0-5 16,-2 4 5-16,-3-1 0 0,-2 2-3 15,-4 1 21-15,3-3-21 16,2 0 3-16,1-1 0 16,1 0 1-16,1 1-1 15,1 0 0-15,-3 3-9 16,2-2 25-16,-2 1-17 16,-3 3 1-16,1 0 0 15,-1 1-9-15,-2 1 9 16,1-1 0-16,1-1-4 15,0-2 9-15,2-1-8 16,2-3 3-16,3 1 0 16,2-6-3-16,1-2 3 15,5-2 0-15,3-2-3 0,1-3 22 16,-3 0-17 0,-4-1-2-16,-4 2 0 0,-1 0 0 15,-5-1 0-15,1 0 0 16,0-4 14-16,1-1 0 15,5 0-2-15,3 0-12 16,-1 0 14-16,5-2 10 16,-4-2-24-16,0-1 0 15,-7 5-3-15,-5 0 17 16,-9 0-20-16,-2 16 6 16,-4 1 0-16,4 2 0 15,1 4 0-15,1 1 0 16,-2 3-8-16,0 3 18 0,-2 5-7 15,0 0-3-15,-2 3 2 16,-4 1-5-16,4 1 3 16,-4-3 0-16,0-1-15 15,-2-2 34-15,-1 1-25 16,-3 1 6-16,7-1 0 16,-1-3-6-16,5 2 6 15,7-1-3-15,6-4-5 16,4 0 16-16,6-1-2 15,-1 1-6-15,-1 4 0 16,1 1-10-16,2 0 10 16,1 0 0-16,1 0-11 0,0-2 33 15,-1-1-33 1,2-3 11-16,0 2 0 0,0 1-10 16,-2 0 10-16,0 3 0 15,0-1-6-15,-4 4 24 16,-1 0-22-16,3 1 4 15,-3-1 0-15,2-4-8 16,-1 1 8-16,-2 2 0 16,-2 0 1-16,-3 1 4 15,-5 2-8-15,-3 3 3 16,-2-1 0-16,-6 4-18 16,-1-1 27-16,-2 5-9 15,0-3 0-15,-2-5 12 0,2 2-2 16,3-2-10-16,0 2 0 15,2 5-16-15,1 0 16 16,3 2 0-16,1-1-1 16,-1 1 22-16,3 1-40 15,-5 0 19-15,-1 2 0 16,-1 0 1-16,-2-1-1 16,3 2 0-16,2-2-3 15,3-2 23-15,5-3-29 16,3 0 9-16,3-2 0 15,3 1-8-15,3-1 8 16,1 1 0-16,1 3 1 16,0-1 7-16,0 3-15 15,-1 1 7-15,1 5 0 0,3-1 3 16,2-1-3-16,4 1 0 16,-3-1-15-16,2-2 31 15,-1 3-20-15,-3 0 4 16,5-1 0-16,-2-1 7 15,1-1-7-15,2-4 0 16,-1-1-5-16,1-2 12 16,0 1-4-16,0-2-3 15,-1 0 6-15,1 2-24 16,1-2 18-16,-2 1 0 16,5-3 0-16,2-1 17 15,0-1-21-15,0 5 4 16,3 0 0-16,0 3-10 0,-1 0 10 15,-1 1 0-15,2-1-3 16,-3-1 16-16,2 5-24 16,-6 0 11-16,1 3 0 15,-2-1-3-15,-3-2 3 16,1-2 0-16,1 1 0 16,0-5 19-16,2-1-33 15,2-2 14-15,2 0 0 16,2 0-5-16,1-1 5 15,0 0 0-15,0-1 4 16,0-1-1-16,0 0-3 16,6 3 0-16,4-1 0 0,1 3-2 15,2 3 2 1,3-1 0-16,4-3-4 0,1-1 12 16,1-2-4-16,3 1-4 15,1 3 0-15,0 0-8 16,0 1 8-16,4-3 0 15,0 1-5-15,1-2 11 16,3 1-11-16,0-3 5 16,5-2 0-16,2-1 4 15,6 1-4-15,1 0 0 16,1-1-7-16,-1 3 22 16,-5-2-17-16,-1 2 2 0,0 1 0 15,-3 3-12 1,0 4 12-16,2 4 0 15,0 3 0-15,6-2 9 0,-3 0-8 16,3-3-1-16,0-2 0 16,0 4-9-16,1 0 9 15,1 2 0-15,2-5 5 16,0 1 3-16,0-3-4 16,5-1-4-16,-3-2 0 15,3-1 30-15,0-1-30 16,4 1 0-16,9-2 17 15,1 3-8-15,0-4-10 16,3 4 1-16,-3-1 0 16,2 1 17-16,2 2-17 15,4 2 0-15,1-3-1 0,4-3 9 16,1-2-9-16,6-4 1 16,1-3 0-16,3-1-2 15,4-5 3-15,-3-5-1 16,1 1 6-16,-1-3-3 15,-4-1-4-15,-1-1 1 16,-2 0 0-16,0 1-7 16,0-1 7-16,-2 1 0 15,-2-1-2-15,1-2 13 16,-2 0-11-16,1 0 0 16,-2-3 4-16,2 2-7 15,2 0 3-15,-1-2 0 0,-4 6-1 16,-5-4 14-16,-2 2-19 15,-1-1 6-15,-1-1 0 16,2 1-11-16,0-1 12 16,-3-2-1-16,3-2 0 15,0-2 14-15,2-1-23 16,0-4 9-16,3-2 0 16,0-2 5-16,8-1-5 15,4 0 0-15,1 0-6 16,-2 0 9-16,-2 0-3 15,-3 0 0-15,-1 5 7 16,3 1-18-16,-6 0 11 16,-1 5 0-16,-2 0 0 15,2-1 6-15,-1 0-8 0,2 0 2 16,1 0 0-16,6 0 9 16,4-1-9-1,5-4 0-15,5 0-11 0,-2-4 20 16,6-1-9-16,6 0 0 15,5 0 1-15,0 0-3 16,3 0 2-16,1 0 0 16,6 0-9-16,1 8 22 15,-2 4-16-15,2 3 3 16,-4-1 0-16,-6 3-8 16,3-5 8-16,-4 2 0 15,0-3-3-15,-4-2 5 16,2 0-17-16,-4-2 12 0,3-6-13 15,-4-1-9-15,-5-5 8 16,-7-19-53-16,-5-10 50 16,-4-7-22-16,-2-10-17 15,-8-9-65-15,-14-13-169 16</inkml:trace>
  <inkml:trace contextRef="#ctx0" brushRef="#br1" timeOffset="432491.9874">19109 5799 420 0,'0'0'4'0,"0"0"25"16,0 0-1-16,0 0-20 16,0 0 105-16,0 0-90 15,0 0-7-15,-22-47-11 16,28 36 14-16,11 2-19 16,10-2 0-16,8-3 2 15,7-1 2-15,7 0-4 16,1 1 0-16,1 0 7 15,4 2 4-15,0-4 1 0,0 2-12 16,2 0 13-16,-4 2 20 16,-1 2-33-1,-2 6 0-15,-2 1 6 0,0 3 12 16,-3 0-22-16,1 0 4 16,0 0 0-16,3 0 8 15,3 7-8-15,-1 0 0 16,5 1-6-16,-1 2 25 15,0 0-29-15,0-1 10 16,4 2 0-16,3-3 3 16,1 2-3-16,5-1 0 15,-1-1-5-15,2 4 21 16,-4-3-16-16,1 2 0 16,0 3 0-16,1-2-3 15,-1 1 3-15,2 1 0 16,2-2-6-16,2 2 20 0,7 2-18 15,6-2 4-15,0 2 0 16,-3 1-4-16,0 1 4 16,-2 1 0-16,-3 4-3 15,0-1 12-15,-4-5-9 16,-3 2 0-16,-1-4 0 16,-6 0-3-16,2 0 3 15,-2-2 0-15,-1 0-9 16,-1 1 29-16,1 1-13 15,0 2-7-15,6 0 1 16,-3 3-8-16,2 0 8 16,-6 2-1-16,-4 3 0 15,0-1 3-15,-2-1-3 0,0 0 0 16,-3-1 11-16,1-5-21 16,-1 2 10-16,0-2 0 15,2-2 11-15,0-1 4 16,2 1-7-16,1-3-8 15,-2-1 8-15,0 2-11 16,-3-1 5-16,-1 0-2 16,0 1 0-16,1 0 9 15,3 2-9-15,3 0 0 16,-1 1 0-16,-2-2 3 16,-3 0-3-16,-5-1 0 0,-1 0-9 15,-1-1 30-15,-4 1-33 16,0-2 12-16,-1-1 0 15,-2-1-2-15,-2-1 2 16,-4 1 0-16,1-1-12 16,-4 1 38-16,-1 1-27 15,-1-2 1-15,-4 1 0 16,-4-3-3-16,-5 2 3 16,-2-5 0-16,-5 3-4 15,-1 0 22-15,1-1-18 16,-1 1 0-16,1 0 2 15,-4-2 22-15,4 1-24 16,-5-1 0-16,3-3-3 0,-2 2 26 16,0-1-22-1,0 3-1-15,3 0 0 0,-1 1-2 16,3 2 2-16,2-3 0 16,-3 2-10-16,2 1 24 15,1 1-14-15,0-2 0 16,-3 2 4-16,1-5-12 15,-1 1 8-15,0 0 0 16,-1-3-2-16,-1 1 24 16,-3-1-13-16,5 0-9 15,-4 0 4-15,1-1 4 16,-1 1-8-16,2-1 0 16,-2 3-3-16,0-2 38 15,1 0-40-15,2 1 5 0,0 2 0 16,0 0 18-16,0-4-18 15,0 5 0-15,3-3-3 16,1 1 11-16,-1 1-2 16,2 0-6-16,-1 0 1 15,-2 0-11-15,2 0 10 16,-1-1 0-16,-3 3-2 16,2-3 20-16,1 4-22 15,4 2 4-15,9 5-52 16,8-6-18-16,-6-9-279 15</inkml:trace>
  <inkml:trace contextRef="#ctx0" brushRef="#br1" timeOffset="435232.4072">6332 11017 317 0,'0'0'65'16,"0"0"-58"-16,0 0 37 15,0 0-44-15,0 0 14 16,0 0-2-16,0 0-1 15,0 0 22-15,0 0-24 16,0 0 18-16,0 0 14 16,2 0-40-16,-1 0-1 15,-1 1 0-15,0 3-5 0,3 3-10 16,0 1 26 0,3 5-11-16,0 2 46 0,3 0-46 15,-3 1 16-15,4-5-16 16,-3 3 2-16,1-4 13 15,-2-4-15-15,-1 0 0 16,0-3 22-16,-2-1-10 16,0-2-11-16,2 0 0 15,3 0 11-15,5 0 29 16,6-8-5-16,10-9-25 16,7-5-11-16,7-6 0 15,5-5-37-15,5-4-55 16,-5-2-206-16</inkml:trace>
  <inkml:trace contextRef="#ctx0" brushRef="#br1" timeOffset="512919.9369">19755 12391 682 0,'0'0'7'16,"0"0"18"-16,0 0-25 16,-105 67 0-16,72-30 53 15,2 6-19-15,6 9 9 16,4 5-7-16,8 0-30 0,11-3 19 16,2-7-25-16,6-10 0 15,18-5 7-15,7-10-7 16,8-5-2-16,9-8-1 15,6-9 3-15,4-2-5 16,1-24 5-16,-5-9 0 16,-8-8 3-16,-11-5 10 15,-13-5-10-15,-12 4 9 16,-10 3-10-16,-13 5 35 16,-18 7-37-16,-13 7-4 15,-6 9 0-15,-8 9 8 16,-4 9 1-16,4 0-5 15,3 18-1-15,9 13-3 0,9 15 4 16,14 10 0 0,15 7 22-16,8 4-15 0,13-4 10 15,19-10-17-15,13-10 0 16,6-9-3-16,7-10 3 16,6-11 0-16,-1-13-10 15,-5 0 28-15,-7-26-27 16,-14-14 9-16,-12-16-12 15,-14-10-7-15,-11-5-13 16,-18 5 0-16,-25 12 18 16,-11 17 28-16,-9 18-8 15,-2 14-6-15,1 5 0 16,2 18 4-16,13 12-4 0,9 5 0 16,23 0 41-16,15-3-35 15,2-6-6-15,26-5-3 16,13-8 3-16,15-10-12 15,10-3 12-15,4-15 0 16,-3-16-2-16,-10-8-16 16,-12-2 14-16,-17 2-9 15,-15 5 13-15,-11 8-27 16,-10 5 27-16,-24 8 0 16,-13 9-7-16,-6 4 20 15,-6 6-13-15,4 19 3 16,13 3-3-16,14-1 37 15,13-5-37-15,15-8 0 16,5-3-4-16,30-7 6 0,13-4-2 16,14-10 0-16,3-19 3 15,-4-2-20-15,-13 2 15 16,-20 9 2-16,-17 11 12 16,-11 9-10-16,-2 0 38 15,-26 11-40-15,-14 17 2 16,-16 10 19-16,3 3-21 15,10-4 0-15,15-12 2 16,15-12-2-16,15-11-32 16,4-3-85-16,34-29-36 15,8-18-99-15</inkml:trace>
  <inkml:trace contextRef="#ctx0" brushRef="#br1" timeOffset="514000.1703">19812 11668 555 0,'0'0'24'16,"0"0"-24"-16,0 0 0 15,0 0 7-15,0 0 28 16,0 0 32-16,0 0-33 15,-4-3-27-15,4 3 48 16,7 0-50-16,3 0 22 16,2 0 20-16,7 11-35 15,2 3 29-15,6 8-11 16,7 5-29-16,7 7 56 16,5 5-54-16,6 9-1 15,3 0 18-15,2 4-8 16,-3-2-6-16,-7-4-6 15,-6-6 4-15,-9-7-8 0,-6-7 4 16,-7-8 0-16,-7-4 18 16,-6-8-16-16,-1-3 13 15,-5-2-15-15,0-1 4 16,0 0-1-16,0 0-3 16,0 1-1-16,0-1-3 15,0 0-42-15,0 3-25 16,7 0-56-16,3 0-12 15,8-1-160-15</inkml:trace>
  <inkml:trace contextRef="#ctx0" brushRef="#br1" timeOffset="514636.1376">20766 12501 959 0,'0'0'93'0,"0"0"-73"16,0 0-2-16,0 0-15 15,0 0 21-15,115-67 41 16,-75 30-60-16,0-2 34 16,1-4-39-16,-3-5 0 15,-3 2-1-15,-9-4 1 16,-10 1 0-16,-9 6-5 0,-7 5-15 16,0 9 12-16,-6 13-1 15,-11 10 1-15,-3 6-18 16,-9 1 25-16,-1 19 0 15,0 8-8-15,4 1 17 16,8 4-16-16,5 1 8 16,7-2 0-16,6-2 9 15,0-1 0-15,15-5-7 16,13-2 13-16,9-5-7 16,5-4 20-16,7-3-28 15,1-3 1-15,-1-1-13 16,-5 2 9-16,-4 6-61 15,-10 8-73-15,-19 6-121 0,-11 0-423 16</inkml:trace>
  <inkml:trace contextRef="#ctx0" brushRef="#br1" timeOffset="515822.3041">19761 12492 796 0,'0'0'58'16,"0"0"20"-16,0 0-78 16,0 0 0-16,24 142 0 15,10-45 40-15,9 13 15 16,5 8-18-16,6 2-34 15,5-3 48-15,10-4-51 16,8-6 0-16,8-9 16 0,3-9-15 16,-4-5 0-16,-3-6-1 15,-10-10 0-15,-5-15-9 16,-15-13 9-16,-17-20-26 16,-12-13 16-16,-13-7-17 15,-6-3 27-15,-3-25-4 16,-3-23-22-16,-26-24 21 15,-18-20-41-15,-19-14 25 16,-10 0 10-16,2 12 6 16,5 22 5-16,17 27 31 15,7 22-16-15,11 19 46 16,7 7-61-16,3 14-2 0,8 20-5 16,8 10 14-16,8 9-4 15,9 5-3-15,24 3 1 16,12-4 12-16,0-5-13 15,2-9 0-15,-5-16 3 16,-6-7 4-16,-11-9-14 16,-7-11 2-16,-9 0-4 15,-4-32-10-15,-5-20 19 16,-5-23-97-16,-29-14 36 16,-17-3 41-16,-9 16 20 15,4 22 12-15,5 24 18 16,9 24 90-16,8 9-88 15,1 37-29-15,9 23 13 0,11 14 5 16,13 8 31-16,10-3-52 16,31-7 12-16,11-9-7 15,6-14-5-15,0-13 0 16,-7-14-16-16,-15-20-5 16,-10-5 20-16,-12-31-24 15,-11-24-3-15,-3-23 23 16,-17-23-69-16,-24-8 11 15,-12 11 59-15,-2 26 8 16,7 29 44-16,16 28 25 16,8 15-62-16,4 11 8 15,0 24-19-15,6 15 0 0,10 10 8 16,4 4-7 0,18-1 24-16,18-8-25 0,8-9 2 15,-4-14-12-15,-4-13 10 16,-9-16 0-16,-9-3-14 15,-6-17 28-15,-11-30-28 16,-1-24-11-16,-26-19-54 16,-25-12 79-16,-15 5-35 15,1 13 35-15,7 25 16 16,16 26 9-16,16 24 46 16,10 9-71-16,2 28 15 15,10 20-15-15,4 13 0 0,4 6 0 16,31 0 13-1,14-5-4-15,13-7-11 0,7-11 2 16,-3-12-22-16,-8-13 11 16,-15-13-50-16,-13-6 10 15,-10-14 20-15,-14-25-42 16,-6-18-60-16,-9-21-487 16</inkml:trace>
  <inkml:trace contextRef="#ctx0" brushRef="#br1" timeOffset="516670.9654">21148 11751 446 0,'0'0'78'16,"0"0"-3"-16,0 0-10 16,0 0-42-16,0 0 45 15,0 0-20-15,5-36-24 16,-5 36 76-16,0 0-84 16,0 0 10-16,0 0 12 15,0 0-33-15,0 0 14 0,0 0-19 16,0 3 0-1,0 6 19-15,0 3-19 0,0-3 0 16,0-3 6-16,0-3 5 16,0-3-9-16,0 0-2 15,0 0 0-15,0 0 17 16,0 0-17-16,0 0 0 16,0 0-5-16,0 0 19 15,0 0-22-15,0 0 8 16,0 3 0-16,0 1-9 15,0 0 9-15,-3 2 0 16,1 0-6-16,2-1-37 16,0 2-38-16,0 1-54 15,0-7-177-15</inkml:trace>
  <inkml:trace contextRef="#ctx0" brushRef="#br1" timeOffset="557484.2805">20475 7952 257 0,'0'0'251'0,"0"0"-250"16,0 0 56-16,0 0 2 0,-16-78-15 16,16 62 31-16,0 4-15 15,0 2-18 1,-1 3 57-16,1 2-63 0,0 5 3 15,0 0-30-15,0 0 13 16,0 0-31-16,0 12 9 16,0 20 0-16,0 19-1 15,2 19 8-15,4 22-3 16,0 5 1-16,-1 11 8 16,-2 6 11-16,1-3-24 15,-2-4 12-15,-2-4 8 16,0-10-17-16,0-7-3 15,0-8 0-15,-6-7 22 16,4-10-12-16,1-14-10 16,-1-13 0-16,1-12 3 0,1-11-1 15,0-5-2-15,0-6 0 16,0 0 10-16,0-2 12 16,0-23-22-16,0-21 0 15,1-18-21-15,7-17 10 16,2-6-2-16,-6 0-4 15,-2 2 4-15,-2 6-8 16,0 3 21-16,0 6 0 16,0 1-16-16,0 5 16 15,0 7 0-15,0 5-5 16,0 9 10-16,0 16-12 16,0 12 7-16,0 8 0 15,0 7-12-15,0 0 12 0,0 24-20 16,0 21-3-16,0 25 23 15,0 25 0-15,-3 22 3 16,-7 11 1-16,1 3 40 16,4-7-43-16,5-12 3 15,0-14-4-15,0-12 13 16,3-13-21-16,5-12 8 16,5-10-53-16,1-10 28 15,11-13-107-15,-1-15-86 16,-3-13-413-16</inkml:trace>
  <inkml:trace contextRef="#ctx0" brushRef="#br1" timeOffset="562622.5622">10820 5221 153 0,'0'0'146'15,"0"0"-118"-15,0 0 51 16,0 0-49-16,0 0 42 16,0 0-48-16,0 0 36 15,0 0 32-15,-7-47-89 16,7 41 7-16,0 1 20 0,0 4-12 16,0-1 18-1,0 2-32-15,0 0 11 0,0 0 23 16,0 0-38-16,0 0 0 15,0 0 6-15,0 0 10 16,0 0-24-16,0 0 8 16,0 0 0-16,0 0-16 15,0 8 16-15,0 8 0 16,0 8-2-16,0 5 10 16,3 0 11-16,-2 2-14 15,-1 1-3-15,0-2 40 16,0 1-28-16,0-1-10 15,0-2 29-15,-4-1-32 16,4-2 26-16,-3 0-27 0,3 1 2 16,0 1 19-16,0-1-21 15,0 2 0-15,0-1 15 16,0-1-11-16,0 2 7 16,0 0-11-16,0 1 15 15,0 2-5-15,0 0-10 16,0 1 0-16,-3-1 4 15,1-4 13-15,2-7-14 16,-1-6-3-16,-1-6 0 16,2-1-1-16,-1-3 1 15,1-1 0-15,0-3-5 16,0 0 19-16,0 0-15 16,0 0 1-16,0 0 0 15,0 0 7-15,0 0-7 0,0 0 0 16,0-15 0-16,-3-12 16 15,-3-9-24-15,-3-2 8 16,0-2 0-16,0 0-29 16,1 3 29-16,2-1-4 15,1 2-6-15,3-1 11 16,-1 1-7-16,3 0 6 16,-1 2-1-16,1-2-28 15,-2-1 29-15,2 2-10 16,0 0 6-16,0 3-14 15,0 6 17-15,0 3 1 0,0 3 0 16,0 5-7-16,-1 3 7 16,1 4 0-16,0 2-2 15,0 5 15-15,0 1-10 16,0 0-3-16,0 0 6 16,0-1-13-16,0 1 7 15,0 0 0-15,0 0-4 16,0 0 9-16,0 0-9 15,0 0 4-15,0 0 0 16,0 13-11-16,0 9 11 16,0 5 0-16,0 4-7 15,0 4 14-15,0 2-7 16,0 2 0-16,0 0 11 16,0-3 4-16,0-2-5 15,0 3-10-15,0 1 7 0,0-1 4 16,0 4 10-1,0-2-21-15,0 0 0 0,0 1 15 16,0 4-15-16,0-1 0 16,0 1-2-16,-2-2 21 15,1-4-2-15,1-2-17 16,0-4 1-16,0-1 6 16,0 0-7-16,0-2 0 15,0-2-7-15,0 0 26 16,0-2-11-16,0 0-8 15,1 0 0-15,-1-2 18 16,0 0-18-16,0-4 0 0,0 3-9 16,2 0 27-16,-1 2-20 15,1 0 2-15,-1 3 0 16,-1-1 1-16,0-1 2 16,0-5-3-16,0-1 0 15,0-2 23-15,0-3-25 16,0-2 2-16,0 0 0 15,0-3-1-15,0-1 1 16,0-1 0-16,0 0 0 16,0 2 14-16,0-3-10 15,0 5-4-15,0-3 0 16,0 1 9-16,0 1-3 16,0-5-6-16,0-1 0 0,0-1 14 15,0 0-5 1,0-1-9-16,0-2 0 0,0 0 2 15,0 0-2-15,0 0 0 16,0 0-7-16,0 0 18 16,0 0-14-16,0 3 3 15,0-3 0-15,0 0 1 16,0 0-1-16,0 0 0 16,0 0 0-16,0 0-2 15,0 0-26-15,0 0 18 16,0 0-60-16,-15-17-28 15,-12-15-253-15</inkml:trace>
  <inkml:trace contextRef="#ctx0" brushRef="#br1" timeOffset="566184.4273">20676 7252 660 0,'0'0'10'15,"0"0"20"-15,0 0-28 0,0 0-2 16,0 0 48-16,0 0-33 15,0 0 45-15,-16-45-29 16,16 45-30-16,-1 0 34 16,1 0-35-16,-2 0-8 15,-1 17-2-15,-1 8 20 16,-5 11-3-16,-1 10-7 16,0 4 0-16,-1 8 3 15,-1 3-3-15,-2 1 0 16,-2 0 21-16,2-4-20 15,-1-5 28-15,5-6-29 16,-2-8 0-16,5-4 7 16,2-12-7-16,0-5 0 0,2-9 6 15,2-4 2-15,1-2-1 16,0-3-7-16,0 0 0 16,0 0 58-16,0-12-55 15,0-12 9-15,0-11-12 16,1-8 8-16,7-5-18 15,-3-4-3-15,4 0-12 16,-2 0-8-16,-2 6 12 16,-1 10 21-16,-1 6-4 15,-2 7 17-15,0 7-16 16,-1 4 3-16,2 7 0 16,-2 1 1-16,0 2-1 0,0 2 0 15,0 0-19-15,0 0 28 16,0 0-18-16,0 0-4 15,0 14 13-15,0 14-16 16,0 12 16-16,-11 12 0 16,-6 6 11-16,-3 7-5 15,0 2 30-15,-4 1-36 16,5-8 0-16,4-9 22 16,2-11-22-16,3-7 0 15,4-8-1-15,3-3 7 16,-1-6-10-16,2-2 4 15,1-1 0-15,-1-3 3 16,2-4-3-16,-1-3-37 0,1 1-3 16,0-4-76-1,0 0 0-15,0 0-138 0,0-21-142 16</inkml:trace>
  <inkml:trace contextRef="#ctx0" brushRef="#br1" timeOffset="588679.887">9857 3226 111 0,'0'0'21'0,"0"0"241"16,0 0-219-16,0 0-35 15,0 0 72-15,0 0-49 16,0 0-21-16,0-7 14 0,0 7-13 16,0 0 48-16,0-3-23 15,0 0-20-15,0-1 50 16,0 0-55-16,0 1 1 15,0 3-8-15,0-2 5 16,0 1-18-16,1 0 9 16,-1-1 0-16,0 1 5 15,2-1-5-15,-2 1 0 16,1-3-6-16,1 4 0 16,-2 0 1-16,0-3 5 15,0 3-22-15,0 0 14 16,0 0-18-16,0 0 15 15,0 0-1-15,0 0-14 0,0 0 20 16,1 3 3-16,-1 4 3 16,2-3-7-16,-2 2 7 15,2 2 0-15,1 3 0 16,0 6 10-16,2 5 14 16,-2 7-9-16,3 3 8 15,-5 6 26-15,1 1-45 16,-2 2 25-16,2 0 9 15,-2-4-33-15,1 0 24 16,-1 1-25-16,4 1 4 16,-3-2 20-16,3 0-20 15,-3-3 5-15,1-5-12 16,-1-3 12-16,-1-2 11 16,2-2-20-16,-2-2 3 0,3-8 12 15,-2-2-17-15,-1-6 9 16,2-1-11-16,-2-3 1 15,1 0 4-15,-1 0-5 16,2 0-7-16,-2 0-15 16,0-5-37-16,0-7 9 15,-3 0-146-15,-13-8-221 16</inkml:trace>
  <inkml:trace contextRef="#ctx0" brushRef="#br1" timeOffset="588906.791">9767 3746 295 0,'0'0'354'16,"0"0"-354"-16,0 0 8 16,12 95 4-16,-8-54-2 15,1 0 23-15,3-1-22 16,-1-3-8-16,6-6 9 15,-1-7-12-15,8-5-15 16,1-5-14-16,6-4-86 16,-1-10-221-16</inkml:trace>
  <inkml:trace contextRef="#ctx0" brushRef="#br1" timeOffset="591371.7851">22189 8802 738 0,'0'0'27'16,"0"0"-24"-16,0 0 5 0,0 0-8 15,0 0 35-15,0 0-3 16,36-17 0-16,-8-7-14 15,3-2-13-15,5-4 10 16,-3-2-15-16,0-4 0 16,-5-2 5-16,-6-1-3 15,-3-3-2-15,-5 5 0 16,-3 0 9-16,-3 3-2 16,-2 5-2-16,-4 6 14 15,-2 7 28-15,0 10-21 16,0 5 2-16,0 1-28 15,0 0 4-15,0 0-13 16,-2 0 9-16,-14 14-3 0,-9 15-10 16,-8 10 26-16,-4 11-10 15,-6 4-3-15,0 7 2 16,0 0 16-16,4-3 0 16,3-3-18-16,6-4 34 15,7-1-17-15,8-1 8 16,6 1-25-16,3-2 0 15,6-3 0-15,0-1 0 16,5-8 0-16,10-3 1 16,6-7 10-16,7-11-18 15,0-8 7-15,4-7-1 16,2-2-16-16,0-18 12 0,-1-8-17 16,-7-4 15-16,-8 0-21 15,-10 1 27-15,-8 2-10 16,0 3 7-16,0-1-17 15,-13 0 0-15,-4 6 8 16,0 3 11-16,0 4-5 16,-1 6 2-16,5 4 5 15,-3 4-2-15,5 0-21 16,1 0 16-16,1 0-15 16,6 6-5-16,0 7-20 15,1 4 33-15,2 0-11 16,0 3-38-16,0-3-27 15,8-1-158-15</inkml:trace>
  <inkml:trace contextRef="#ctx0" brushRef="#br1" timeOffset="592378.8357">22789 8799 708 0,'0'0'36'0,"0"0"8"16,0 0-19-16,0 0-7 16,0 0 60-16,0 0-49 15,-5-5 7-15,5 3 0 16,0 1-16-16,0-2 7 0,0 2-27 16,5-4 9-16,9-2-9 15,2 0 0-15,7 0 0 16,1 0 3-16,0 2 3 15,0 0-6-15,-2 1 0 16,-2 3 3-16,-8 1-9 16,-3 0 6-16,-1 0-8 15,-5 4 4-15,-3 10-3 16,0 9 7-16,0 5 0 16,-6 4 4-16,-10 5-3 15,-6 0-1-15,-5 2 0 16,-4 1 2-16,-4-4 4 15,1-2-4-15,1-7-2 0,3-6 8 16,2-4-8 0,1-5 3-16,4 0-3 0,3-2 0 15,4-4 1-15,4-5-3 16,3 1-5-16,3-2 7 16,0 0-11-16,4 0 11 15,2 0-6-15,0-2-1 16,0-1-10-16,2-3 16 15,14 0-11-15,5-3 12 16,6-1 1-16,3 1 3 16,0 0-4-16,-2-1 12 15,2 4-5-15,-3-1 7 0,-4 6-14 16,-2 1 5 0,-3 0 1-16,0 0-6 0,-4 0-2 15,2 0-3-15,-3 8-32 16,7-2-13-16,3-2-79 15,5-4-73-15</inkml:trace>
  <inkml:trace contextRef="#ctx0" brushRef="#br1" timeOffset="592879.5026">23755 8822 730 0,'0'0'35'0,"0"0"-8"16,0 0-5-16,0 0 37 15,0 0 17-15,0 0-51 16,3-1 2-16,-3 1-1 16,0 0-24-16,0 0 21 15,-7 0-23-15,-13 7 3 16,-6 5 6-16,-4 3-6 0,0 2-3 16,4 0 1-16,4 0 6 15,3 0 8-15,7 2-15 16,2 0 3-16,2 1 7 15,6 1-9-15,2-2-1 16,0-1 0-16,5-1 5 16,13 0 0-16,5-1-5 15,4-4 0-15,1 0 3 16,0-6 1-16,-1 1-4 16,-4-4 0-16,0-3 5 15,-5 2-20-15,-1-2-17 16,-1 0-51-16,-2 0-23 15,-2-2-20-15,0-10-177 0</inkml:trace>
  <inkml:trace contextRef="#ctx0" brushRef="#br1" timeOffset="594603.9242">23813 8247 689 0,'0'0'11'16,"0"0"3"-16,-101-76-12 15,67 46 0-15,5-4 59 16,2 5-13-16,4 0 5 15,-1 5-22-15,0 5-4 16,-3 2 24-16,-5 2-51 0,-5 3 0 16,-3 4 5-16,-4 4-1 15,-3 1 2-15,-3 1-6 16,-3 0 0-16,2-2 10 16,-2 0-10-16,1-3 0 15,1 2-1-15,-1 1 6 16,0-4 4-16,-2 3-9 15,-2-1 7-15,0 3 3 16,4 1-10-16,3 2 0 16,10 0 1-16,4 0 5 15,4 2-12-15,1 6 3 16,-3 2 3-16,2 0 1 0,0 2-1 16,-1 1 0-1,3-1-4-15,-3 4 8 0,2 0-1 16,2 1-3-16,0 1 0 15,1 3-5-15,3 3 5 16,-1 0 0-16,1 2 1 16,0-2 12-16,0-2-20 15,0 2 7-15,-2-2 0 16,3 5 6-16,-2-1-6 16,1-1 0-16,-4081 1-1 15,8165-4 7-15,-4083 1-8 16,3 0 2-16,2-3 0 15,-2 3-2-15,3 3 2 16,0 0 0-16,-2 2 5 0,7 4-3 16,-3 0-2-16,4 0-4 15,4 1 4-15,-3-2 0 16,2-1 2-16,1-2-2 16,4-4 0-16,-3 1 8 15,0-1-14-15,0 5 6 16,3-3 0-16,1 3 2 15,2 0-2-15,0 0-5 16,0 1-1-16,8 3 12 16,5-4-6-16,2 5 0 15,4-2 0-15,8 3-5 0,2 2 5 16,3 4 0 0,4-2-1-16,-3-3 7 0,2-2-7 15,-3-8 1-15,1-3 0 16,2-2-4-16,3-1 4 15,1-6 0-15,3 1-7 16,4-2 15-16,3 0-16 16,5-1 7-16,3-1 1 15,2 0-4-15,1-3 4 16,0-1 0-16,2 3 5 16,2-3 4-16,1 0-9 15,-7 0 0-15,1-2 0 16,-5 0-11-16,-3-3 11 15,-4 1 0-15,3-3-1 16,-1 0 8-16,0 0-8 0,2 0 1 16,-3 0 0-16,4-5 0 15,1-3 0-15,1 4 0 16,0-3-5-16,-3 2 10 16,-8-1-2-16,0-1-3 15,-4-1 0-15,-2 0 1 16,-2-6-1-16,-1 0 0 15,-5-2 1-15,1-3 3 16,-4-2 10-16,0-2-14 16,2-7 0-16,-2 0 5 15,1-6-5-15,0-3 0 16,1 5-4-16,-1 2 12 0,-1 2-8 16,1 6 0-16,-2-1 0 15,-4 5 3-15,1 0-2 16,-2 3-1-16,-3 0 7 15,0 0-2-15,1-1 3 16,-3-2-8-16,3-1 0 16,-8-1 7-16,-1 2-7 15,-6-4 0-15,-3-1 7 16,0-5-5-16,0 0 15 16,-6-3-17-16,-3-1 0 15,0 1 17-15,1 0-16 16,0 5-1-16,5 1 0 15,-3 4 7-15,0 2 4 0,-2 3-11 16,-2-2 3 0,-2 0 9-16,-4-4-10 0,-3-1-2 15,-3-1 0-15,-3 0 7 16,2 2-7-16,-6-1 0 16,3 2 0-16,-4 1-1 15,3 3 3-15,4 1-2 16,4 2 0-16,2 2 8 15,1 1 4-15,-1 3-12 16,-1-1 7-16,3 2 2 16,-1 0-9-16,-2-1 0 15,-6-1-5-15,-3 0 11 0,-4 3-9 16,-5 2 3-16,-5 3-10 16,-3 3 10-16,-8 0-120 15,-9 11-27-15,-9-1-122 16</inkml:trace>
  <inkml:trace contextRef="#ctx0" brushRef="#br1" timeOffset="598985.7574">11118 6439 147 0,'0'0'105'16,"0"0"-56"-16,0 0 12 15,0 0-23-15,0 0-24 16,0 0 34-16,0 0-10 0,0 0 28 16,0-3-25-16,0 0-33 15,0 0 14-15,0 1-13 16,0 2 5-16,0 0 43 16,0 0-40-16,0 0-2 15,0 0 0-15,0 0-8 16,0 0 17-16,0 0-24 15,0 0 3-15,0 0-3 16,0 0 0-16,0 0 0 16,2 0-6-16,2 6 17 15,-1 2-6-15,2 3 1 16,0-3 1-16,-1 2 22 16,2-2-17-16,-2-1-5 15,2-1-2-15,0 0 3 0,0-1 17 16,5 0-10-16,-4-2-11 15,2-2 8-15,1 0-8 16,-2-1-3-16,2 0 1 16,1 0 6-16,-5 0 2 15,0 0-10-15,-2 0 1 16,1 0 19-16,-1 0-14 16,3 0 7-16,-2-4-9 15,1-2 4-15,0 1-1 16,-3-1-7-16,4 0 0 15,-2 1 0-15,2-1 2 16,1 1-2-16,1 1 0 16,0 0 1-16,-3 1-7 15,-2 1 6-15,1 1 0 0,-2-1-4 16,-2 2 6-16,1 0-2 16,-2 0 0-16,0 0-1 15,0 0-8-15,0 0 9 16,0 0-2-16,0 0-12 15,0 0 16-15,-3 0-3 16,-5 0 1-16,-1 0 0 16,3 3 2-16,-2-1-2 15,0 1 0-15,0 1-7 16,0-1 13-16,0-1-12 16,-2-1 2-16,-5 1 4 15,-3-1-10-15,0-1 10 0,0 0-4 16,0 0-7-1,1 0 17-15,3 0-10 0,-1-1 4 16,1-6-10-16,2 1 1 16,2 1 9-16,4 2 0 15,2 2 5-15,0 1 1 16,3 0-12-16,1 0 3 16,0 0 3-16,0 0-12 15,0 0 7-15,0 0-12 16,0 0 15-16,0 0-12 15,0 0 13-15,1 7 1 16,4 1 0-16,1-1-3 16,1 0 3-16,-2 0 0 15,1-3 5-15,0 2-3 0,2-1-2 16,-1 0 0 0,5-2 0-16,-4-2-17 0,6 0-16 15,0-1-27-15,-1 0-36 16,-4-1-168-16</inkml:trace>
  <inkml:trace contextRef="#ctx0" brushRef="#br1" timeOffset="600531.8394">11084 6541 349 0,'0'0'20'0,"0"0"0"16,0 0 4-16,0 0 49 0,0 0 31 15,0 0-50-15,-4-13-1 16,4 5-12-1,-2-1-1-15,2 3 3 0,0 1-16 16,0 1-18-16,0 3 33 16,0 1-26-16,0 0-15 15,0 0-1-15,0 0-13 16,0 0 12-16,2 8-3 16,5 2 4-16,0 2-2 15,1-1 2-15,-2-2 0 16,3-3 3-16,-3 2 6 15,3 0-1-15,0-1-8 16,3 1 0-16,-2 0 10 0,3-1-8 16,-2-2-2-1,0 0 0-15,-1-3 10 0,-4-2-7 16,3 0-3-16,-1 0 0 16,2 0 22-16,-1-5-15 15,-2-4 4-15,3-1-11 16,-3 0 10-16,-1 2-17 15,-2 0 7-15,1 0-41 16,0 4-12-16,-2-2-83 16,0-3-220-16</inkml:trace>
  <inkml:trace contextRef="#ctx0" brushRef="#br1" timeOffset="602819.9523">23567 9339 304 0,'0'0'41'16,"0"0"-18"-16,0 0 24 16,0 0-27-16,0 0 5 15,0 0 26-15,0 0-20 0,-4-9 10 16,4 6-8-16,0 2-7 16,0-1 26-16,0 2-24 15,0 0-6 1,0 0 21-16,0-2-26 0,0 2 5 15,0 0-22-15,0 0 2 16,0 0 6-16,0 0-8 16,0 0 0-16,0 0 4 15,4 0 0-15,5 0-1 16,6 2-3-16,2 3 7 16,0 0 17-16,3 0-24 15,1 2 3-15,-1-2 10 16,0 0-7-16,-3 2 10 15,2-2-16-15,-4-1 2 16,1-1 0-16,-4 0-2 0,-4-1 0 16,0-2 2-16,-5 0 5 15,-3 0-7-15,0 0 0 16,0 0 0-16,0 0 9 16,0 0-9-16,0 0 0 15,0 0 12-15,0 0-9 16,0 0 4-16,0-2-7 15,-3-4-10-15,-5 1-4 16,0-1-15-16,0-2-4 16,0 4 16-16,0-1-1 15,-2 0 17-15,1 2-15 16,-5 1 16-16,2 1-19 0,-1 1 18 16,1 0 1-16,-1 0-4 15,4 0 0-15,3 0 1 16,3 0 1-16,1 0 2 15,2 0 4-15,0 0-4 16,0 0 0-16,0 0-6 16,0 0-2-16,0 0-34 15,2 0-17-15,7 1 23 16,2 1-23-16,2-2-177 16</inkml:trace>
  <inkml:trace contextRef="#ctx0" brushRef="#br1" timeOffset="606742.4379">23793 8657 117 0,'0'0'78'0,"0"0"-69"15,0 0-7-15,0 0 55 16,0 0 3-16,0 0-9 15,0 0 2-15,14-20-13 16,-12 19 49-16,-1-3-31 16,-1 4-28-16,0-2 32 0,0 1-52 15,0-1 23 1,0-1-33-16,0 3 0 0,0 0 30 16,0 0-30-16,0 0 0 15,0 0 10-15,0 0-4 16,0-1 5-16,0 1-11 15,0 0 0-15,0-1 4 16,-1-1-4-16,-1 2-5 16,-1 0 2-16,2-2 3 15,-1 2 0-15,-2-3-2 16,0 3 4-16,1 0-19 16,-4 0 17-16,0 0 0 15,-2 0 7-15,3 0-4 16,-2 0-3-16,3 0 0 0,0 0 0 15,-2 0-3-15,4 0 3 16,0 0 0-16,-2 0 0 16,1 0 9-16,-2 0-18 15,-3 0 9-15,0 0 0 16,-2 5-4-16,-2-2 7 16,1 3-3-16,0-3 0 15,-1 2 3-15,2 0-5 16,0-1 2-16,2 1 0 15,0 0 9-15,-2 0-9 16,2-1 0-16,2-1-4 16,-1 3 12-16,-1-1-9 15,2-1 1-15,-1 3 0 16,1-4 12-16,-3 2-8 16,-1 0-2-16,0 2 18 0,0-1-16 15,-1 2 6-15,-1 1-10 16,0 1 4-16,-1 1 0 15,1 0-4-15,5-4 0 16,0 3-2-16,1-4 11 16,0 3 2-16,2-1-11 15,-1 2 0-15,-4 1 14 16,2 3-12-16,-1 1-1 16,1-1-1-16,1 3 12 15,3-2-17-15,0-1 5 0,0 2 0 16,-1 0 10-1,4 1-10-15,-4-3 0 0,0 3 13 16,3 0-10-16,-1 0 7 16,0 0-10-16,0 0 0 15,0 0 4-15,0 0-1 16,2-1-3-16,1-1 18 16,0 2-14-16,0 0 3 15,0 5-7-15,0-2 0 16,0 1 4-16,0-2-4 15,3 1 0-15,1-1-4 16,4-3 9-16,-1 1-4 16,0 0-1-16,2 0 0 15,1 0 1-15,0-1 1 16,-1 0-2-16,2-1 0 0,2-1 2 16,0 2-2-16,2-3 0 15,0-1 2-15,3 0-8 16,0-4 6-16,1-2 0 15,1 0 1-15,0-4 8 16,3 1-8-16,1-1-1 16,0-1 9-16,0-1-4 15,1 0-5-15,0 0 0 16,1 0-7-16,-1 0 10 16,-3-3-3-16,1-2 0 15,-3-4 6-15,1 3-6 16,-4-5 0-16,-2 1 0 0,-3 2-3 15,0-2 9-15,-1 2-4 16,0-3-2-16,-1 2 0 16,-1-1 3-16,0 0-3 15,-1 0 0-15,1 1-3 16,-2-4 13-16,4-1-12 16,0-3 2-16,2 0 0 15,-1 3 0-15,1-1 0 16,2-1 0-16,0 2-4 15,-3 3 10-15,2-3 1 16,-3 2-7-16,-2 2 7 16,0-2-1-16,-3 1 2 15,0-2-8-15,0 0 10 0,-2-4 1 16,2-2-6 0,-3 1-5-16,0 0 6 0,-1-2-2 15,-2 4-4-15,0-1 0 16,0 3-7-16,0 1 14 15,0 3 0-15,0-2-7 16,0 3 0-16,0-5 1 16,0 3-1-16,0-3 0 15,0 0-4-15,-5 0 14 16,-1 1-13-16,-1 2 3 16,1-1 0-16,0 3-11 15,-2 1 11-15,-2 4 0 0,1-6-1 16,-2 2 8-1,0 0-8-15,2 1 1 0,-2-2 0 16,4 1 0-16,-2-2 4 16,1 0-4-16,0 0 0 15,-2 1 1-15,5 1-2 16,-5-1 1-16,4 2 0 16,-1-1-5-16,1 2 6 15,2 0-1-15,-2 3 0 16,3-2 10-16,-4 1-17 15,3-1 7-15,0 3 0 16,-1-2 0-16,1-1 0 16,-1 2 0-16,1-2-1 15,-5 0 9-15,3 0-12 16,0 1 4-16,3 1 0 0,-3 0-1 16,2 0 1-16,1 2 0 15,-2-2-1-15,1 1 3 16,-1-1 0-16,2-1-2 15,0 1 0-15,-1 3 0 16,-2-3 1-16,0-1-1 16,0 1 0-16,1-1 9 15,1-1-10-15,-1 2 1 16,3 2 0-16,-1-1 5 16,0 2-3-16,3-1-2 15,0 1 0-15,-2-1 3 16,1 1-10-16,-1-2 7 0,-1 2 0 15,0 0-2-15,0-5 6 16,1 5-4-16,-1-2 0 16,0 2 7-16,-5 0-18 15,5 0 11-15,-2-1-17 16,2 1 15-16,-1 0-21 16,-2 0-5-16,-1 0-10 15,-1 0-55-15,-1 0 7 16,-1 0-93-16,-1 0-253 15</inkml:trace>
  <inkml:trace contextRef="#ctx0" brushRef="#br1" timeOffset="608371.1943">22417 9414 74 0,'0'0'117'0,"0"0"-3"15,0 0-40-15,0 0-10 16,0 0 25-16,0 0-46 16,1 0-5-16,-1 0 4 15,0 0-28-15,2 0 31 16,-2 0-33-16,0 0 12 0,0 0 1 16,0 0-13-16,0 0-2 15,0 0-10-15,0 0 5 16,2 0-3-16,-2 0-2 15,1 0 0-15,-1 0 22 16,3 0-15-16,3 0 15 16,3 0-9-16,2 0-12 15,-2 0 18-15,4 0-19 16,-1 0 0-16,3 2-2 16,0 1 9-16,1-2-7 15,0-1 0-15,1 0 6 16,0 0-8-16,2 0 2 0,-1 0 0 15,1 0-1-15,0 0 6 16,-2 0-10-16,-2 0 5 16,-2 2 0-16,2-2 2 15,-4 0-2-15,0 0 0 16,-2 0-7-16,-1 0 17 16,1 0-10-16,0 0 0 15,0 0 2-15,0 0 1 16,-2 0-3-16,2 0 0 15,0 0-4-15,-3-2 17 16,4 1-15-16,-4 0 2 16,-1 1 0-16,-2 0-2 15,-2 0 2-15,2 0 0 0,0 0-12 16,3 0 24 0,-3 0-29-16,2 0 14 0,-1 0-34 15,-1 0 10-15,0 0-52 16,-1 0-39-16,-1 0-127 15</inkml:trace>
  <inkml:trace contextRef="#ctx0" brushRef="#br1" timeOffset="615636.017">23449 9627 167 0,'0'0'147'0,"0"0"-110"16,0 0 14-16,0 0-4 15,0 0-41-15,0 0 0 16,0 0-6-16,32-23 0 15,-26 20-5-15,-1 2 5 16,0 1 0-16,-2 0-2 16,-3 0 2-16,0 0 0 15,0 0-2-15,0 0 5 0,0 0 29 16,0 0-23-16,0 0 10 16,0 0 10-16,0 0-28 15,0 0 19-15,0 0-3 16,0 0 21-16,0 0 50 15,0 0-58-15,0 0 3 16,0 0-7-16,0 1-17 16,-2 8 29-16,-8 3-13 15,-2 1-19-15,-1-2 19 16,-1-3-14-16,0 3-11 16,-3-5 30-16,0 2-11 15,0 0 12-15,-2 2-20 16,-2 0-8-16,1 2 32 15,-1 0-35-15,5 0 1 0,-1 0-3 16,4-1 10-16,1-1-8 16,3 0 0-16,0 1 3 15,-1-2-5-15,1 0 2 16,0-2 0-16,0 3-2 16,2-1 11-16,-3-1-7 15,3 1-2-15,0-1 2 16,-2 0 13-16,3-1-15 15,-3 1 0-15,0-2 0 16,-2 2 12-16,2-3-8 16,-1 2-4-16,-1 0 5 15,4 1 3-15,-3-2-8 16,-1 2 0-16,2-1-1 0,-1 0 14 16,2-1-9-16,2-2-4 15,-1 0 2-15,0 1 11 16,4-1-12-16,-2-2-1 15,2 1 0-15,2 0 10 16,-1 0-11-16,0-1 1 16,2-2 0-16,-1 0-1 15,1 3 1-15,0-3 0 16,0 0-6-16,0 0 11 16,0 0-16-16,-3 0-2 15,3 3-38-15,0 1 28 16,-2 1-57-16,1 0 2 0,-1 1-16 15,2 0-69-15,-4-6-167 16</inkml:trace>
  <inkml:trace contextRef="#ctx0" brushRef="#br1" timeOffset="616895.8289">22176 10610 389 0,'0'0'217'0,"0"0"-143"16,0 0-46-16,0 0 53 16,0 0 16-16,0 0-25 15,-2 0-35-15,2 0-20 16,3 0 23-16,12 0-18 0,3-9-21 15,6-2 28-15,0-4-27 16,1-2 6-16,-1-2-8 16,-2-6 0-16,1 0 8 15,-8-4-8-15,-2 1 0 16,-5-1-8-16,-6 6-7 16,-2 4 9-16,0 6 1 15,0 8 3-15,0 2-12 16,0 3 14-16,0 0-21 15,-9 0 18-15,-5 8-7 16,-3 11 5-16,-4 3 5 16,1 6 0-16,-3-1 1 15,1-1 5-15,-1 1-6 0,-1 1 26 16,4-2-26 0,0 5 23-16,2-2-21 0,3 3 12 15,3-1 10-15,4 6-24 16,1 1 0-16,3 3 23 15,-2 1-22-15,4-3 16 16,1-1-17-16,1-4 0 16,0-2-1-16,0-6 4 15,0-5-3-15,6-7 3 16,0-6 3-16,-1-4-12 16,0-1 6-16,1-3 0 15,2 0-10-15,1 0 10 0,4-3-8 16,-1-9 3-1,-1-3-4-15,-3-1 6 0,-2 0-18 16,-3-4 18-16,-3 1-26 16,0 0 1-16,0 2-4 15,0 4 27-15,-6 1-11 16,-1 5 16-16,1 2-14 16,0 3 8-16,-1 2-13 15,0 0 2-15,-1 0 4 16,2 0-14-16,3 0-43 15,0 5-1-15,3-2-59 16,0-3-117-16,12 0-42 16</inkml:trace>
  <inkml:trace contextRef="#ctx0" brushRef="#br1" timeOffset="620694.2522">22611 10092 296 0,'0'0'42'0,"0"0"20"15,0 0 52-15,0 0-3 16,0 0-42-16,0 0 8 15,-13-25-47-15,8 22-3 16,1-1 8-16,0 0-19 16,-3-1 29-16,1 2-39 15,-3 0-5-15,-6 1 8 16,0 2-2-16,-4 0-5 0,-1 0-2 16,1 0 0-16,-1 0 1 15,3 0-1-15,-3 0 0 16,2 0 10-16,2 0-6 15,-1 0 4-15,5 0-8 16,-3 0 0-16,0 0-1 16,-3 4 1-16,1 3 0 15,0 1-2-15,0-1 6 16,-2 0-5-16,7 3 1 16,-6-4 0-16,4 3-3 15,-3-1 3-15,-1 1 0 16,4-1 2-16,-2 1 4 0,2-1-12 15,-2 0 6-15,3 0 0 16,-4-2 6-16,2 3-6 16,-2-1-3-16,0 3 1 15,-1-2 4-15,3 2 3 16,-3-2-5-16,5 1 0 16,-2 1-7-16,0 0 7 15,2 3 0-15,-1 3-5 16,-1 0 10-16,2 5-9 15,-2-2 4-15,2 5 0 16,0 2 3-16,-1-3-3 16,5 3 0-16,-3 0 9 15,3 1-3-15,3-2-3 16,1 1-3-16,1-2 0 16,-1 2 3-16,4-3-3 0,-2 0 0 15,0 0 12-15,0-2-10 16,2 0 18-16,-1-1-19 15,2-3 6-15,0-2 12 16,0-1-19-16,0-1 0 16,0 1 2-16,0 2 4 15,0-1-5-15,0 2-1 16,0 2 0-16,0 1-1 16,0 0 1-16,0-1 0 15,2 0-5-15,4 0 14 16,4 0-7-16,-3 1-2 15,4-1 0-15,4 0 11 0,-3-3-11 16,5 0 0-16,2 2 12 16,0-1-8-16,0 0 0 15,1 2-4-15,-3-4 0 16,0 0 5-16,4-1-5 16,-2 1 0-16,2-1 2 15,3 1 7-15,1-1-5 16,2-2-4-16,-2-1 0 15,2-3 13-15,-1-2-4 16,3-1-7-16,1-3 12 16,2-3-14-16,3 3 22 15,-2-3-22-15,2 3 0 16,-3-2 10-16,1-1-10 0,-3 0 0 16,-2 0-2-1,-2 0 9-15,-1 0-7 0,-4 0 0 16,0 0 0-16,-2 0 16 15,2-1-14-15,3-11-1 16,6-2 15-16,3-2-14 16,3-3 4-16,0-1-6 15,0 0 0-15,-1 0-5 16,-3 2 5-16,-2 3 0 16,0-1-1-16,-1 1 5 15,-1 1-1-15,0-1-3 16,1 0 0-16,-4-1 1 0,2-4 0 15,-2-1-1-15,-1-8 0 16,0-5 8-16,-1-5-12 16,-4 0 4-16,5-1 0 15,-6 6-2-15,-1 4 2 16,-2 4 0-16,-6 2-2 16,-3 2 6-16,-1 3-1 15,-2-3-3-15,-2-3 1 16,-1-2-7-16,0-1 9 15,0-4-3-15,0 0 0 16,-6-4 2-16,-3 0-5 16,-4-2 3-16,-1 3 0 15,2 1-7-15,-2 4 7 0,0 2 0 16,1 4-2 0,0 0 6-16,-1 0-5 0,0 2 1 15,0-3 0-15,-4 1-2 16,-2 1 2-16,-1-1 0 15,-1 2-4-15,0 1 9 16,2 4-6-16,4 2 1 16,0 0 0-16,2 4-1 15,1-2 3-15,2 3-2 16,-1-2 0-16,-2 0 3 16,0 2-4-16,-4-2 1 15,-3 3 0-15,3 1-3 0,-3 2 3 16,3 0 0-1,1 2 0-15,-1 2 6 0,4-1-5 16,-2 0-1-16,0 1 0 16,-1-1-2-16,-1 3 2 15,0-2 0-15,-2 0-4 16,3 1 7-16,1-1-7 16,-1 2 4-16,2-1 0 15,2 1-3-15,-2 0 4 16,6 0-1-16,0 0 0 15,1 0 0-15,-1 0-13 16,1 3 3-16,-3 5-46 16,2 4 34-16,-1 1-58 15,1 5-36-15,-1 3-10 0,2 0-119 16,2-2-283-16</inkml:trace>
  <inkml:trace contextRef="#ctx0" brushRef="#br2" timeOffset="635245.1022">22574 10704 205 0,'0'0'203'0,"0"0"-159"16,0 0-10-16,0 0 7 15,0 0 5-15,0 0 54 16,0 0-51-16,-2-49-23 15,1 43 20-15,-1 2-30 16,2 2 2-16,-1 2-1 16,1 0-3-16,0 0-8 15,0 0-6-15,0 0 0 16,0 0 5-16,0 0-2 16,0 0-3-16,0 0 0 15,0 0 10-15,0 0 4 0,0 0-14 16,0 0 4-16,0 0-4 15,0 0 2-15,0 0 7 16,0 0-9-16,0 0 9 16,0 0-1-16,12-3-8 15,4 2 0-15,1 0 28 16,-2 1-26-16,-6 0-2 16,-3 0 0-16,-1 0 0 15,-4 0-5-15,3 5 5 16,-3 4 0-16,-1 6-8 0,0 3 18 15,0 4-5 1,0 3-5-16,-10 1 3 0,0 1-3 16,-1 0 0-16,-1 0 0 15,0-1 19-15,0 0-18 16,-1-3 13-16,2 1-14 16,-2-4 5-16,4 0-5 15,-3 0 0-15,0 0 0 16,-1-2 4-16,0-1-2 15,0-3 3-15,3-3-5 16,0-2 0-16,5-3 0 16,0 1 0-16,1-2 0 15,1 0 1-15,0-3 5 16,0 0-10-16,0-1 4 16,-1 1-12-16,4-1-7 0,-2 0 17 15,2-1 1 1,0 0-11-16,0 0 22 0,0 0-12 15,-1 0 2-15,1 0 0 16,0 0 6-16,0-1-6 16,0-5-2-16,0 1-2 15,0 1 4-15,0-3 0 16,3-1-4-16,10-2 4 16,-1-1 16-16,4 0-16 15,3-1 0-15,1 1 18 16,4 0-14-16,1 1 16 15,1-1-20-15,2 5 0 0,-1 0 6 16,-6 1-6-16,4 0 0 16,-4 3-4-16,-1 0 16 15,-1 2-16-15,-4 0 4 16,0 0 0-16,-2 0-17 16,0 0 17-16,1 0-54 15,4 0 14-15,1 0-59 16,2 0-28-16,0-3-306 15</inkml:trace>
  <inkml:trace contextRef="#ctx0" brushRef="#br2" timeOffset="636780.3082">22064 10701 715 0,'0'0'31'0,"0"0"-16"0,0 0 5 15,0 0-18-15,106-46 36 16,-75 31 7-16,-1 3-34 16,1-1 12-16,-3 2-16 15,-1-3-5-15,0 0 46 16,-7 0-44-16,-1-2 3 15,-4 2 12-15,-2-3-1 16,-2 0 19-16,-1-1-37 16,-1-1 5-16,-3 5 20 15,-1-1-25-15,-2 0 2 16,0 1-2-16,-3 0 4 16,0-3-6-16,0 6 2 15,0 2 0-15,0 1 9 0,0 3-9 16,0 1 0-16,0-1-3 15,0 3 8-15,0-1-5 16,0 3 0-16,0 0 2 16,0 0-9-16,-3 0 7 15,-5 0-13-15,-7 8 13 16,-3 9-7-16,-6 2 6 16,1 6 1-16,0 1 0 15,-1 1-6-15,0 2 6 16,1-2 0-16,3-2 0 15,-1-2 11-15,5 1-10 16,1-2-1-16,-1 2 0 0,4 3 6 16,-2-1-5-16,4 1-1 15,1 0 0-15,0 2 10 16,0 2-10-16,-2-2 0 16,2 1 0-16,-1 0 12 15,0-4-12-15,2-1 0 16,-1-1-11-16,3-1 23 15,3-3-8-15,0 0-4 16,3-3 2-16,0-1-5 16,0 0 3-16,0-4 0 15,2-3-5-15,4-1 9 16,1-3-5-16,5 0 1 16,-1-1 0-16,3-4-2 0,2 0 8 15,0 0-6-15,2 0 0 16,-3 0 5-16,-3 0-3 15,-5-3-2-15,-1 0 0 16,-4-1 8-16,2-3-6 16,-1 0-2-16,3-5 0 15,-3-2 10-15,0-1-13 16,-2-4 3-16,-1-1-3 16,0-2-9-16,0-2 2 15,-4 0 2-15,-5 5-6 16,-2 4-5-16,1 4 7 15,3 5 9-15,1 2-27 0,-1 1 30 16,3 1-13-16,1 2 13 16,2 0-1-16,1-1 2 15,0 1-11-15,0 0 10 16,0 0 0-16,0 0-6 16,0 0 6-16,0 0-1 15,0 0-7-15,3 0 16 16,9 0-2-16,3-1-6 15,1-1-9-15,2 1 7 16,4 0-72-16,-1-2-61 16,-3-6-168-16</inkml:trace>
  <inkml:trace contextRef="#ctx0" brushRef="#br2" timeOffset="638647.725">11272 5663 639 0,'0'0'32'0,"0"0"-1"15,0 0 5-15,0 0-36 16,0 0 27-16,0 0 5 16,-15-26-18-16,14 26 56 15,-1 0-57-15,2 0 2 16,-1 0-15-16,-4 0 9 16,-1 2-10-16,-4 12 1 15,-1 8 0-15,-2 7 1 16,-3 5-1-16,-2 7 0 15,-3 8-1-15,-5 7 14 16,-3 4-8-16,-1-4-5 0,0-6 0 16,3-1 0-16,3-7 0 15,8-4 0-15,3-9 0 16,4-5 5-16,3-10-6 16,5-6 1-16,1-5 0 15,0-3-9-15,0 0 9 16,0 0-5-16,0 0-11 15,0 0-59-15,5 0 19 16,6 0-30-16,0-8-186 16</inkml:trace>
  <inkml:trace contextRef="#ctx0" brushRef="#br2" timeOffset="640117.4575">11588 6419 277 0,'0'0'92'16,"0"0"-53"-16,0 0 78 15,0 0-41-15,0 0-13 16,0 0-3-16,0 0-31 15,-6 0 11-15,6 0-27 16,0 1-9-16,0 1 8 16,0 1-12-16,0 2 0 15,0 4 3-15,2 1-3 16,5 0 22-16,2 2-22 0,-1-4 14 16,1-1-5-1,4-1-9-15,-1-3 0 0,6 0 37 16,1-3-20-16,1 0 16 15,-4 0-33-15,2 0 6 16,-5 0 25-16,2 0-28 16,-3 0 1-16,0-5 11 15,-4 1-5-15,-1-1 4 16,1-1-14-16,1-2 11 16,0-3-10-16,3-6 7 15,1 0-8-15,-1-5 5 16,-2 0-1-16,-1 1 1 15,-4 4-5-15,-2 4 0 16,-2 4-1-16,1 7 1 0,-2-1 0 16,0 3-3-16,0 0-6 15,0 0-2-15,0 0-27 16,0 0-26-16,0 1 54 16,-6 9-30-16,-5 4-27 15,-5-2 28-15,-1 5-53 16,-5-3-96-16,-5-3-195 15</inkml:trace>
  <inkml:trace contextRef="#ctx0" brushRef="#br2" timeOffset="640687.4848">11590 6467 581 0,'0'0'79'0,"0"0"-79"0,0 0 0 16,0 0 7-16,0 0 21 16,0 0 14-16,10-5-42 15,-4 5 3-15,0 0 28 16,0 2-30-16,0 5-1 16,3 1 17-16,0-1-15 15,2-1 4-15,2 0-6 16,0-1 8-16,4-5 5 15,2 0-9-15,4 0-4 16,2 0 24-16,0-8-23 16,2-1 13-16,-4-5-14 15,0 1 3-15,-3-4 7 16,-5 3-10-16,-1 2 0 16,-4 2 0-16,-6 1 10 15,-2 3-4-15,-1 0-6 0,-1 0 0 16,0 1 21-16,0 1-21 15,0-3 0-15,0 2-1 16,0 0-15-16,0 2 5 16,0 3-34-16,0 0-10 15,0 0-18-15,0 0-129 16,-4 3-17-16</inkml:trace>
  <inkml:trace contextRef="#ctx0" brushRef="#br2" timeOffset="648757.0264">22122 11176 219 0,'0'0'126'0,"0"0"-103"16,0 0 22-16,0 0 37 15,0 0 22-15,0 0-25 16,0 0-49-16,0 0 0 16,0 0-10-16,0 0-11 15,0 0 3-15,0 0-12 16,0 0 0-16,0 0-4 15,2 3 4-15,0 0 0 16,3 0 0-16,-2-3 6 0,0 2-7 16,0 0 1-1,0-1 0-15,0 1-4 0,-2-1 6 16,-1 0-4-16,0 1-29 16,0 0-30-16,0 1 47 15,0 0-40-15,0-1 38 16,-3-2 6-16,-4 0 3 15,-4 0 4-15,2 0 6 16,2 0 3-16,1 0 63 16,-2-2-37-16,6-1-11 15,-3-1 18-15,2 1-11 16,0 1 4-16,2-1-23 0,-1 1-4 16,1 0 41-1,-1 2-45-15,2 0-1 0,-1 0 12 16,-1 0-9-16,2 0-3 15,-1 0 0-15,-1 0 0 16,2 0-3-16,0 0 3 16,0 0-2-16,0 0-8 15,0 0 17-15,0 0-14 16,0 0 1-16,0 0 6 16,0 0-8-16,0 0 8 15,0 2-1-15,6 3-2 16,2 0-28-16,1 4-15 15,-2-3-84-15,-3-1-259 16</inkml:trace>
  <inkml:trace contextRef="#ctx0" brushRef="#br2" timeOffset="651298.1333">22189 11272 89 0,'0'0'106'0,"0"0"-96"16,0 0 28-16,0 0-8 15,0 0 34-15,0 0-17 16,0 0-28-16,8-9 45 15,-6 9-11-15,-2 0-11 16,0 0 19-16,0 0-60 16,0 0 4-16,0 0 9 15,0 0-8-15,0 0 12 16,0 0-4-16,0 0-10 16,0-1 38-16,0 1-42 0,0 0 0 15,0 0 3-15,0 0 5 16,0 0-9-16,0 0 1 15,0 0-10-15,0 0-7 16,2 0 13-16,-1 0-15 16,2 0-9-16,-1 0-96 15,1 0-138-15</inkml:trace>
  <inkml:trace contextRef="#ctx0" brushRef="#br2" timeOffset="652688.203">22414 11235 93 0,'0'0'119'0,"0"0"-51"15,0 0-34-15,0 0-1 16,0 0 26-16,0 0-32 16,0 0 23-16,0 0-24 15,0 0 3-15,-1 0 49 16,1 0-56-16,0 0 22 15,0 0 4-15,0 0-31 16,0 0 28-16,0 0-36 0,0 0-5 16,0 0 11-16,0 0-15 15,0 0 0-15,0 0-1 16,1 0 4-16,7 0-3 16,1 0 0-16,3 0 0 15,-2 0-1-15,3 0 5 16,-1 0-4-16,2 0 0 15,-1-5 11-15,-4 4-13 16,-1 1 2-16,-1-3 0 16,1 3 1-16,-2 0-1 15,-1-3 0-15,-1 3-2 16,0-1 8-16,-1 1-9 16,-3 0 3-16,0-1-2 15,0 1-6-15,0 0 0 0,0 0 1 16,0 0-3-16,0 0-8 15,0 0 11-15,0 0 2 16,0 0-4-16,0 0 1 16,0 0-8-16,0 0 2 15,0 0-4-15,0-2-32 16,0 1 42-16,-3 1-80 16,-7 0 21-16,1 0 52 15,-2 0-40-15,1 0 55 16,-1 0-4-16,4 0 4 15,1 0 14-15,2 0-12 16,0 0 21-16,1 0-15 16,2 0 6-16,1 0 18 0,0 0 12 15,0 0-44 1,0 0 43-16,0 0-19 0,0 0 3 16,0 0 29-16,0 0-48 15,0 0 10-15,0 0-18 16,0 0 5-16,0 0-15 15,0 0 10-15,0 0-3 16,0 0-10-16,0 0 13 16,4 0-2-16,10 0-30 15,-2 0-63-15,1 0-47 16,1 0-145-16</inkml:trace>
  <inkml:trace contextRef="#ctx0" brushRef="#br2" timeOffset="654891.1941">22165 11300 317 0,'0'0'67'15,"0"0"-47"-15,0 0-20 16,0 0 43-16,0 0 56 16,0 0-65-16,0-4 7 0,0 4-19 15,0 0-3-15,0 0 18 16,0-2-25-16,0 2 2 16,0 0 2-16,0 0-5 15,0 0-3-15,0 0-8 16,0 0 0-16,0 0-14 15,0 0 15-15,0 0-1 16,0 0 0-16,0 0 11 16,2 0 0-16,4 3-9 15,0 1 5-15,0 0 19 16,-2 1-20-16,4 0-6 16,0 1 16-16,0 1-13 0,1 0 11 15,0 2-11-15,-3 1 6 16,3 0 1-16,1 1-7 15,-4-1-3-15,2-1 5 16,-4 2 2-16,2-3 2 16,0-2-9-16,-2 2 0 15,1-2 17-15,-1 0-17 16,3 2 0-16,-1 0 10 16,2 2-1-16,0 1 1 15,1 0-10-15,1 2 5 16,1 4 4-16,1-3-8 15,2 1 1-15,-3-1 3 16,2-2 10-16,-3 1-14 0,0 0-1 16,0-2 0-1,-4 1 11-15,0-3-8 0,0 0-3 16,-1 0 4-16,2 0 8 16,-1-1-1-16,-2 0-11 15,2 1 0-15,1-1 10 16,0 3-10-16,2-2 0 15,-2 2-3-15,2 0 10 16,1 0-2-16,0 0-5 16,-3-1 0-16,5 0 2 15,-3 1-2-15,2-2 0 16,2 2-3-16,-1-2 15 16,-1 3-10-16,2-2-2 15,-3 0 0-15,3-1-1 0,-1-1 3 16,0 1-2-16,-3-1 0 15,-3-1 8-15,2 0-6 16,2 2-2-16,-2-3 0 16,2 1-2-16,-1-1 2 15,-2 0 0-15,1-1-1 16,1-1 7-16,-1 2 0 16,-1-2-6-16,0 2 0 15,-2-3 2-15,5 0-2 16,-4 2 0-16,-3-5 0 15,2 2 7-15,-2 1-2 16,-2-3-5-16,1 1 0 16,-2 1-4-16,0-2 7 0,3 0-3 15,-3 0 0 1,0 0 14-16,1 0-17 0,-1 0 3 16,2 0 0-16,-2 0-3 15,0 0-6-15,0 0-12 16,0 0-14-16,0-6-60 15,0-5-36-15,0-4-65 16,3 0-403-16</inkml:trace>
  <inkml:trace contextRef="#ctx0" brushRef="#br2" timeOffset="665279.7617">23224 12056 562 0,'0'0'42'16,"0"0"7"-16,0 0 9 15,0 0-19-15,0 0 2 16,0 0 24-16,0 0-23 15,-19-5 9-15,19 5-33 16,0 0-13-16,0 0 15 16,0 0-14-16,0-3-6 15,3 0 23-15,7-3-18 16,5-2 10-16,0-1-15 16,1-1 0-16,1 3 14 0,-1 0-14 15,-2 0 0-15,1 3-3 16,-8 1 13-16,-2 3-12 15,-4 0 2-15,-1 0 0 16,2 0-18-16,-2 0 16 16,3 10 1-16,1 7-10 15,-4 4 22-15,1 5-12 16,-1-1 1-16,0 1 0 16,0 0 8-16,-3 1-8 15,-7 1 0-15,-4 3 7 16,-2 0-4-16,0 2 3 15,-3 1-6-15,3-2 0 0,-1 0 0 16,-3-1 0 0,2-1 0-16,1-4-2 0,-2-2 9 15,2-2-7-15,-3-1 0 16,2 1 1-16,-1-5 0 16,4-2 2-16,0-1-6 15,5-4-7-15,-1 0-10 16,5-3 19-16,0-2-16 15,2-2 2-15,1-3 2 16,1 0 11-16,1 0 2 16,-1 0-1-16,-3 0-8 15,3-3 7-15,1-2-13 16,1 0 15-16,0 1-16 16,0-1 13-16,0-3-3 15,0 2 3-15,7-5 6 0,6-2-3 16,7-1 0-16,1-2 3 15,3 1 14-15,1-2-12 16,5 4-1-16,-1-1 21 16,0 1-23-16,1 2 29 15,-2-1-23-15,-3 5 4 16,-5 2 3-16,-1 3-15 16,-5-1-1-16,0 3-3 15,0-2 3-15,-1 0-3 16,-1 2-3-16,1-1-46 15,1 1 43-15,0-2-69 16,-1-1-36-16,-2-8-105 16,-3-4-346-16</inkml:trace>
  <inkml:trace contextRef="#ctx0" brushRef="#br2" timeOffset="666979.5772">23463 11609 503 0,'0'0'16'16,"0"0"3"-16,0 0-12 16,0 0 28-16,0 0 41 0,0 0 5 15,-54-31-60-15,45 31 2 16,0-2-11-16,-3 2 0 16,-4 0-8-16,-3 0-4 15,-3 0 4-15,-3 8 10 16,-1-3-10-16,2-1 24 15,-3 1-14-15,3-2-4 16,-1 2 3-16,2-1-13 16,-1 4 0-16,0-1-6 15,5-2 9-15,0 4-3 16,4-1 0-16,-2 2 6 16,2 1-13-16,0 0 7 15,0 3 0-15,-1-2 0 0,1 4 0 16,-3-1 0-16,1 3-1 15,-2 1 4-15,0 2-4 16,0 4 1-16,1-1 0 16,-1 2-4-16,2-4 6 15,1 0-2-15,2 0 0 16,1-1 8-16,1 3-7 16,4 1-1-16,1 1 0 15,-2 1-4-15,3-2 8 16,-2 1-4-16,2-1 0 15,-1 1 6-15,4 1 5 16,-1 2-11-16,1 2 0 16,0 0 0-16,3 1 14 0,0 0-15 15,0 1 1-15,3 0 0 16,7 0 11-16,2-4-11 16,2 2 0-16,-1-2 13 15,-1 1-9-15,4 0 1 16,-1-2-4-16,3 0 6 15,-1-1 15-15,3-2-22 16,1-2 0-16,0-3 4 16,2-2 5-16,0-2-9 15,1 1 0-15,7 0 3 16,4 2 1-16,7 0-4 16,5 0 0-16,4-1-3 0,3-4 6 15,2 1-1 1,1-6-2-16,-3-1 1 0,-2-2 4 15,-3-5-5-15,-2-1 0 16,-6 0 1-16,-3 0 5 16,-6-9-3-16,-3-5-3 15,-2-4 2-15,-1-6 34 16,4-6-36-16,3-3 4 16,3-4 2-16,4 3 0 15,2-2-1-15,-2 5-5 16,-2 2 0-16,-3 7 6 15,-8 3-6-15,-1 2-1 16,-6 4-8-16,-5 1 18 0,2-2-8 16,0-5-1-1,0-3 0-15,2-12 6 0,1-7-6 16,-2-8 0-16,-3-2 3 16,-1 1 1-16,-4 6 1 15,-7 10-5-15,-2 5 0 16,-1 7 14-16,0 3-14 15,0 3 1-15,-10 2 7 16,-1 0 0-16,-1 2 0 16,-2-2-8-16,0-3 0 15,-2-1 11-15,-1-1-11 16,-3-4 0-16,-3 1 21 16,2-4-19-16,-3 3 19 15,1-1-21-15,3 1 3 0,-3 3 10 16,2 2-13-16,-1 1 0 15,1 0 0-15,5 3 5 16,-2 2-4-16,0-2-1 16,0-1 0-16,-4 2-4 15,-3 1 4-15,3 2 0 16,-2-1-7-16,2 3 15 16,0 2-18-16,2 0 10 15,0 0 0-15,-3-1 4 16,4-1-4-16,-1 0 0 0,1-1-2 15,0 2 11 1,1-3-12-16,-1 4 3 16,2-1 0-16,-1 3-3 0,3 1 3 15,0 1-1-15,3 2-10 16,5 0 22-16,0 0-19 16,1-1 8-16,-2 1 0 15,2-3-7-15,-4 1 7 16,-1 1 0-16,2-2-3 15,-5 2 13-15,3-4-10 16,-3 4 0-16,3-2 1 16,0 3-8-16,1 0 7 15,2 0-16-15,2 0 8 0,2 0-36 16,-1 0 23 0,0 9-36-16,0 1-47 0,3 1 44 15,-1 4-118-15,0-4-133 16</inkml:trace>
  <inkml:trace contextRef="#ctx0" brushRef="#br2" timeOffset="673331.9002">12061 6486 4 0,'0'0'342'0,"0"0"-324"16,0 0 24-16,0 0-11 15,0 0-1-15,0 0 51 16,0 0-41-16,0 0-33 15,-3-10 43-15,3 8-26 16,0 2 13-16,0 0-12 16,0 0-19-16,0 0 18 15,0 0-24-15,0 0 0 16,0 0 22-16,0 0-18 16,0 0 6-16,0 0-10 15,0 0 4-15,3 0-4 16,13 0 0-16,7 0 0 15,2 2 34-15,1 0-30 0,-1-1 3 16,-3 4-7-16,2-1 6 16,-1 0 17-16,-1 0-19 15,-6 0-3-15,-2-1 10 16,-8-3-8-16,-3 0 8 16,-2 0-11-16,-1 0 0 15,0 0 16-15,0 0-16 16,0 0 0-16,0 0 16 15,0 0-13-15,0 0 0 16,0 0-3-16,0 0 0 16,1 0-10-16,-1 0 10 15,0 0-17-15,2 0 12 0,3 0-50 16,2 0-5 0,5 0-70-16,-4 0-159 0</inkml:trace>
  <inkml:trace contextRef="#ctx0" brushRef="#br2" timeOffset="674337.3549">12597 6186 442 0,'0'0'70'0,"0"0"-6"15,0 0 3-15,0 0-22 16,0 0-15-16,0 0 58 16,-5 0-85-16,5 0-1 15,10 0 22-15,10-1-20 16,7-2 30-16,3-1-34 15,0 0 8-15,-2 1 0 0,-3 1-8 16,-4-1 0-16,-6-1 1 16,0 1 9-16,-5-2-11 15,-1 2 1-15,-4 0 0 16,-2 1-10-16,-3-1 10 16,0-3-3-16,0-4-9 15,-2-4-53-15,-8 0 24 16,-4-3-25-16,-3 2-33 15,-1 1-12-15,-1-1-23 16,-1 1-10-16,5 1 111 16,-1 2 33-16,0 3 12 15,5 2 38-15,3 1 31 0,4 2 40 16,4 3-41 0,-2 0-17-16,2 0-20 0,0 0-37 15,0 0-2-15,2 0 5 16,11 6 3-16,7 5 71 15,2-2-79-15,-1-2 12 16,3 0 11-16,-2-3-26 16,-1 0 14-16,-6 4-15 15,0 0 0-15,-5 5 3 16,-3 2-3-16,0 4 0 16,-4 3 1-16,-3 5 0 15,0 3 23-15,0 4-18 16,-11 1-2-16,-5-1 42 15,-5-1-39-15,-1-3-7 16,-2-3 3-16,1-3 7 0,-1-6-2 16,7-4-8-16,3-3 0 15,5-7-21-15,6-2 1 16,0-2-51-16,3 0 24 16,0-6-52-16,0-18-322 15</inkml:trace>
  <inkml:trace contextRef="#ctx0" brushRef="#br2" timeOffset="674884.8148">12925 6222 488 0,'0'0'81'0,"0"0"-44"16,0 0 5-16,0 0-40 15,0 0 13-15,0 0 10 16,0-2-14-16,0 16 13 16,-6 7 30-16,-8 6-17 15,-3 4 36-15,-4 2-61 16,-3-1 3-16,-2 1 25 15,-2 1-32-15,-2-3 22 16,1-1-18-16,5-4-11 16,1-9 40-16,10-2-41 15,5-8 0-15,3 0-2 16,3-4 16-16,0-2-15 16,1 1 1-16,1-2-38 0,-2 0 33 15,-2 0-48-15,1-6-3 16,0-9-76-16,3-5-25 15,0-1 1-15,0-3-64 16</inkml:trace>
  <inkml:trace contextRef="#ctx0" brushRef="#br2" timeOffset="675169.5483">12665 6382 245 0,'0'0'185'16,"0"0"-75"-16,0 0-43 15,0 0-67-15,0 0 0 16,0 0 21-16,27 3 23 0,-13 6 20 15,5 1-33-15,-4 5 6 16,4-1 14-16,-1 3-35 16,3 2-9-16,0 0 12 15,-2-1-5-15,1 4 0 16,-1-4-14-16,1 1 0 16,2 1 6-16,2-1-6 15,-1-2 0-15,0-2-1 16,-2-3 13-16,-2-4-13 15,-4-2 1-15,3-3-19 16,-6 0 14-16,1-1-58 16,-4-2-22-16,-1 0-2 0,-2 0-197 15</inkml:trace>
  <inkml:trace contextRef="#ctx0" brushRef="#br2" timeOffset="680394.2689">9981 15571 154 0,'0'0'110'0,"0"0"-87"16,0 0 17-16,0 0-9 16,0 0 27-16,0 0-28 15,0 0 6-15,-14-15 49 16,14 13-38-16,-2 2-15 16,1-1 36-16,1 1-40 15,0 0 11-15,0 0-16 16,-2 0-8-16,2 0 36 15,0 0-47-15,-2 0 10 0,2 0 10 16,0 0-18-16,0 0 9 16,0 0-15-16,0 0 0 15,0 0-1-15,0 0 1 16,7-1 0-16,7-1 1 16,8 0 3-16,-3-3-3 15,4 2-1-15,-3 2 0 16,-2-1 3-16,-4 2-3 15,-4 0 0-15,1 0 8 16,-5 0-8-16,0 0 3 16,3 2-3-16,-4 7 0 15,3 5-7-15,-4 1 15 0,-1 2-8 16,-2 4 5-16,2 1 5 16,-2 4 5-16,-1 1-15 15,0-1 7-15,0 2 8 16,0 0-15-16,-8-3 0 15,-1-1 7-15,-2-1-5 16,-5-2 1-16,0-3-3 16,1 2 0-16,-2-3 15 15,-2 0-15-15,-1 1-1 16,0 2-9-16,4-3 18 16,3-2-8-16,0 0 0 15,6-5 0-15,-3 3 4 16,1-2-2-16,1-5-2 15,-1 0 0-15,3-4 6 16,2 1-13-16,1-3 5 0,0 0 2 16,0 0 8-16,1 0-8 15,1 0 0-15,-1 0 0 16,-1 0 3-16,1 0-8 16,1 0 5-16,-1 0 0 15,0 0-4-15,1 0 4 16,1-3-5-16,0-5 4 15,0-5-10-15,0-2 11 16,1-3 0-16,12-3 1 16,4-1 34-16,4 3-34 15,1 2 19-15,1 0-20 16,2 5 17-16,2 3-22 0,0 1 5 16,1 1 0-16,0 3 1 15,-3 3-1-15,-1-1 0 16,0 0-2-16,0-1 13 15,1-2-2-15,2 0-1 16,2-4-4-16,-1-1 7 16,8-3-11-16,-2-1 0 15,2 2 3-15,-3 2 8 16,-5 2-9-16,-5 0-2 16,-4 2 1-16,-6 2-8 15,-2-1 7-15,-3 3-20 16,-1-1-10-16,0-1-34 15,5-4 11-15,2-2-50 0,0-2-91 16,-3-7-348 0</inkml:trace>
  <inkml:trace contextRef="#ctx0" brushRef="#br2" timeOffset="714366.3816">4128 4163 616 0,'0'0'39'0,"0"0"29"16,0 0-28-16,0 0-5 15,0 0 56-15,0 0-40 16,-8 0-9-16,8 0 1 16,0 0-39-16,0 0 40 15,0 0-34-15,0 0-9 16,0 0 33-16,10-13-30 15,6-8 4-15,9-8-8 16,3-3 9-16,0 1-13 16,-5 3 4-16,-2 0 0 0,-7 6-8 15,-6 1 8 1,-5 1-8-16,-3 4 4 0,0 0-35 16,0 2 37-16,-6 5-19 15,-7-1-12-15,2 5 28 16,-5 0-6-16,3 4 0 15,5 1-1-15,0 0 12 16,3 0 14-16,5-1-14 16,0 1 0-16,0-2 3 15,0 2-3-15,0-1-3 16,0 0-9-16,0-1 12 16,0 1 0-16,10 1 0 0,3 0 0 15,5 0 1 1,-1 0 1-16,-1 9-2 0,6 6 0 15,-4 0-2-15,2 4 2 16,-4 3 0-16,-4-1 3 16,0 2-6-16,-5 0 8 15,-2-4 3-15,-2 2-8 16,-3-4 0-16,0 0 16 16,0-1-16-16,0 0-9 15,0 2-15-15,0 0-94 16,-4-4-51-16,-4-13-375 15</inkml:trace>
  <inkml:trace contextRef="#ctx0" brushRef="#br2" timeOffset="716878.5505">2329 6486 606 0,'0'0'44'0,"0"0"-17"16,0 0 2-16,0 0-21 16,0 0 33-16,0 0 1 0,0 0-21 15,0 0 41 1,0 0-50-16,0 0 1 0,0 0 3 16,0 0-8-16,0 0-9 15,0 0 1-15,0 0-1 16,6 0-14-16,7 0 19 15,11 2-4-15,-3-2 0 16,7 0 6-16,-1 0 3 16,4 0-9-16,-2 0 0 15,-1 0 12-15,-3 0-12 16,-8 0 0-16,-2 0-1 16,-6-2 4-16,-5 2-3 0,-1 0 0 15,-3 0 6 1,0 0-19-16,0 0 20 0,0 0-9 15,0 0 2-15,0 0 0 16,0 0 7-16,0 0-7 16,0 0-7-16,-9 0 6 15,-11 0 1-15,-2 2 0 16,-6 5-11-16,0-2 27 16,2 0-18-16,7-2 2 15,4-3 0-15,3 1 7 16,3-1-7-16,3 0 0 15,1 0-1-15,4 0 18 16,0 0 0-16,1 0-12 16,0 0-5-16,0 0 32 15,0 0-29-15,0 0-3 0,0 0 0 16,0 0-6-16,0 0-11 16,0 0 17-16,2 0-5 15,11 0-1-15,6 0 7 16,2 0-1-16,1 3 0 15,2 0 9-15,-3-1-16 16,3 3 7-16,-5-1 0 16,1-1 9-16,-3 0-9 15,-3-3 0-15,2 2-7 16,-1 0 15-16,0-1-18 16,3-1 10-16,3 0-26 15,0 0 5-15,0 0-55 0,7 0-1 16,0 0-21-16,-3-5-139 15,1-4-172-15</inkml:trace>
  <inkml:trace contextRef="#ctx0" brushRef="#br2" timeOffset="718328.0573">6434 6582 627 0,'0'0'45'0,"0"0"-45"15,0 0 16-15,0 0-19 16,0 0 3-16,0 0 0 16,0 0 48-16,4 2-48 15,0 1 0-15,4 0 32 16,2-1-10-16,2 1 10 15,2 0-12-15,0 0-17 16,0-2 38-16,2 1-38 0,-4 1 11 16,-1-3 2-1,1 0-15-15,-5 2 14 0,1-2-15 16,-4 2 0-16,-1-2 4 16,0 0-4-16,-3 0 0 15,0 0 9-15,0 0-6 16,0 0 23-16,0 0-26 15,0 0 0-15,0 0 16 16,0 0-16-16,0 0 0 16,0 0-1-16,0 0 1 15,0 0-10-15,1 0-59 16,4 0-17-16,1 0 12 0,3-9-125 16</inkml:trace>
  <inkml:trace contextRef="#ctx0" brushRef="#br2" timeOffset="721160.3885">3333 5448 309 0,'0'0'46'16,"0"0"-46"-16,0 0 0 15,0 0-9-15,0 0 9 16,0 0 0-16,0 0 56 16,0 0 18-16,0 0 40 15,0 0-32-15,0 0-33 16,0 0 9-16,0 0-44 16,0 0 11-16,0 0 19 0,0 0-17 15,0 0-7-15,0 0 21 16,0 0-38-16,0 0 57 15,0-2-34-15,3-8-8 16,4-7 3-16,0-5-11 16,1-2-8-16,-3 0-2 15,3-3 8-15,0 1 5 16,-2-1-13-16,-3 1 0 16,0 1 11-16,-1 1-11 15,-2 4 0-15,2 3-1 16,-2 6 10-16,0 3-8 15,2 2-1-15,-2 2 0 16,1 0 7-16,-1 1-7 0,0 0 0 16,0 0-4-1,0 0 13-15,0 0-16 0,2-2 7 16,-2 0 0-16,2 1 6 16,-2 1-6-16,0-1 0 15,2 1 0-15,-2 2 14 16,0-1-1-16,0-2-13 15,3-1 0-15,-2 0-5 16,1 0 10-16,1 1 2 16,0-1-7-16,0 0 1 15,0 2-11-15,-2 0 10 16,1 2 0-16,-2-1-1 16,0 1 12-16,0-1-17 15,0 2 6-15,0-1 0 0,0-1 4 16,0 2-4-16,2-5 1 15,1 1-3-15,1-1 2 16,0-2 0-16,1 2-1 16,-1 0 1-16,1 0-7 15,-1-2 7-15,1 2 0 16,4-5 3-16,-3 3-3 16,1-1 0-16,-1 4 0 15,-1 1 5-15,-3 2-18 16,0 1 13-16,-2 0 0 15,0-2-11-15,0 2 13 16,0 0-4-16,3 0 0 16,0 0 2-16,0 0 0 0,8-1 0 15,-3 0-3-15,0-1-6 16,2 0 18-16,-2 2-4 16,-1-3-5-16,-4 3 0 15,-1 0-5-15,1 0 5 16,-2 0-10-16,2 0 2 15,-1 0 15-15,2 0-18 16,3 3 8-16,-1 2 3 16,2 1 3-16,1-1-3 15,1 0 0-15,-2 0-1 16,1 0 5-16,0 0-8 16,1 0 4-16,-2-2 0 0,-2 1 1 15,0 3-1 1,-1-1-12-16,0 3 3 0,1-1 12 15,-3 3-9-15,5-2 5 16,-3 2 1-16,-2-1-2 16,0-3 2-16,-1 1 0 15,-1 0 1-15,-1 0 7 16,1-2-14-16,-1 2 6 16,0 1 0-16,0 1 1 15,0 0-1-15,0 4 0 16,0 0 2-16,0-1 2 15,0 2-1-15,0-1-3 16,0-1 0-16,0-4-3 0,0 2 3 16,0-2 0-1,0 0-3-15,0-1 14 0,0 1-16 16,0-2 5-16,0 1 0 16,0 0 3-16,0 0-3 15,-1 2 0-15,0-2 7 16,1 2-6-16,-2-1 7 15,2-1-8-15,0-1 0 16,-1 0-1-16,1-3 1 16,0 1 0-16,0-2-2 15,0-3 13-15,0 2-15 16,0-2 4-16,0 0 0 16,0 0-1-16,0 0 1 15,0 0-13-15,0 0 11 0,0 0-25 16,0 0 7-16,0 0-39 15,-3 0-21-15,-4 0 46 16,-1-5-122-16,-1-1 44 16,1 3 57-16,1 0-31 15,0-1 49-15,1 3-12 16,-2-2-14-16,2 0 61 16,2 0 2-16,-1 0 16 15,2-1 58-15,0 1-4 16,2 0 7-16,-1 2-25 15,1-2-8-15,-1 0 42 16,1 3-53-16,1-4 1 16,-2 4 22-16,2-3-27 0,0 1 17 15,0 2-21-15,0 0-13 16,0 0 41-16,0 0-48 16,0 0-5-16,0 0 14 15,0 0-11-15,0 0 6 16,0 0-9-16,0 0 0 15,0 0-7-15,0 0 7 16,0 0-11-16,0 0 9 16,0 0-8-16,0 11 10 15,2 4 0-15,5 2 0 16,1 2 0-16,1-1 0 16,1-1 0-16,-2 2 1 0,2-2 8 15,0 2-8 1,-2-5-1-16,4-2 0 0,-2-4-2 15,1-1 2-15,-4-3 0 16,2-1 2-16,0-2-1 16,-1-1 9-16,5 0-10 15,2 0 4-15,1-5 12 16,0-7-16-16,1 0 0 16,-5-2 7-16,-1-2-3 15,-1 0 1-15,-1-1-5 16,2-1 0-16,3-1-17 15,-2 2-12-15,0 1-24 16,2 1-17-16,0 0-32 0,0 2-6 16,-2-3-173-1</inkml:trace>
  <inkml:trace contextRef="#ctx0" brushRef="#br2" timeOffset="724862.3876">6405 6411 199 0,'0'0'186'16,"0"0"-173"-16,0 0-8 15,0 0-5-15,0 0 0 16,0 0 44-16,0 0-10 16,-10 0 25-16,10 0 5 15,0 0-39-15,0 0 38 16,0 0-51-16,0 0-7 15,0 0 20-15,0 0-25 16,0 0 2-16,0 0-4 16,0 0 14-16,0 0-13 0,0 0 1 15,0 0 0 1,0 0-4-16,0 2 4 0,0 4 0 16,0 3 0-16,7 0 8 15,0 4 31-15,1 1-38 16,3 0 4-16,2 1 23 15,-1 0-28-15,0-3 3 16,3 0 0-16,-5-2 12 16,5-3-6-16,-1 0-6 15,2-3-1-15,-5 0 34 16,3-1-32-16,-3 0 5 16,-2-2-9-16,-2 1 10 15,2-1-5-15,0-1-5 16,0 0 0-16,1 0 12 0,1 0-10 15,-2 0 9-15,4 0-10 16,-1 0 11-16,1-1 1 16,-2-5-13-16,1 0 0 15,0 1 11-15,-2-2-11 16,-1 0 9-16,2-1-9 16,-2 0 13-16,0-3-11 15,3 2-2-15,1 1 0 16,-1-2-1-16,0 1 11 15,-2 1-13-15,2-1 3 16,-4 3 0-16,-1 0 0 16,-2 1 0-16,-1 2-5 15,0-2-2-15,1 1-12 16,-2 1 4-16,-2 1-9 16,1-1-10-16,-1 3 16 0,0-2-38 15,3-1-16-15,-4 2-24 16,3-4-147-16</inkml:trace>
  <inkml:trace contextRef="#ctx0" brushRef="#br2" timeOffset="730267.966">7102 5129 363 0,'0'0'41'15,"0"0"-22"-15,0 0-13 16,0 0 12-16,0 0-16 16,0 0 47-16,0 0-3 15,0 3-38-15,0-1 19 16,0-2-27-16,1 1 11 0,3 2-15 15,-3 0 6-15,8 1-2 16,-2 0 25-16,1 1-18 16,3 1 5-16,0 1-8 15,4 1 4-15,0 1 1 16,2-3-9-16,2 3 0 16,0-1 6-16,8-2-3 15,-1 1 6-15,3-2-8 16,1-1 8-16,-1-1 2 15,1-2-4-15,2 1-7 16,-4 1 7-16,2 0 8 16,-3-1-13-16,0 2-2 15,3-2 0-15,-2 1 3 16,-1-1 3-16,-2-2-6 16,0 3 5-16,-1-3 5 0,-1 0 0 15,-1 0-10-15,-3 0 3 16,-2 0-11-16,0 0 13 15,-3 0-5-15,1 0 0 16,-4 0 12-16,3 0-21 16,0 0 9-16,-2 0 0 15,0 0-2-15,-4 0 2 16,0 0 0-16,1 0-4 16,-5 0 23-16,1 0-24 15,-2 0 5-15,0 0-14 0,0 0-4 16,-1 0-6-16,-1 0-3 15,5 0-33-15,0 0-78 16,0 0-15-16</inkml:trace>
  <inkml:trace contextRef="#ctx0" brushRef="#br2" timeOffset="732249.629">8310 3219 315 0,'0'0'10'15,"0"0"-10"-15,0 0 49 16,0 0-44-16,0 0 25 16,0 0 7-16,0-60-4 15,0 53 12-15,0 3-6 16,0 1-13-16,0 0-8 16,0 3-16-16,0 0 19 15,0 0-21-15,0 0 0 0,0 0 15 16,0 0-2-16,0 0-5 15,0-1 27-15,0 1-30 16,0-2 27-16,0 2-20 16,0 0-5-16,0 0 38 15,0 0-43-15,-2 0 16 16,2 0 19-16,0 0-37 16,0 0 14-16,-1 0-14 15,1 0 4-15,0 0-16 16,0 0 8-16,-4 2 2 15,2 8-7-15,-1 2 12 16,-2 4-3-16,2-2 0 16,-2 2 2-16,0-1-1 0,-2 0 15 15,2 0-14 1,-1 0 6-16,0 0 3 0,2-2-4 16,-2 0-7-16,3 0 2 15,-2-2 17-15,2 2-19 16,1-3 0-16,1-3 0 15,0 1 12-15,-1 0-20 16,-2-4 8-16,3 3 0 16,-1-2 13-16,-1 0-13 15,3 2 0-15,0-2-1 16,-2-1 10-16,1 1-6 16,-1-2-3-16,2 2 0 15,-2-4-4-15,2 1 4 16,0-1 0-16,0 1-4 0,0-2 9 15,0 0-2-15,0 0-3 16,0 0 0-16,0 0 0 16,0 0 0-16,0 0 0 15,0 0-10-15,0 0 6 16,0 0-6-16,0 0-18 16,0 0-33-16,0 0 51 15,0 0-54-15,0 0-10 16,0 0-5-16,0 0-107 15,0 0-119-15</inkml:trace>
  <inkml:trace contextRef="#ctx0" brushRef="#br2" timeOffset="733075.3241">8199 3355 334 0,'0'0'34'0,"0"0"34"16,0 0 15-16,0 0-30 15,0 0 40-15,0 0-41 16,0-8-16-16,0 8-3 16,0 0-24-16,0 0 22 15,-1 0-21-15,-2 0 1 16,0 0-12-16,-3 0 6 16,-1 0-5-16,-4 0 0 15,-5 0 8-15,1 0-8 16,-3 0 0-16,-4 0 2 0,-4 0-3 15,-2 1 1-15,-5 3 0 16,-3 2-1-16,2 0 5 16,0-3-1-16,5 2-3 15,3-2 5-15,9-3 22 16,1 0-27-16,5 2 0 16,2-2 5-16,2 0 2 15,7 0 7-15,0 0-14 16,0 0-3-16,0 0-17 15,0 0 20-15,0 0-9 16,0 0-8-16,0 0-38 16,0 0 26-16,0 0-36 15,0 0-29-15,0 0 18 0,0 0-64 16,0 0 33-16,0 0-13 16</inkml:trace>
  <inkml:trace contextRef="#ctx0" brushRef="#br2" timeOffset="733373.6215">7815 3244 338 0,'0'0'27'15,"0"0"84"-15,0 0-25 16,0 0-48-16,0 0 15 16,0 0-51-16,0-10-2 15,0 10 0-15,0 0 2 0,-6 10-11 16,-3 4 9-16,3 2 0 15,1-1 2-15,2 2-1 16,0 0 7-16,-1 1-8 16,2 1 10-16,2-1-2 15,0 2-8-15,0-4 0 16,0 0-11-16,12-1 25 16,6-4-17-16,2-3 3 15,8-1-3-15,5-3-8 16,7-1-10-16,3-1-110 15,2-2-54-15</inkml:trace>
  <inkml:trace contextRef="#ctx0" brushRef="#br2" timeOffset="734274.0767">8566 3445 435 0,'0'0'5'0,"0"0"10"15,0 0-14-15,0 0-1 16,0 0 39-16,0 0 19 15,-2 0-17-15,9 0-10 16,8 0 7-16,3 0 0 16,-2 0-36-16,5 0 1 0,-3 0 13 15,0 0-16-15,1 0 11 16,-1 0-11-16,-3-3 0 16,3 0 6-16,-6 1-6 15,0-1 0-15,0 0 1 16,-5 2 17-16,1-4-14 15,-5 2-4-15,1-3 3 16,-4-1 1-16,0-2-4 16,0-2-9-16,0 0 4 15,0-3-13-15,0-2 3 16,-12 1-22-16,2-2-23 16,-2 3 29-16,0 1-9 15,0 4 30-15,-1 1 4 16,3 2 12-16,3 0 4 15,-2 4-2-15,5 0-4 0,1 1 37 16,1 1-23-16,2-1 14 16,0 1-15-16,0 0-3 15,0 0-9-15,0 0-5 16,5 0 1-16,9 0 16 16,2 0-17-16,3 2 0 15,-3 10 6-15,2 2 1 16,0 0 6-16,0 4-12 15,0-1 9-15,-5 2 9 16,-3 2-17-16,3-3-2 16,-7 2 25-16,-4-4-18 15,2 4 5-15,-4-3-12 0,0 2 11 16,0 0-2-16,-12 4-8 16,-5 0-1-16,1 1 18 15,-2 1-15-15,3-5 8 16,0 3-11-16,2-1-4 15,2-1-4-15,2 0-82 16,1-5-74-16,1-12-319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3:48:18.7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6481 3679 541 0,'0'0'36'0,"0"0"-13"0,0 0 5 15,0 0 3 1,0 0-19-16,0 0-6 0,0 0 43 15,-6-61-48-15,9 59 8 16,2 1 12-16,-1 1-11 16,2 0-8-16,4 0-2 15,7-3 0-15,7 3-2 16,6 0 2-16,10 0 0 16,9 0 0-16,12 0 8 15,10 4-8-15,9-2 0 16,5 1 4-16,-3-3-6 15,-3 0 2-15,-7 0 0 16,-8 0-2-16,-12 0 11 16,-6-3-8-16,-8 3-1 0,-9-2-39 15,-3 2-13 1,-7 0-156-16,-7 0-144 0</inkml:trace>
  <inkml:trace contextRef="#ctx0" brushRef="#br0" timeOffset="773.4163">15093 3425 653 0,'0'0'3'16,"0"0"10"-16,0 0 63 15,0 0-76-15,0 0 4 16,0 0 16-16,-3 0-17 15,3 0 47-15,6 0-22 16,18-11-24-16,11-2 54 16,3 0-58-16,4 0 0 0,0 2 0 15,-6 4 13-15,-3 0-26 16,-4 5-30-16,1 2-46 16,2 0 19-16,-6 0-186 15</inkml:trace>
  <inkml:trace contextRef="#ctx0" brushRef="#br0" timeOffset="6393.3036">12828 7548 589 0,'0'0'43'0,"0"0"-6"16,0 0 1-16,0 0 35 15,0 0-59-15,0 0 22 16,0 0 49-16,-18-3-44 16,18 3-17-16,0 0-2 15,0 0-4-15,0 0 1 16,0-6-19-16,12-5 0 15,6-6 12-15,4-4-5 0,4-5-7 16,0-2 0-16,0-2 4 16,-5-5-13-16,-5 2 9 15,-4-1-25-15,-10 2 16 16,-2 5-17-16,0 1 2 16,0 5 16-16,-5 5 0 15,-4 8-16-15,-2 2 24 16,0 6-29-16,0 0 22 15,-5 0-47-15,-1 5 32 16,0 1 22-16,3 0-3 16,1-1-7-16,4-5 10 15,4 3 0-15,1-1 15 16,2-1-15-16,2-1 6 16,0 2-6-16,0-2 12 15,0 0-25-15,0 0 13 0,0 0 0 16,3 0-5-16,9 1 5 15,6-1 0-15,2 0-3 16,0 0 17-16,3 0-9 16,-1 0-5-16,2 0-4 15,1-1-1-15,1-5 5 16,-3 1 0-16,0 0-4 16,-8 2 16-16,-3 3-15 15,-6 0 3-15,-6 0-14 16,0 0 1-16,0 8 14 15,0 7-1-15,-6 3 0 16,-6 0 14-16,3 6-9 0,-4-1-5 16,2 3 0-16,-1 5 16 15,2-3-16-15,4-1 13 16,1-4-13-16,5-7 16 16,0-5-16-16,0-4 0 15,0-4 0-15,0-2-7 16,9-1 7-16,6 0 0 15,6 0-3-15,4-8 15 16,2-3-12-16,-3 0 0 16,-7 0-31-16,-8 5 29 15,-5 2-25-15,-4 3 7 0,0-2-6 16,0 3-67 0,-4-3-40-16,-10 1-265 0</inkml:trace>
  <inkml:trace contextRef="#ctx0" brushRef="#br0" timeOffset="7982.087">12820 7628 621 0,'0'0'14'0,"0"0"58"15,20-75-69-15,5 34 32 16,7-2-35-16,-1-2 2 16,3-5 39-16,3 1-31 15,-2-1 11-15,-1-1-21 16,-3 0 7-16,-1 0 26 0,-5 1-33 15,-5 9 0 1,-5 7 40-16,-8 7-38 0,-4 13 17 16,-1 5-19-16,-2 4 0 15,0 5 21-15,0 0-21 16,0 0-1-16,-17 16-11 16,-7 5 21-16,-1 4-16 15,1 2 7-15,3 3 0 16,0 1 0-16,-2 6 0 15,-2 0 0-15,5 4 7 16,4 0 1-16,5-1 4 16,5-3-12-16,6-5 12 15,0-6 6-15,0-9-18 16,9-6 0-16,5-2-4 0,8-7 19 16,5-2-12-16,4 0-3 15,5-8 16-15,0-8-7 16,-5-2-9-16,-6-1 0 15,-7 1 1-15,-7 3 9 16,-7 6-4-16,-2 1-6 16,-2 5-1-16,0 1-6 15,0 1 7-15,-5 1-15 16,-5 0 3-16,-4 3 7 16,1 13 4-16,2 2-5 15,1 1 6-15,4 3-12 16,5-2 12-16,1-3 0 15,0-6-5-15,0-6 6 0,6-2-1 16,8-1 0-16,3-2 0 16,8 0 3-16,3-8-3 15,2-8 0-15,-2-1 11 16,-4 0-8-16,-8 3-3 16,-6 5 0-16,-7 5 5 15,-2 2-9-15,-1 2 4 16,0 0-13-16,0 0 0 15,0 0 9-15,-11 7-8 16,-8 13-1-16,-3 7 13 16,0 2-6-16,4 4 6 15,2 0 0-15,5-4-1 16,6-1 4-16,4-6-3 16,1-5 0-16,0-6-4 15,9-5-11-15,6-2 15 0,4-3 0 16,7-1 7-16,2 0-2 15,-1 0-1-15,-5-1-4 16,-2-8 4-16,-7 1-11 16,-4-2 7-16,-5-1 0 15,-2-4-13-15,-2 1 10 16,0 0 3-16,0-1-26 16,-6 2-8-16,0 5 25 15,3 2 0-15,-1 4 6 16,4 2-4-16,0 0 7 0,0 0-7 15,0 0-7 1,0 0 9-16,0 6-15 0,4 1 20 16,8-3 0-1,2-4 3-15,5 0 7 0,1 0 5 16,2-15 12-16,4-8-26 16,1-5 50-16,3-5-51 15,0-6 3-15,-2-4-2 16,1-3 7-16,-6 1-8 15,-4 1 0-15,-5 0-1 16,-5 2-25-16,-4 4 26 16,-2 11 0-16,-3 10-2 15,0 6 9-15,0 11-14 16,0 0-7-16,0 11-3 16,-8 15 5-16,-8 15 12 0,-4 4 0 15,0-2 31-15,3-2-24 16,4-8 11-16,5-8-18 15,4-8 2-15,4-5-8 16,0-5 6-16,0-3-31 16,3-4-15-16,13 0-63 15,-1-14-102-15</inkml:trace>
  <inkml:trace contextRef="#ctx0" brushRef="#br0" timeOffset="8102.8237">13734 7230 648 0,'0'0'0'0,"0"0"-179"0,0 0 97 15</inkml:trace>
  <inkml:trace contextRef="#ctx0" brushRef="#br0" timeOffset="9663.2898">14258 7620 672 0,'0'0'13'16,"0"0"-9"-16,0 0 13 16,0 0-14-16,0 0 12 15,85-17-13-15,-61 3 44 16,3-5-46-16,-6-1 1 16,0-2 22-16,-4-5-18 15,-6 0-2-15,-5-2-3 16,-4-2-7-16,-2 0 7 15,0 0 0-15,-6 3-11 16,-8 3 5-16,2 8 12 0,2 3-1 16,4 4-5-1,3 6 0-15,0 2 10 0,3 0-10 16,0 2 0-16,0-2-14 16,0-1 22-16,21-4-8 15,7-2 0-15,8 0 6 16,0 2-14-16,-2 4 8 15,-8 3 0-15,-6 0-15 16,-8 0 21-16,-3 0-12 16,-6 0-4-16,-1 9 10 15,-2 4-1-15,0 3 1 16,0 1 0-16,-8 4 28 0,-2 4-23 16,2-3 16-16,2 1-21 15,3-4 6-15,3 0 3 16,0-5-9-16,0-2 0 15,3-3-3-15,11-3 14 16,8-4-16-16,3 0 5 16,4-2 0-16,1 0 13 15,-5 0-13-15,-6-4-19 16,-5 1 3-16,-10 2 3 16,-2 1 11-16,-2 0-28 15,0 1 30-15,-5 14-11 16,-9 5 15-16,3 2-4 15,2-3 33-15,6 0-22 0,3-4-6 16,0-1-5-16,1-5 0 16,14-1-5-16,5-4 5 15,5-4 0-15,1 0 9 16,2 0-3-16,-4-10-5 16,-5-1-1-16,-7-5 0 15,-6 1-16-15,-4-3 16 16,-2 0-31-16,0 0 28 15,-9 4-39-15,-7 3 35 16,-3 4-4-16,0 5 11 16,1 2-18-16,-1 0 18 15,5 0 0-15,3 7-7 16,9-1 9-16,2 0-2 16,0-1 0-16,0 1 0 15,13-3-6-15,6-2 9 0,8-1-3 16,3 0 29-16,3 0-16 15,0-5 4-15,-2-5-17 16,1-1 12-16,-7 1-14 16,-1-1 2-16,-8 4 0 15,-9 3 7-15,-5 1 3 16,-2 3-20-16,0 0 10 16,-8 0 0-16,-6 0-2 15,-3 10 2-15,-3 6 0 16,5 1 13-16,-1-1-10 15,7-2-1-15,5-5-2 16,4 0 0-16,0-3 2 0,0-3-2 16,4-1 0-1,12-2-8-15,4 0 17 0,6 0-2 16,-2 0-7-16,0-4 0 16,-5-1 10-16,-6-1-10 15,-1 1 0-15,-7 3-4 16,-4-2 19-16,-1 1-11 15,0 1-4-15,-4-4 0 16,-10 4 0-16,5-1 0 16,3 3 0-16,2 0-7 15,1 0 18-15,0 1-22 16,3 11 5-16,0 0 6 16,0 0-1-16,12-3 1 0,6-5 0 15,9-4 17-15,6 0 7 16,4-8 17-16,0-9-41 15,-1-7 6-15,-2-2 13 16,-1-6-19-16,-3-4 0 16,-3-3 10-16,-4 0-4 15,-6-3-10-15,-4 1 4 16,-5 2 0-16,-5 5 8 16,-3 6-8-16,0 11 0 15,0 5 7-15,0 10 5 16,0 2-24-16,0 0 9 15,0 6 3-15,-8 16-23 16,-4 7 23-16,-3 5 0 0,5 1 2 16,1-2 1-16,6-6-5 15,3-5 2-15,0-6 0 16,0-3-19-16,3-6 14 16,7 0-60-16,1-6-6 15,-2-1-61-15,-3-4-92 16</inkml:trace>
  <inkml:trace contextRef="#ctx0" brushRef="#br0" timeOffset="9790.3858">15377 7238 629 0,'0'0'65'16,"0"0"-51"-16,0 0-14 0,0 0-128 15,0 0 111-15,0 0-120 16</inkml:trace>
  <inkml:trace contextRef="#ctx0" brushRef="#br0" timeOffset="11852.91">16476 7311 642 0,'0'0'9'16,"0"0"17"-16,0 0-26 16,0 0 0-16,0 0 4 15,0 0 19-15,-29 70 2 16,10-27 58-16,-3 2-47 16,0-2 27-16,5 1-63 15,1-4 7-15,2-5 23 16,4-6-30-16,4-10 0 15,3-9 2-15,3-6 11 0,0-4-8 16,0 0 0-16,0 0 2 16,0-14 68-16,0-16-75 15,0-11-3-15,6-9-4 16,10-7-4-16,1-2 1 16,5 0-22-16,4 4 2 15,2 9 8-15,0 12-7 16,-1 10 29-16,-3 7-13 15,-3 5 25-15,0 5-21 16,-3 4 9-16,0 3 0 16,1 0-12-16,-4 0 12 15,1 14-10-15,-5 5 0 0,-4 3 20 16,-4 3-16 0,-3 4 6-16,0 2 0 0,-12 2 13 15,-12 2-13-15,-4-3 0 16,-2-3 6-16,2-5 4 15,3-3-10-15,10-8 0 16,1-5 0-16,10-7 11 16,2-1-11-16,2 0 0 15,0 0-10-15,0-9 5 16,15-6 3-16,2 2-11 16,3 2 13-16,-2 4 3 15,-3 2-3-15,-2 5 0 16,-2 0-13-16,0 0 26 15,3 0-10-15,2 0-3 16,4 5 0-16,3 0 52 0,3-2-52 16,1-3 0-16,6 0 26 15,-2 0-15-15,-1-13 5 16,-6-1-16-16,-3 0 0 16,-7 1-1-16,-3-1 1 15,-4 2 0-15,-3 1-9 16,-2 6 8-16,-2 2-1 15,0 3-18-15,0 0 20 16,0 0-29-16,-11 16 23 16,-4 6 6-16,2 0-6 15,3 0 15-15,6-1-14 16,4-4 5-16,0-6 0 16,4-1-14-16,13-4 14 0,5-1 0 15,5-4 0-15,6-1 9 16,2 0-8-16,2-3-1 15,-1-6 0-15,-1-3 2 16,-4-2 3-16,-4-1-5 16,-9-2 9-16,-3-2-6 15,-6 0-1-15,-4-1-2 16,-4 3 0-16,-1 4-22 16,0 4 22-16,0 5 0 15,0 1-3-15,0 3 4 16,0 0-6-16,0 0-14 15,-3 0-2-15,-1 3-6 16,-2 9 27-16,-3 2 0 0,3 1-2 16,0 4 11-16,0-3-18 15,1 3 9-15,0-1 0 16,1 1 4-16,2-1-4 16,0-1 0-16,1-5 13 15,1-2-3-15,0 0-9 16,0-7-1-16,0 1 0 15,1-2-9-15,7-2 9 16,-1 2 0-16,2-2 27 16,0 0-23-16,-2 0 19 15,-4 0-23-15,2 0 3 16,-1-2 23-16,4-7-23 16,-1-5-3-16,1-3 10 0,2-1-5 15,-4-3-6-15,0-1 1 16,1-1 0-16,-4 6-17 15,-1 7 17-15,-2 4 0 16,0 5-4-16,0 1 13 16,0 0-18-16,0 0 9 15,0 0 0-15,0 0-31 16,0 0 29-16,0 0-7 16,1 0 4-16,1 0 10 15,-1 0-8-15,-1 0 3 16,0 0 0-16,0 0-8 15,0 0 8-15,0 0 0 16,0 4-7-16,0 5 16 0,0 3-8 16,0 5-1-16,-4 4 0 15,-6 1 6-15,-2 5-6 16,-1-3 0-16,-3 3 8 16,1-4-3-16,0-1 6 15,2-3-11-15,0-7 4 16,2-1-5-16,3-6 1 15,3-2 0-15,3-3 5 16,2 0 2-16,0 0-3 16,0 0-4-16,2-4-23 15,14-12 7-15,5-4-13 16,7-1 26-16,0 2-11 16,-2 1 28-16,1 4-14 0,-2 3 0 15,-3 1 0-15,1 2-5 16,-5 1 5-16,1-2 0 15,-2 0 10-15,0-1-3 16,-1-5 5-16,-2-1-12 16,-2-3 12-16,-1-5 4 15,-5 2-16-15,-4 0 0 16,-2 8 14-16,0 4-13 16,0 8 42-16,0 0-43 15,0 2 7-15,0 0-21 16,-1 15 14-16,-6 10 0 15,-1 2-4-15,5-1 0 16,3-1-13-16,0-2-50 16,18-7-66-16,6-10-28 0,6-6-391 15</inkml:trace>
  <inkml:trace contextRef="#ctx0" brushRef="#br0" timeOffset="13118.9592">13282 8702 659 0,'0'0'81'0,"0"0"6"15,0 0-36-15,0 0-49 16,0 0 40-16,0 0-42 15,0 0 0-15,0 0-3 16,0 0 11-16,0 0-22 16,0 0-10-16,0 0-88 15,4 0 44-15,-3 0-158 16,-1-9-195-16</inkml:trace>
  <inkml:trace contextRef="#ctx0" brushRef="#br0" timeOffset="14396.1553">13168 8768 458 0,'0'0'121'0,"0"0"-19"0,0 0-96 15,0 0 32-15,0 0 32 16,5-5-35-16,11-9 15 16,3-3-47-16,4-5 5 15,2-3 27-15,1-3-35 16,2-5 0-16,-2-1-7 15,0-3 29-15,-7-2-26 16,-4 4 4-16,-6 4 0 16,-7 7-16-16,-2 8 22 15,0 3-6-15,0 10 0 16,0 1 4-16,-8 2-22 16,0 0 18-16,-6 5-23 0,-1 11 8 15,-3 6 15-15,-1 10 0 16,1 4-4-16,-2 3 13 15,4 2-12-15,-1-2 3 16,8-7 0-16,5-3 21 16,4-5-21-16,0-5 0 15,4-5-5-15,12-4 18 16,4-7-13-16,6-3 0 16,3 0 4-16,4-3 21 15,0-13-25-15,-3 0 0 16,-5 2-5-16,-7 0 16 15,-4 4-6-15,-8 3-5 16,-3 2 0-16,-3 5 2 0,0 0-2 16,0 0 0-16,0 0-2 15,-6 0-6-15,-11 13-3 16,1 3 11-16,0 2 0 16,3 1-7-16,4-2 7 15,5-1 0-15,3-3-2 16,1 0 15-16,0 0-16 15,5-1 3-15,7-2 0 16,6-3-15-16,3-2 18 16,6-4-3-16,4-1 0 15,5 0 14-15,2-6-3 16,0-6-11-16,-2-2 0 0,-5-2 9 16,-2 2-8-16,-3-2-1 15,0-1 0-15,-6 2 3 16,-1-1 6-16,-6 2-9 15,-3 1 0-15,-3 0-5 16,-2 0 5-16,-1 2 0 16,-3 1-1-16,1 3 4 15,-2 4-4-15,0 1 1 16,0 2 0-16,-3 0-19 16,-14 5-3-16,-5 12 5 15,-4 7 13-15,3 2 6 16,4 2-5-16,0 2 3 15,7-2 0-15,2-6-12 0,7-3 16 16,3-3-4-16,0-6 0 16,0-5-6-16,9-4-11 15,6-1 17-15,5 0 0 16,6-15 19-16,-2-4-19 16,-2-4 0-16,-4 0-1 15,-7 2 17-15,-5 5-17 16,-3 7 1-16,-2 3 0 15,-1 4-5-15,0 2 5 16,0 0-5-16,0 9 1 16,-13 14 8-16,-5 6-9 15,0 1 5-15,-1-1 0 0,5 1-2 16,-2-9 10 0,5-1-8-16,-1-4 0 0,3-7 2 15,3-2 5-15,2-4-7 16,2-3 0-16,1 0-18 15,-1 0 18-15,2 0-28 16,0-10 10-16,0 1-37 16,0-2 47-16,9 4-52 15,2 0 20-15,-1 1 32 16,-3-1-6-16,3 0 7 16,1-2-47-16,-2-2-206 15</inkml:trace>
  <inkml:trace contextRef="#ctx0" brushRef="#br0" timeOffset="15046.5867">13806 8765 665 0,'0'0'19'16,"0"0"-13"-16,0 0 20 15,76-75-26-15,-50 51 0 16,-2-2 33-16,-1-2-28 15,-3-7 12-15,-2 1-15 16,-3-3 16-16,-6 1-17 16,-3 5-1-16,-1 9 0 15,-5 10 9-15,0 5 0 16,0 7-9-16,0 0 0 0,-14 12-10 16,-10 14 1-16,-4 8 9 15,-4 7 0-15,-2 5 11 16,1 1-5-16,2 1 13 15,3 1-4-15,9-2-12 16,3-3 50-16,7-3-53 16,0 0 0-16,8-9 26 15,1-1-13-15,0-4-4 16,0-7-9-16,8-1 1 16,3-7-9-16,1-3 8 15,4-4 0-15,4-3 10 16,-1-2 0-16,2 0-6 15,3-6-4-15,-5-9 0 0,-2-5 0 16,-5-4 0-16,-4-3-17 16,-5-1 14-16,-3-3-21 15,0 3 18-15,0 2-14 16,-3 8-31-16,-2 4 49 16,2 9-27-16,1 4 21 15,2 1-12-15,0 0-9 16,0 0-2-16,0 0 19 15,0 4 12-15,3 3 5 16,9 1-5-16,0-4 0 16,-2 0 45-16,1-1-27 15,-1-3 12-15,1 0 15 16,-2 0-42-16,7-3 58 16,4-8-61-16,0-5-5 0,3 0 3 15,2 2-91-15,1 5-30 16,6 0-247-16</inkml:trace>
  <inkml:trace contextRef="#ctx0" brushRef="#br0" timeOffset="17006.4453">14861 8939 762 0,'0'0'0'15,"0"0"3"-15,0 0-5 16,0 0 4-16,0 0 24 16,0 0-26-16,67-36 10 15,-46 14 2-15,3-4-12 16,-6-3 0-16,-2-3-1 16,-5 3 8-16,-7-4 2 15,-4-1-9-15,0 1 0 16,-4 4-7-16,-12 3 7 15,2 9 0-15,3 6 3 0,3 5 6 16,6 4-15-16,-4 0 6 16,4 1 0-16,1 1-5 15,1 0 5-15,0 0 0 16,0 0-11-16,0 0 10 16,11 0-3-16,6 0-1 15,6 0 5-15,3 0-5 16,1 0 5-16,-3 0 0 15,-1 1 6-15,-3 2-2 16,-5 1-5-16,0 1 1 16,-6-1 0-16,-1 1-1 15,-4 1 1-15,-1 2 0 16,0 5-3-16,-3 2 13 16,0 2 8-16,0 5-18 0,0-1 8 15,0-1 29-15,0-2-37 16,0-3 0-16,0-5 14 15,3-3 0-15,8-1-16 16,6-5 2-16,4-1 0 16,6 0 0-16,5-1 0 15,1-12 0-15,3-2 17 16,-6 1-4-16,-6 1-22 16,-6 4 9-16,-7 5 0 15,-7 3-4-15,-3 1 4 16,-1 0-4-16,0 0-10 0,0 0 28 15,-5 5-10 1,-7 9-4-16,-5 4 0 0,4 1 1 16,4 0-1-1,0 1 0-15,8-3 0 0,1-3 13 16,0-3-15-16,0-4 2 16,8-3 0-16,9-2-18 15,11-2 25-15,7 0-7 16,6-8 19-16,-2-5-8 15,-2-3-11-15,-5 0 0 16,-9 2 3-16,-5-1-2 16,-7 1 4-16,-5 1-5 15,-3 3 23-15,0 1-17 16,-2 3 13-16,-1 3-19 0,0 3 0 16,0 0-4-16,0 0 4 15,0 0-15-15,0 9 15 16,-7 16 0-16,-10 8-1 15,-7 4 1-15,-2-1 0 16,-3-1 16-16,-1-5-16 16,2-3 0-16,3-7 1 15,5-6 11-15,5-5-4 16,6-5-8-16,5-3 4 16,1-1-6-16,0 0 5 15,3-6-6-15,0-11-2 16,0-5-43-16,10 3 22 15,6 5-11-15,1 3 37 16,1 3-3-16,2 4 3 16,0 0 0-16,0 3-4 0,0-2 13 15,2 3-7-15,0 0-2 16,1-2 0-16,2 1 24 16,4-4-20-16,1-1-4 15,0-5 12-15,0-2 0 16,0 0-4-16,-3-4-8 15,-1-2 0-15,0-2 0 16,-8-1 0-16,0-4 0 16,-6-1 6-16,-1 0 0 15,-3-3-1-15,0 2-5 0,-2 2 0 16,-3 9-6 0,0 6 6-16,-3 7 0 0,0 4-2 15,0 0 3-15,0 0-6 16,0 0-9-16,0 16 14 15,-2 11-14-15,-7 6 14 16,-3 2 0-16,-1-1 20 16,4-3-16-16,-2-4 15 15,1-8-19-15,2-4 3 16,2-5 15-16,3-6-18 16,1 0 0-16,2-3 1 15,0-1 5-15,0 0 0 16,0 0-6-16,0 0-1 15,8 0-32-15,3-5 30 16,2 1 3-16,-5 4-10 0,1 0 1 16,-1 0 7-16,2 0 1 15,-3 2 1-15,4 5-7 16,-1-1 7-16,2 0 0 16,1-1 0-16,4-2 10 15,2-3-13-15,5 0 3 16,-2 0 0-16,1-11 15 15,-1-5-15-15,-2 1 0 16,-3-1 1-16,-4-1 12 16,-3 4-12-16,-6-3-1 15,-2 5 0-15,-1 3 4 16,-1 5-4-16,0 3 0 0,0 0-8 16,0 0 11-16,0 3-7 15,0 14-2-15,0 6 6 16,-3-1 3-16,0 0-3 15,2-5 0-15,1-3 0 16,0-6 9-16,0-1-17 16,0-3 8-16,0-1-60 15,3-3 46-15,7 0-99 16,1 0-37-16,-4-14-179 16</inkml:trace>
  <inkml:trace contextRef="#ctx0" brushRef="#br0" timeOffset="17139.0641">16177 8707 734 0,'0'0'0'0,"0"0"-9"16,0 0-77-16,0 0-106 16,0 0-195-16</inkml:trace>
  <inkml:trace contextRef="#ctx0" brushRef="#br0" timeOffset="19186.5114">17598 8579 670 0,'0'0'64'0,"0"0"-50"15,0 0 6-15,0 0-1 16,0 0-3-16,0 0-24 15,-14 19 13-15,6 13-5 16,-3 6 94-16,-2 1-90 16,-1 2 9-16,4-7 8 15,1-5-10-15,2-7 0 16,2-8-11-16,2-4 0 16,3-10 15-16,-1 0-12 15,1 0-3-15,0 0 47 16,0-10-20-16,0-15-12 15,0-12-15-15,7-8-7 0,12-5-14 16,1 2 9-16,2 2-14 16,2 10 15-16,-2 7 16 15,1 9-19-15,1 4 14 16,-2 4 0-16,5 2-2 16,-2 2 2-16,2 4-1 15,-4 4-12-15,-4 0 26 16,-3 0-26-16,-7 16 4 15,-6 6 7-15,-3 7-17 16,-5 5 19-16,-17 2 0 16,-8-2-7-16,-1 0 21 15,0-4-8-15,1-4-6 0,5-7 0 16,7-4-10 0,1-6 10-16,8-6 0 15,6-3 5-15,0 0-1 0,3 0-8 16,0 0-36-16,0-5-35 15,5-1 73-15,8 2-34 16,4 1 36-16,-2 3-11 16,-1 0 24-16,0 0-24 15,2 1 11-15,1 11 0 16,1-1 3-16,5 0-3 16,0-2 0-16,4 1 18 15,4-3-10-15,4-3 8 16,3-4-16-16,-1 0 0 0,1 0 16 15,-2-4-16 1,-5-5 0-16,-6 1-6 0,-5 2 16 16,-11 3-14-16,-5 0 4 15,-4 3 0-15,0 0-5 16,-3 0 5-16,-15 0-3 16,-7 3-3-16,2 6 8 15,3 2-6-15,3 0 4 16,4 1 0-16,5 4 6 15,2 0-6-15,6 4 0 16,0-2-12-16,0-2 27 16,11-3-19-16,8-4 4 15,3-3 0-15,1-6 1 16,5 0-1-16,-1 0 0 0,-2-7 5 16,-2-6 4-16,-10-3-4 15,-1 1-5-15,-9-2-16 16,-3-2-1-16,0 2-4 15,-12 1-30-15,-3 5 12 16,1 5-5-16,1 5 43 16,3 1-9-16,0 0 10 15,2 0-12-15,5 7 12 16,3 1 0-16,0 1-13 16,5 1 19-16,11-4-6 15,5 0 9-15,3-4-2 16,6-2 40-16,-1 0-45 15,1 0-2-15,0-6 17 0,0-4-15 16,-2 2 12-16,-6-1-14 16,-5 1 2-16,-8 1 4 15,-3 0-5-15,-6 4-1 16,0 1 6-16,0 2 4 16,-13 0-20-16,-6 7 10 15,-3 9 0-15,1 5 2 16,3 1-2-16,1 4 0 15,7-4 7-15,4-1-3 16,6-6 1-16,0-4-5 16,0-3 2-16,11-3-5 15,7-4 9-15,6-1-6 16,4 0 10-16,1-10 2 16,-1-3-9-16,-7-4-3 0,-5-4 3 15,-6-1-15-15,-5-1 12 16,-5 2-21-16,0 5-1 15,0 3-40-15,-10 7 47 16,1 5 2-16,-2 1 9 16,-1 0-13-16,5 0 17 15,-1 5 0-15,5 8-7 16,2 1 16-16,1-2 0 16,0-2-9-16,6-4 9 15,7-4 3-15,5-2 10 16,3 0-4-16,0 0 14 0,1-9-16 15,2-6 17 1,1-1-17-16,2-5-15 0,-1-2 43 16,2-3-40-16,-2-6-4 15,-3-2 14-15,0-7-9 16,-8 1-6-16,1 2 1 16,-5 4 0-16,-5 8-5 15,-3 10 12-15,-3 8-7 16,0 7 28-16,0 1-25 15,0 0-3-15,0 8-4 16,-6 12 4-16,-4 11 3 16,-3 5 3-16,1 1-2 15,3-3 26-15,4-1-28 16,4-7 19-16,1-4-21 0,0-6 1 16,0-7-7-16,1-2 6 15,9-4-42-15,2-3-16 16,1 0-39-16,-4-14-68 15,-6-11-358-15</inkml:trace>
  <inkml:trace contextRef="#ctx0" brushRef="#br0" timeOffset="19323.7549">18691 8623 730 0,'0'0'8'16,"0"0"11"-16,0 0-38 15,106 12-5-15,-61-12-100 0,1 0-151 16</inkml:trace>
  <inkml:trace contextRef="#ctx0" brushRef="#br0" timeOffset="23397.7477">400 7179 709 0,'0'0'38'0,"0"0"-38"15,0 0 17-15,0 0-10 16,0 0 38-16,0 0-37 16,0 0 6-16,0 0 36 0,-37-64-46 15,37 64 47-15,0 0-51 16,0 0 11-16,0 0-7 15,0 0-4-15,0 2 0 16,0 17-2-16,0 5 4 16,0 6 0-16,0 7-2 15,0-1 0-15,0 3 12 16,4-1-12-16,1-3 0 16,5-3-3-16,-1-10 12 15,2-7-9-15,2-7 0 16,3-7 0-16,4-1 15 15,14-14-11-15,8-19 17 16,3-10-18-16,2-7 15 0,-6 2-15 16,-10 7-3-1,-6 7 0-15,-7 7-5 0,-6 10 5 16,-1 7-55-16,0 6-38 16,-3 4-88-16,-5 0-136 15</inkml:trace>
  <inkml:trace contextRef="#ctx0" brushRef="#br0" timeOffset="24080.5019">454 8765 570 0,'0'0'149'0,"0"0"-139"16,0 0-1-16,0 0-8 16,0 0-1-16,0 0 0 0,-15 0 48 15,15 0-43-15,0 0-1 16,0 10-3-16,10 14 5 15,2 8 41-15,-1 6-9 16,-1 4-37-16,2-6 38 16,0-5-39-16,4-6 0 15,1-9-1-15,-1-7 14 16,5-6-13-16,0-3 0 16,10-9 9-16,4-19-7 15,5-9-2-15,0-3 0 16,2 0-1-16,-8 3-30 15,1 6-28-15,-5 4-17 16,-4 5-132-16,-8 1-269 16</inkml:trace>
  <inkml:trace contextRef="#ctx0" brushRef="#br0" timeOffset="29802.7338">2193 9174 324 0,'0'0'2'16,"0"0"51"-16,0 0 21 16,0 0-41-16,0 0 67 15,0 0-61-15,0 0-15 16,0 0 41-16,-21-34-42 15,21 31 19-15,-3 1-19 16,3 1-22-16,-3 1 48 16,3 0-49-16,0 0 0 15,0 0 13-15,0 0-13 16,0 0 0-16,0 0-1 0,0 0 8 16,0 0-17-16,0 0 10 15,0 0 0-15,0 0-8 16,0 0 10-16,0 0-2 15,0 0 0-15,9 0 1 16,5 0-7-16,8 0 6 16,6 1 0-16,2 4 3 15,0 2 1-15,3-2-4 16,-8 0 0-16,3-2 3 16,-5-1-4-16,-8-2 1 15,1 0 0-15,-7 0-3 16,-7 0 12-16,-2 0-9 15,0 0 27-15,0 0-26 16,0 0 57-16,0 0-58 0,0 0 2 16,0 0 27-16,0 0-25 15,0 0 6-15,0 0-10 16,0 0 0-16,0 0-3 16,0 0 3-16,6 0-48 15,4 0 4-15,9-7-52 16,8-3-8-16,0-1-219 15</inkml:trace>
  <inkml:trace contextRef="#ctx0" brushRef="#br0" timeOffset="32133.3732">12371 9268 283 0,'0'0'32'16,"0"0"40"-16,0 0 8 15,0 0 9-15,0 0-42 0,0 0 67 16,0 0-85-1,0-41-18-15,0 37 45 0,0-1-35 16,0 5 22-16,0-3-43 16,0 3 0-16,0 0 21 15,0 0-21-15,0 0 0 16,-2-4 27-16,-8 4-13 16,-10 0-21-16,-4 0 7 15,-6 0 0-15,2 0 16 16,4 0-16-16,4 0 0 15,1 0 9-15,3 0-4 16,1-5 2-16,4 0-7 16,5 0-40-16,0 2 40 15,3 0-65-15,3 3 5 0,0 0-4 16,0 0-236-16,0 0-117 16</inkml:trace>
  <inkml:trace contextRef="#ctx0" brushRef="#br0" timeOffset="33655.753">2150 7960 205 0,'0'0'429'16,"0"0"-428"-16,0 0 35 15,0 0-29-15,0 0 10 0,0 0 77 16,-35 0-90-1,35 0 27-15,0 0-2 0,0 0-21 16,0 0-13-16,0 0 5 16,2 0 0-16,10 0-12 15,6 0 14-15,4 0-2 16,3 0 7-16,2 1-1 16,1 2 9-16,-2 0-15 15,-4 0 7-15,1-1-8 16,-4 3 1-16,-4-3 0 15,-1 2 1-15,-2-1 9 16,-1 0-17-16,-2 0 7 16,-1 0 0-16,-2 0 4 0,-3-1-4 15,1 1 0-15,1-3-14 16,2 3 3-16,2-3-9 16,5 5-68-16,-3-4-106 15,-9-1-286-15</inkml:trace>
  <inkml:trace contextRef="#ctx0" brushRef="#br0" timeOffset="40782.2592">18742 9166 20 0,'0'0'43'0,"0"0"37"16,0 0 12-16,0 0-14 15,0 0 7-15,0 0-62 16,0 0 57-16,0 0-73 16,17-1 1-16,-13-2 18 15,-1 1-22-15,0 2 35 16,0 0-32-16,-3 0 0 16,0 0 18-16,0 0-25 15,1 0 0-15,-1 0 41 16,0 0-31-16,0 0 52 15,0 0-37-15,0 0-25 16,0 0 60-16,0 0-58 0,0 0 17 16,0 0 18-1,-10 0-35-15,-8 0 36 0,-7 0-38 16,-2 0 1-16,2 0 26 16,3 0-27-16,2 0 0 15,6 0-2-15,1 0 17 16,5 0-12-16,5 0-3 15,3 0 0-15,0 0 7 16,0 0-7-16,0 0 0 16,0 0-3-16,0 0 9 15,0 0-20-15,0 0 14 16,0 0-48-16,0 0 37 16,0 0-87-16,0 0-33 15,0 0-95-15,0-6-147 0</inkml:trace>
  <inkml:trace contextRef="#ctx0" brushRef="#br0" timeOffset="41122.9662">18727 9032 357 0,'0'0'52'0,"0"0"13"15,0 0-36-15,0 0 45 16,0 0 7-16,0 0-57 15,3-6 40-15,-3 6-64 16,-7 0 0-16,-7 0 14 16,-5 6 1-16,2 2-9 0,-1 1-6 15,3 0 4-15,-2-2 2 16,0 4-6-16,4 0 0 16,-2-1 5-16,3 2 7 15,1 2-12-15,5-2 0 16,-1 4 3-16,4-3-6 15,3-1 3-15,0 0 0 16,0-1-10-16,13-3 20 16,10 0-17-16,8-3 7 15,8-2-86-15,-2-3-13 16,-5 0-355-16</inkml:trace>
  <inkml:trace contextRef="#ctx0" brushRef="#br0" timeOffset="42911.9175">13096 9269 277 0,'0'0'111'0,"0"0"-60"0,0 0 73 16,0 0-53-16,0 0-11 15,0 0 26-15,2-9-64 16,-2 7 35-16,0 1-16 16,0-1-30-16,0 1 49 15,0-2-58-15,0 3-1 16,0-2 28-16,0 2-28 16,0 0 17-16,0 0-18 15,0-2 4-15,0 2-6 16,0-3 2-16,-6 2 0 15,-5-2 7-15,4 0-3 0,-5 1-4 16,-4-1-1 0,-1-1 1-16,-5 1 5 0,-5 1-5 15,-4-1-1-15,-4 1-9 16,-1 2 20-16,1-3-14 16,2 3 4-16,3-2 0 15,3-1-1-15,0-1 1 16,5-1 0-16,1 2 4 15,3-4 3-15,2 2-3 16,1-2-4-16,0 2 0 16,1-1-5-16,0 0 5 15,-3 1 0-15,-2 2-9 16,0 1 23-16,-1 2-20 16,2 0 6-16,3 0 0 15,-1 0-3-15,2 0 3 0,-2 0 0 16,1 0 4-16,0 0 0 15,2 0 8-15,-4 0-12 16,4 0 0-16,0 0 12 16,2 0-12-16,0 0 0 15,0 0 7-15,3 0 1 16,2 0-4-16,3 0-4 16,1 0 0-16,0 0 0 15,-1-1 0-15,3 1 0 16,0 0 4-16,0 0 9 15,0 0-15-15,0 0 2 16,0 0 0-16,0 0-6 0,0 0 6 16,0 0 0-1,0 0-15-15,0 0 11 0,0 0-17 16,0 0-41-16,0 0-38 16,0 0 55-16,0-2-45 15,0-3-47-15,7-5-227 16</inkml:trace>
  <inkml:trace contextRef="#ctx0" brushRef="#br0" timeOffset="58720.3683">12798 7872 175 0,'0'0'60'16,"0"0"-59"-16,0 0 49 15,0 0-29-15,0 0-17 16,0 0 34-16,0 0-21 0,0-15-12 16,0 11 40-1,0 4-2-15,0-3-14 0,0 3 36 16,0 0-63-16,0 0 77 16,0 0-67-16,0-1 1 15,0 1 50-15,0 0-54 16,0 0 12-16,0 0-21 15,0 0 0-15,0 0 5 16,0 0-5-16,0 0 0 16,0 0 0-16,0 0 18 15,-1 0-15-15,-9 0-3 16,-1 1 1-16,-6 9 8 0,1 2-9 16,-2 1 0-16,-1-1-1 15,1 5 15-15,-2-3-10 16,2 3-4-16,5-2 1 15,-2 2-2-15,3-2 1 16,2-1 0-16,4-5 7 16,3-1 14-16,0-3-21 15,1-1 0-15,1-1 0 16,1-3-3-16,0 1 3 16,0-1-3-16,0 0-6 15,0 0 15-15,0 0-12 16,0 1-17-16,0-1-14 15,0 0 13-15,0 0-24 16,0 0-36-16,0 0-20 16,0 0-48-16,4 0-66 0</inkml:trace>
  <inkml:trace contextRef="#ctx0" brushRef="#br0" timeOffset="59208.0949">12604 7928 106 0,'0'0'11'0,"0"0"28"15,0 0 3-15,0 0 55 16,0 0-43-16,0 0-25 16,-2-23 40-16,2 21 0 0,0 2-15 15,0 0-54-15,0 0 25 16,0 0-28-16,0 0 3 15,0 0 0-15,0 0-11 16,0 0 11-16,0 0-2 16,0 0-9-16,0 4 11 15,-2 9 5-15,-4 3-4 16,1 2-1-16,-1 2 35 16,-1 1-31-16,1 2 24 15,-1-2-28-15,0 1 7 16,0-5 18-16,4 0-25 15,-3-1 0-15,3-5 14 16,2 0-6-16,-1-3-11 0,1-5 3 16,1 1 0-16,0-4 30 15,0 0-27-15,0 0-3 16,0 0 37-16,0 0-37 16,0 0 19-16,0 0-19 15,0 0 11-15,3 0-23 16,10 0 12-16,2-2-17 15,3-3 1-15,0 3-78 16,4-2-6-16,3-3-128 16</inkml:trace>
  <inkml:trace contextRef="#ctx0" brushRef="#br0" timeOffset="63511.4902">11036 10235 66 0,'0'0'9'0,"0"0"58"0,0 0 22 15,0 0 18-15,0 0 17 16,0 0-5-16,56-73-56 16,-54 63 7-16,2 1-31 15,0-2 37-15,-3 2-45 16,3 1-29-16,-4 0 66 15,0 2-63-15,0 1 20 16,0 2-2-16,0 2-17 16,0-1 29-16,0 1-34 15,0 1 9-15,0 0 8 16,0 0-18-16,0 0-3 16,0 0 0-16,0 0-3 0,0 0-5 15,-9 0 11-15,-9 0 0 16,-3 3 1-16,-2 3 5 15,0-1-6-15,3 4 0 16,-2 1 20-16,1 0-23 16,4 2 3-16,1 1 0 15,2 1-19-15,1 5 19 16,3 1 0-16,1 5-3 16,2 5 10-16,4 4-13 15,1 9 6-15,2 1 0 16,0-3-8-16,0-8 8 15,6-9 0-15,6-6-12 16,0-9 16-16,2-5-16 16,3-4 12-16,4 0 0 15,4-4 17-15,2-14-17 0,1-5 0 16,-3 0-3-16,-2-4 22 16,-3 0-22-16,-7 0 3 15,-1 0 0-15,-3 2-13 16,-3 3 13-16,0 1 0 15,-3 1-9-15,3 1 21 16,-3 0-12-16,0 2 0 16,1-1 0-16,1 1-23 15,-1 2 23-15,-1 4 0 16,-1 2-1-16,-1 3 13 16,1 4-17-16,-2 2 5 15,0 0 0-15,0 0-17 0,0 0 17 16,0 0-9-16,0 0 9 15,0 0-15-15,0 8 12 16,0 5 3-16,0 5 0 16,-5 3 3-16,-1 0-3 15,0 2 0-15,2-1-4 16,2 5 15-16,2 1-8 16,0 1-3-16,0 0 0 15,0-2 14-15,0-6-14 16,3-3 0-16,6-5-11 15,2-5 27-15,7-2-16 16,5-4 0-16,7-2 1 16,6 0-6-16,0-8 5 0,3-3-43 15,-5-4-13 1,-7 2-62-16,-11-1 1 0,-11-5-234 16</inkml:trace>
  <inkml:trace contextRef="#ctx0" brushRef="#br0" timeOffset="64939.9492">11218 9801 407 0,'0'0'91'16,"0"0"-74"-16,0 0 65 16,0 0-76-16,0 0 83 15,0 0-28-15,0 0-54 16,-52-66 29-16,48 63-36 15,-4 0 7-15,-2 3 33 16,-7-1-40-16,-2 1 0 16,-2 0-6-16,-3 0-1 15,-3 0-4-15,1 0 11 16,-3 0 0-16,3 0 25 16,-1 1-24-16,1 3 5 15,-1 1-9-15,0 0 24 0,4 2-34 16,-1 0 13-16,6 1 0 15,0-1 23-15,3 0-23 16,0 0 0-16,2 0-9 16,-2 0 19-16,3-1-17 15,-4 3 7-15,-1-2 0 16,-3 3 4-16,-2 0 1 16,0 3-5-16,-4 1 0 15,1 0 10-15,1 3-11 16,1 0 1-16,3 0 0 15,1 0-3-15,5-1 3 16,2 0 0-16,3 1-10 16,2 3 20-16,-2 3-15 0,3-1 5 15,3 5 0 1,0 3-8-16,2 2 8 0,1 4 0 16,0-2-6-16,0 7 26 15,0-1-29-15,0 1 9 16,0-1 0-16,6-4 2 15,0-2-2-15,2-6 0 16,1-1-13-16,2 1 26 16,3-5-25-16,3 2 12 15,6 0 0-15,3 1 7 16,6 1-7-16,4 1-5 16,5 0-7-16,1-2 24 0,2 0-12 15,6-6 0 1,-5 1 0-16,-1-2-2 0,-5-5 4 15,-1-3-2-15,-1-2 0 16,-3-5 6-16,2-2-3 16,1-2-3-16,-1 0 12 15,6 0 13-15,-2 0-25 16,2-6 0-16,3-6-6 16,0-1 21-16,2-2-11 15,1 0-4-15,0-4 5 16,-4 0-1-16,0-3-1 15,-4 0-3-15,0 2 14 16,-3-1-4-16,1 3 6 0,-2-2-16 16,-5 1 0-1,-1 1 21-15,-5 0-21 0,-3-2 0 16,1-3 6-16,-4-5 0 16,-1-7 8-16,-3-5-14 15,-2-4 0-15,-4-2 24 16,-3 0-24-16,-4 2 0 15,-2 3-8-15,0 2 21 16,0 0-6-16,-6 3-7 16,-9-2 0-16,-6 1 0 15,-3 0 5-15,-1 2-5 16,-2 1 0-16,0 0 11 16,0 5-6-16,2-1-5 15,1 4 1-15,3 2-3 0,5 2 2 16,-2 5-4-16,0 0-7 15,-6 0 20-15,-4 3-14 16,-7 3 5-16,-6 0-5 16,-7-1-24-16,-6 2 44 15,-2 1-23-15,2-1 8 16,6 5 0-16,2 4-13 16,4 1 4-16,-1 0-16 15,0 6 1-15,1 9-3 16,-1 3-5-16,-2 5-66 15,-7 3-94-15,-5-6-159 16</inkml:trace>
  <inkml:trace contextRef="#ctx0" brushRef="#br0" timeOffset="68416.5113">9943 7163 462 0,'0'0'1'15,"0"0"35"-15,0 0-36 16,0 0 0-16,0 0 3 16,0 0 8-16,-70 73-6 15,55-46 32-15,2 2-12 16,-2 7 69-16,-3 3-75 0,-3 4 6 15,-2 1 28-15,-3-1-46 16,8-4 19-16,0-5-26 16,6-8 7-16,6-8-6 15,4-7-1-15,2-5 0 16,0-3 0-16,0-2 5 16,0-1 7-16,0 0 13 15,6-11-24-15,10-14 35 16,6-7-36-16,-1-4-9 15,-4-5 6-15,0-2-21 16,-5-1 14-16,0 2 0 16,-3 6 5-16,-3 5-24 15,-3 8 29-15,-2 6 0 0,-1 8-1 16,0 2 14 0,0 7-2-16,0 0-11 0,0 0 3 15,0 0-17-15,0 0 14 16,-9 14 0-16,-7 8 7 15,-4 10 1-15,-3 7 7 16,-1 5-15-16,-1 0 1 16,2 1 15-16,2-2-16 15,5-5 0-15,3-5 2 16,6-7 9-16,6-6-22 16,1-4 2-16,0-6-75 15,0-6 26-15,8-4-185 0,2-14-141 16</inkml:trace>
  <inkml:trace contextRef="#ctx0" brushRef="#br0" timeOffset="69270.1017">9948 6588 237 0,'0'0'27'0,"0"0"51"15,0 0 19-15,0 0-9 16,0 0-26-16,0 0 66 16,0-37-106-16,0 35 12 15,0 2 3-15,0 0-30 16,0 0 32-16,0 0-30 15,0 0-6-15,0 0 41 16,0 0-44-16,0 0-1 16,0 0-5-16,-2 2 12 15,-5 11 1-15,4 4-7 0,-5 1 10 16,4 2 10-16,-2 1-20 16,3 2 0-16,-3 1 5 15,4 2 1-15,-1 1 8 16,-3 2-14-16,-1 2 1 15,1-2 38-15,-2 1-36 16,2-4-3-16,-1-4 17 16,4-5-11-16,0-5-5 15,2-3-1-15,-1-5 0 16,2-3 0-16,0-1 1 16,0 0-1-16,-1 0 7 15,1 0 1-15,0 0-7 0,-2 0-1 16,2 0 0-1,0 3-10-15,-1 1 10 0,-2 0 0 16,3 2-2-16,-3 1 2 16,1-2-4-16,2-2-31 15,-1-1-30-15,1-2 65 16,0 0-95-16,0 0 7 16,0 0 29-16,-3-10-138 15</inkml:trace>
  <inkml:trace contextRef="#ctx0" brushRef="#br0" timeOffset="70787.5731">9899 6476 228 0,'0'0'33'0,"0"0"61"16,0 0-49-16,0 0-13 15,0 0 48-15,0 0-13 16,0-53-3-16,-1 47-18 16,-1 3-20-16,2 0 73 15,-2 3-86-15,1 0 8 16,1 0 11-16,0 0-22 0,-2 0-18 16,2 0 8-16,-2 0 0 15,-2 9-17-15,-2 11 38 16,-4 6-21-16,-1 4 21 15,-1 5-18-15,-1-1 22 16,1 3-25-16,0 1 2 16,0 1 18-16,3 3-20 15,0-3 0-15,3 1 21 16,3-4-20-16,0 0 13 16,2-4-14-16,-1-3 0 15,-1-3 10-15,2-3-10 0,-1-5 0 16,2-5-1-1,-1-6 12-15,1-3-15 0,0-4 4 16,0 0 0-16,0 0 19 16,0 0-19-16,0-6 0 15,0-9 7-15,0-7 5 16,0-6-12-16,1-4 0 16,1 0 0-16,1-2-19 15,-2 1 19-15,3-3-15 16,3 4 10-16,1-6-32 15,0-1 28-15,4 0-8 16,1 2-27-16,-2 1 23 16,-1 5 12-16,-2 5 9 15,-2 4-14-15,-2 2 30 0,1 1-11 16,-2 4-5-16,-2 3 0 16,1 3 1-1,-2 7-1-15,0-1 0 0,0 3-2 16,0 0 16-16,0 0-25 15,0 0 11-15,0 0 0 16,0 16-27-16,0 4 27 16,0 7 0-16,0 4 0 15,0 5 0-15,-5 2 17 16,-2 5-17-16,-4 2 0 16,-1 3 32-16,0-1-19 15,2-1-11-15,-3 4 11 16,0 1-3-16,2 2-2 0,-1-7-8 15,3-4 4-15,0-13 10 16,5-10-14-16,4-6 0 16,0-10 5-16,0-3-1 15,0 0 3-15,0 0-7 16,0 0 10-16,0-6 52 16,0-20-62-16,0-13 0 15,10-8-2-15,-1-6-8 16,0 1 5-16,0 4-17 15,-1 3 11-15,0 4-12 16,-2 4 2-16,-1 4 21 16,2 3-7-16,-3 2 4 0,1 2-1 15,-1 3-2-15,1 4 6 16,-1 4-23-16,-1 2 23 16,0 5 0-16,-1 3 0 15,-2 3 10-15,0 2-20 16,0 0 10-16,0 0-18 15,3 0-11-15,0 12 27 16,0 4 2-16,1 4-12 16,-1 4 24-16,-1 6-18 15,-2 7 6-15,0 4 0 16,0 6 24-16,0-1-11 16,0 4-6-16,-6-1 2 15,-2-5-3-15,2 1 2 0,-1-8-8 16,2-3 2-1,1-11-4-15,-1-6 2 0,1-6 0 16,1-4 8-16,1-3 1 16,2-2-10-16,-2-2 1 15,2 0 0-15,0 0 5 16,-2 0-5-16,-1 0-7 16,-1-14-31-16,-1-4-75 15,3-12-99-15,-1-4-305 16</inkml:trace>
  <inkml:trace contextRef="#ctx0" brushRef="#br0" timeOffset="71527.6031">9824 6757 216 0,'0'0'114'16,"0"0"-94"-16,0 0 25 15,0 0 27-15,0 0 12 16,0 0-8-16,-21-17-13 16,15 15-42-16,0-3 47 15,-3 1-68-15,-3 2 1 16,0-2 7-16,-6 2 7 16,-3 1-17-16,-6 1 2 0,-1 0 0 15,-5-2 30-15,0 0-30 16,1-1 3-16,-5 3 7 15,1-3 7-15,-5 3-8 16,-4-3-2-16,7 0 2 16,2 2 54-16,8-3-50 15,2-1 5-15,3 1-2 16,6 0-7-16,-1 0 7 16,8 1-16-16,1 0 7 15,2 0 22-15,0 0-29 16,3 1 0-16,1 2 2 0,1 0 10 15,1 0-12-15,1 0 0 16,0-1 0-16,0 1-5 16,0 0 5-16,0 0-4 15,0 0-7-15,0 0-35 16,0 0-10-16,-2 0-23 16,-2 0-52-16,-3 0 34 15,-2 0-202-15</inkml:trace>
  <inkml:trace contextRef="#ctx0" brushRef="#br0" timeOffset="72023.9965">9193 6481 531 0,'0'0'5'16,"0"0"36"-16,0 0-23 16,0 0-12-16,0 0 11 15,0 0 3-15,-21 0 24 16,18 0-2-16,-3 0-39 16,2 5 28-16,-5 1-31 15,-2 5 0-15,-2 1 20 16,-1 1-13-16,-2 2 24 0,-2 1-31 15,-1 3 3-15,-1 0 32 16,2-1-35-16,2 2 0 16,4-2 8-16,2 0-5 15,1-2 14-15,3 1-17 16,1-1 0-16,2-4 14 16,3 1-14-16,0-4 0 15,0 0-3-15,0-2 15 16,0 0-12-16,0-2 0 15,0-1 2-15,3 4-11 16,8 1 9-16,3 2 0 16,3 0-9-16,2 0 22 0,1-1-13 15,4-1 0 1,1-1-25-16,2-1 13 16,1 1-52-16,-4 0-60 0,-3-2-124 15</inkml:trace>
  <inkml:trace contextRef="#ctx0" brushRef="#br0" timeOffset="73522.9599">10033 6771 413 0,'0'0'3'15,"0"0"26"-15,0 0 32 16,0 0-40-16,0 0 33 15,0 0 25-15,0 0-50 16,-8-12 50-16,5 10-66 16,3 2 10-16,0 0 15 15,0 0-30-15,0 0 5 16,0 0-13-16,0 0 0 16,3-3 2-16,11 3-2 0,5 0 0 15,-1 0-6 1,1 0 22-16,-1 0-16 0,3 0 0 15,3 0 4 1,1 0-12-16,2 0 8 0,-2 0 0 16,-2 0 3-16,2 0 15 15,1-2-18-15,0 0 0 16,-2-1 0-16,-4 2 9 16,-2-2-9-16,-8 0 0 15,-1 1-10-15,-5 1 26 16,-3 1-22-16,1-2 6 15,-2 2 0-15,0-2-1 16,0 1 1-16,0 1 0 16,2 0-2-16,-2 0 9 15,0 0-18-15,0 0 11 16,1 0-74-16,2 0 23 0,3 0-77 16,3-4-73-16,-2-3-160 15</inkml:trace>
  <inkml:trace contextRef="#ctx0" brushRef="#br0" timeOffset="74438.0273">10409 6842 300 0,'0'0'0'16,"0"0"-6"-16,0 0-7 15,0 0 12-15,0 0-5 16,0 0 6-16,7-71 83 16,-7 67-40-16,0-1 24 15,0 0 2-15,0 2-19 16,0-2 39-16,0 2-67 0,0 2 6 15,0-1 22-15,-6 1-48 16,2 1 13-16,-4 0-15 16,-1 0 0-16,-4 0 20 15,-2 0-20-15,0 4 0 16,-2 4 5-16,0 0 9 16,0 0-6-16,-1 1-8 15,1 0 1-15,1 2 23 16,-1-2-18-16,2 3-6 15,0-3 0-15,3 4 16 16,0 0-10-16,-1 1-6 16,2 5 0-16,1 0 4 15,1 3-4-15,1 5-2 16,2-1-2-16,-3 1 8 16,2 1 9-16,-1-1-13 0,1 1 0 15,-2 2 18-15,0 0-18 16,4-3 0-16,1 4-3 15,1-1 19-15,1 1-9 16,2 3-7-16,0 1 1 16,0 0-4-16,0 3 3 15,0-5 0-15,5-1-5 16,2 0 26-16,4-3-31 16,2-5 10-16,2 0-30 15,1-1 22-15,0-4-57 0,1 0-2 16,3-3-18-1,1-6-120-15,3-2-129 0</inkml:trace>
  <inkml:trace contextRef="#ctx0" brushRef="#br0" timeOffset="75938.1948">9427 6872 545 0,'0'0'48'16,"0"0"-48"-16,0 0 0 16,0 0-16-16,0 0 16 15,0 0 0-15,44 59 6 16,-40-28 10-16,-4 6 22 16,0 4-29-16,0 7 1 15,-2 3-9-15,-10 2-1 0,2 7-11 16,-6 1-47-1,-2 4-75-15,-3-1-34 0</inkml:trace>
  <inkml:trace contextRef="#ctx0" brushRef="#br0" timeOffset="77788.5235">10848 10708 574 0,'0'0'126'0,"0"0"-102"0,0 0-11 16,0 0 45-16,0 0-6 15,0 0 23-15,0 0-41 16,0-9-19-16,0 9 51 16,0 0-66-16,0 0 0 15,-3 0-6-15,-8 0 23 16,-10 0-19-16,-5 8 2 16,-5 6 0-16,-9 0 6 15,-8 0-6-15,-3 4 0 16,-5 0 17-16,3-1-17 15,6 0 2-15,9-2-2 0,2 0 0 16,7-3 10-16,5-1-10 16,2-3 0-16,8-2 6 15,2 0 4-15,5-4-7 16,1 1-3-16,0 2 0 16,-4 1-10-16,-1 0 10 15,2 2 0-15,-1-2-6 16,1 2 19-16,-4-1-20 15,-2-2 7-15,1 2 0 16,-2-2-17-16,5-1 17 16,1 0-3-16,4 0-6 15,-2 1-45-15,2-1 17 0,-3 1-14 16,2 1-15 0,-1 0 58-16,-4 4-69 0,-4-1-21 15,4 1-53-15,-4-7-245 16</inkml:trace>
  <inkml:trace contextRef="#ctx0" brushRef="#br0" timeOffset="79786.0545">7724 11304 42 0,'0'0'371'15,"0"0"-343"-15,0 0-6 0,0 0 7 16,0 0 102-16,0 0-82 16,-20-29 0-16,16 22 10 15,-1 2-38-15,-1-1 38 16,0 1-29-16,-4-1-28 16,1 3 52-16,1-2-53 15,-3 2-1-15,-1 0 16 16,-6 3-8-16,-2 0-8 15,-5 0 0-15,-2 0 1 16,-1 0 1-16,1 7-2 16,0 3 0-16,6 3 8 15,2 0 2-15,1 1-5 16,3 5-5-16,6 3 1 16,-3 7-8-16,6 0 7 0,4-2 0 15,2 0-7-15,0-5 16 16,5-1-20-16,10-6 11 15,3-1 0-15,3-7 0 16,1-5 0-16,2-2 0 16,1-3-3-16,2-17 4 15,0-8-1-15,-3-2 0 16,-6-4 0-16,-3 4-24 16,-3 2 24-16,-8 2 0 15,2 3-4-15,-6 7 16 16,0 6-13-16,0 4 1 15,0 5 0-15,0 1-13 16,0 0 13-16,0 0-14 16,0 0 10-16,0 9 2 0,0 10-9 15,-6 4 11-15,-1 5 0 16,1 5 10-16,-3 4-2 16,-1 7-8-16,-1 1 20 15,0 3-13-15,-5-1 8 16,-3-1-15-16,-1-4 5 15,1-6 12-15,-2-6-17 16,5-2 0-16,-4-4 1 16,5-3 13-16,1-5-15 15,0-2 1-15,8-6-2 16,3-5-31-16,-1 0 19 0,4-3 1 16,0 0 6-16,0 0 8 15,0 0-12-15,0 0 5 16,0 0 6-16,0-3-8 15,0-3 8-15,5-2 0 16,6-3 13-16,4 1-11 16,4-1 22-16,5 0-24 15,0-1 0-15,0 0 16 16,3 1-16-16,6 2 0 16,2-1-11-16,0 3-31 15,2-2-81-15,-3-3-104 16</inkml:trace>
  <inkml:trace contextRef="#ctx0" brushRef="#br0" timeOffset="80667.5718">8216 11425 610 0,'0'0'7'16,"0"0"10"-16,0 0-16 16,0 0 102-16,0 0-40 15,0 0-61-15,0 0 56 16,-61-24-58-16,48 24 0 15,-4 10 28-15,0 7-26 16,-2 5 8-16,0 3-10 16,1 4 9-16,3 3 10 15,0 1-12-15,3 2-7 16,3-4 16-16,5 1-10 16,2-6-4-16,2-5-2 15,0-6 0-15,0-2-4 16,9-7 4-16,4 0 0 0,1-6-4 15,2 0 15 1,4 0 6-16,2-12-11 0,0-8 0 16,4-6 40-16,-4-6-46 15,4-3 0-15,-3-5 5 16,-2 1 4-16,-7 0-4 16,-2 3-5-16,-2 3 0 15,-4-2 2-15,2 4-2 16,-2-1 0-16,1 6-5 15,0-3 12-15,1 2-14 16,-3 4 6-16,3 6 1 16,-3 5-10-16,-2 3 10 15,0 2 0-15,-2 5-6 16,0-1 14-16,-1 3-9 0,0 0 1 16,0 0 0-16,0 0-15 15,0 0 15-15,0 0-15 16,0 0 14-16,0 0-21 15,0 3 22-15,0 11 0 16,0 6 1-16,0 4 5 16,-1 5 1-16,-6 2-7 15,-6 1 24-15,4 2-24 16,1 0 21-16,2-1-21 16,2-3 4-16,1 1 4 15,3-4-8-15,0-3 0 16,0-3 10-16,0-2 3 15,0-4-14-15,0 0 1 0,8-5 0 16,-3-2-5-16,1-5 5 16,3-1 0-16,6-2 3 15,3 0 2-15,7 0 3 16,2-13-8-16,3 0-13 16,-2-1-3-16,-1 1-61 15,-3 3-49-15,-2 4-8 16,-4-1-210-16</inkml:trace>
  <inkml:trace contextRef="#ctx0" brushRef="#br0" timeOffset="82079.0857">8775 11543 599 0,'0'0'67'0,"0"0"-67"16,0 0 0-16,0 0 7 16,0 0 22-16,0 0 42 15,50-20-41-15,-30 3-28 16,-1-3 73-16,1-3-63 15,-2-4-11-15,-6 2 9 16,-3-1-3-16,-2 0-5 16,-4 2-2-16,-1 0-2 15,-2 2-33-15,0-1 14 0,0 5 3 16,0 5 9-16,0 4 11 16,-5 5-9-16,4 3 7 15,-3-1 0-15,4 2-6 16,-2 0 6-16,-2 0 0 15,-4 10-3-15,0 7 7 16,-2 3 0-16,2 6-4 16,-2 1 6-16,-2 4 38 15,2 4-43-15,1 5 8 16,-1 4 35-16,-1 4-22 16,2-1 21-16,-3-2-43 15,2-6 13-15,1-3 29 16,-2-5-35-16,3-7-7 0,4-8 17 15,1-3-6 1,3-6-8-16,-2-4-3 0,2-1 0 16,0-2 1-16,0 0-1 15,0 0 0-15,0 0 4 16,0 0 8-16,0 0-16 16,0 0 4-16,0-9 0 15,9-8-23-15,12-5 23 16,5-5-22-16,1 1 16 15,-2-1-30-15,-1 7 24 16,-2 3-5-16,-2 3 17 16,-7 5-21-16,-2 3 21 15,-1 4-1-15,-4 2-10 16,-1 0 9-16,-1 0-10 0,-1 5-1 16,0 10 13-16,1 2-11 15,-2 2 11-15,-1 3 0 16,-1 0 31-16,2-1-30 15,-1 0 28-15,4-3-29 16,-1-2 13-16,4-5-6 16,1 1-7-16,-3-4 0 15,3 1 8-15,0-2 2 16,3-2-1-16,-2-1-9 16,6 1 5-16,3-4 8 15,3-1-13-15,5 0 0 16,2 0 12-16,3-6-12 15,-1-8-22-15,-1-5-67 0,-3-7-105 16,-11-5-303-16</inkml:trace>
  <inkml:trace contextRef="#ctx0" brushRef="#br0" timeOffset="83093.1125">9494 11359 222 0,'0'0'252'16,"0"0"-244"-16,0 0 24 16,0 0-27-16,0 0 119 15,0 0-28-15,3-55-80 16,-3 54 32-16,0-2-14 0,0 3 3 15,0 0 29 1,0 0-57-16,0 0 6 0,0 0-1 16,0 0-5-16,0 0-18 15,0 0 8-15,0 3 1 16,0 12-11-16,0 8 13 16,0 5-2-16,-3 6 22 15,-4 6-18-15,1 2 26 16,-4 4-26-16,0-2 2 15,3-4 24-15,1-5-26 16,-1-6-4-16,3-3 8 16,3-5 0-16,0-3-2 0,-1-1-6 15,1-3 0 1,1-2 1-16,0-5-1 0,0-1 0 16,0-2-4-16,0-3 15 15,0 1-12-15,0-2 1 16,0 0 0-16,0 0 8 15,0 0-1-15,0-13-7 16,0-8 0-16,0-12-21 16,1-6 21-16,7-3-15 15,2 1-17-15,0 5 22 16,4 7-4-16,-2 5 9 16,1 5 3-16,-1 6-18 15,2 2 17-15,0 3 3 16,-2 2 0-16,0 2-17 15,0 1 17-15,-1 2 0 0,-1 1-10 16,-1 0 17-16,-1 0-8 16,-1 0 1-16,0 3 0 15,-1 6-23-15,0 4 19 16,-1 2 4-16,-2 4-1 16,0 1 6-16,-3 2-5 15,0-1 0-15,0 1 7 16,0-2-1-16,0-2-2 15,-3 0-4-15,-3-3 21 16,-3 2-16-16,-3-3 32 16,-3-1-37-16,4 0 0 15,-2-1 15-15,3-3-15 0,-2-2 0 16,4 0-1 0,2-5 11-16,-2-1-3 0,2 0-7 15,0 1 0-15,-2-2-1 16,2 0 1-16,1 0-16 15,2 0-16-15,2 0-61 16,1 0-10-16,0 0-89 16,0 0-346-16</inkml:trace>
  <inkml:trace contextRef="#ctx0" brushRef="#br0" timeOffset="83916.0889">9882 11684 614 0,'0'0'28'0,"0"0"7"16,0 0-15-16,0 0 71 15,0 0-13-15,0 0-74 16,27-2 44-16,-8-4-41 16,2-3 3-16,1 1 17 15,2-4-27-15,-3 0 0 16,2-1-3-16,-6-1 18 15,-4-1-12-15,0 0-3 0,-7-3 2 16,-2-2 1-16,-1 1-3 16,-3 1 0-16,0 1-3 15,0 2 4-15,-5 7-15 16,0 1 14-16,-2 5 0 16,2 1-16-16,-1 1 16 15,3 0 0-15,-1 0-8 16,0 0-5-16,-2 2 4 15,-1 11 7-15,0 2 2 16,-2 3 1-16,-2 1-1 16,2 0 0-16,0 0 2 15,0 2 8-15,-1-2 4 16,5 1-14-16,0 1 13 16,4-1-2-16,1-3-11 0,0 3 0 15,0-4 8-15,8-1 10 16,3 1-11-16,2-4-7 15,-1-2 3-15,1 0 16 16,1 0-19-16,2-4 0 16,1 0 2-16,3-2 13 15,6-1-9-15,-5-2-6 16,7 1 0-16,2-2-23 16,-3 0 23-16,-1 0-55 15,-2 0-42-15,-2 0-42 16,-5 0-161-16</inkml:trace>
  <inkml:trace contextRef="#ctx0" brushRef="#br0" timeOffset="84674.9743">10419 11841 590 0,'0'0'72'15,"0"0"-47"-15,0 0-6 16,0 0 22-16,0 0 12 16,0 0 6-16,21 0-29 15,-5-7 27-15,1-1-29 16,1-4-20-16,2-1 41 15,4-5-47-15,-1-2-2 0,-1-1 0 16,0-3 18-16,-4-1-13 16,0-1-5-16,-3-1 0 15,-6 2 11-15,-5 2-11 16,-2 6-1-16,-2 6-4 16,0 5 10-16,0 5-5 15,0-1 0-15,0 2-1 16,0 0-22-16,0 0 23 15,0 0-21-15,0 0 9 16,-3 0 0-16,-3 3 7 16,-3 6 5-16,3-3 0 15,-1 6-9-15,1 1 9 16,-1 4 0-16,0 3-5 0,4 2 19 16,0 0-13-16,2 0-1 15,1-1 3-15,0-1 14 16,0-2-9-16,0-3-8 15,0-3 0-15,0-5 16 16,0-4-7-16,0-3-9 16,1 0 0-16,2 0 10 15,4 0 0-15,7 0-5 16,3-5 5-16,2-4 4 16,-5-3-9-16,-1 2-5 15,-6 0-46-15,-4 1 8 16,-1-1-106-16,-2-1-106 15</inkml:trace>
  <inkml:trace contextRef="#ctx0" brushRef="#br0" timeOffset="84952.2318">10682 11307 721 0,'0'0'41'16,"0"0"-27"-16,0 0 27 0,0 0 45 16,0 0-49-16,0 0 31 15,-5-3-66-15,5 3-2 16,0 0 0-16,0 0-48 15,0 0-18-15,5 0-92 16,2 0-87-16</inkml:trace>
  <inkml:trace contextRef="#ctx0" brushRef="#br0" timeOffset="87605.9283">10218 11064 31 0,'0'0'444'16,"0"0"-428"-16,-102-41 55 16,74 27-58-16,4 2 15 15,-1-1 15-15,1 1-38 16,-4 0 21-16,-4 2 1 0,-5 3-19 15,-5 3 16 1,-9 1-24-16,-2 0 0 0,-5 0 8 16,-1-1 8-16,-1-2 7 15,-3-4-12 1,2-1-8-16,-3-2 51 0,2-1-48 16,-2 2 6-16,-2 1 7 15,2-2-8-15,-3 7 9 16,-3 0-20-16,-2 1 0 15,2 5 10-15,0-5-9 16,6 1-1-16,10-1 0 16,0 3 10-16,4-1 8 15,2 2-18-15,-3 1 5 16,5-2 29-16,1 1-30 0,2-1 4 16,4 1-5-16,1-3 13 15,-1 1 7-15,0-1-23 16,3-2 2-16,2 1 19 15,0-2-15-15,-2 3-4 16,-5-2-2-16,0 1 20 16,-4 3-18-16,-3 2-2 15,1 0 0-15,-6 0-9 16,-3 0 9-16,-5 0 0 16,4 0 0-16,-1 5 8 15,7 1-9-15,5 0 1 16,4 1 0-16,5-2-6 15,2 2 11-15,3 3-5 0,-1-4 0 16,1 5 10 0,-4-2-23-16,-3 4 13 0,-6 1 0 15,-6 1-9-15,1-1 9 16,0 2 0-16,-1-2 0 16,5 1 16-16,0 1-22 15,4-2 6-15,3-2 0 16,9 3-8-16,2 0 8 15,3-1 0-15,1 7-3 16,0-1 11-16,0 3-13 16,0 0 5-16,3 2 0 15,4-1-5-15,3 2 5 0,3 4 0 16,1 5-3 0,4 4 7-16,2 4-13 0,0 6 9 15,3 0 0-15,1 6-3 16,0 0 3-16,0-2-3 15,14 1-3-15,5-5 10 16,5-6-19-16,0 0 15 16,7-1 0-16,3-3-2 15,2 1 2-15,6-4 0 16,6-1-7-16,1-2 17 16,6-1-14-16,1-3 4 15,1 0 0-15,0 0-6 16,0-4 10-16,-5 1-4 15,0-2 0-15,-1-2 9 16,-6 2-15-16,1-2 6 0,-4-1 0 16,1-1-3-16,2-1 3 15,4-2 0-15,2-5-4 16,5 1 14-16,-2-1-11 16,6-3 1-16,-4 2 0 15,2 0-15-15,2 1 18 16,1-2-3-16,2 0 0 15,1-3 10-15,0 0-19 16,-2-2 9-16,5 2 0 16,-3-4 4-16,0 1-4 15,3 1 0-15,-5 0 0 16,0 0 14-16,2 0-19 0,0 0 5 16,8-3 0-1,5 3 0-15,1-1 0 0,4-1 0 16,-1 4-1-16,1 0 12 15,-1-1-17-15,3 2 6 16,-1 0 0-16,-5 0 6 16,1-3-6-16,-4 1 0 15,1-2-5-15,-2 0 14 16,2-4-6-16,1 0-3 16,2 0 0-16,0 0 2 15,4 0 4-15,-4 0-9 16,-7 0 3-16,-1-2 0 15,-3-6 2-15,-3 1-2 0,-5 0-2 16,-5-3-4 0,-5 1 6-16,0-3 0 0,-5 0 0 15,-2-4 7-15,-4 2-1 16,-3-3-6-16,-4-2 0 16,0 2 9-16,-2-5-9 15,-1-1 0-15,1 1-5 16,-3 1 18-16,1 0-17 15,-1 1 4-15,1 0 0 16,1-1-6-16,-4 3 13 16,-3-1-7-16,-2-1 0 15,4 1 3-15,-2-2 0 16,3-3-3-16,0 2 0 16,0 0-9-16,-1-1 18 0,-1-1-9 15,0 0 0-15,-1 0 5 16,-3 0-10-16,-5 3 5 15,-1 0 0-15,-4-3 0 16,-4-1 12-16,-1-3-11 16,-2 1-1-16,-2 1 0 15,0-1-7-15,0 1 7 16,0-4 0-16,0 4 8 16,0-2-3-16,0 2-9 15,0 2 4-15,0 2 0 16,0 1-6-16,0 2 6 15,-5-1 0-15,-2 1 0 16,-5-1 2-16,-2 1-3 0,2 1 1 16,-2 0 0-16,2 4-3 15,-1-1 3-15,0 2 0 16,0 1 0-16,-2-1 10 16,-4 2-14-16,-1-1 4 15,-1 2 0-15,-2 0-12 16,3 0 12-16,-2 3 0 15,-2 1 4-15,9-1 2 16,-1-1-5-16,4 0-1 16,-2-1 0-16,1-1-4 15,-3 0 4-15,-1 0 0 16,-2 1-2-16,0 0 6 0,-3 3-4 16,-2-2 0-16,-2 2 1 15,-3 1-6-15,0 0 5 16,2 2 0-16,4 0-3 15,-2-1 8-15,4 0-3 16,-1-2-2-16,4-2 0 16,0 1 5-16,1-3-5 15,0 2 0-15,-1 0 22 16,1-1-20-16,-2 2 6 16,1 0-8-16,0 2 0 15,1 2-4-15,0-2 4 16,-2 1 0-16,8-1-3 15,-5 0 15-15,-1 1-14 0,2-2 2 16,0 1 0-16,-2-3 2 16,3 2-2-16,-5-1 0 15,-1 0-1-15,-6 1 4 16,1 2 2-16,-1 0-5 16,-4 1 0-16,4 0-10 15,0 1 10-15,-1-1 0 16,3 1-2-16,0-1 11 15,-3 0-11-15,-1 0 2 16,1 0 0-16,-3 3-4 16,-3 0 4-16,-1 0 0 15,-2 0-11-15,2 0 27 16,2 0-23-16,9 3 7 16,0 0 0-16,8 0-3 0,5 0 3 15,4-3 0-15,1 0-5 16,3 0 9-16,2 2-8 15,0-2-24-15,0 3-48 16,0 3 21-16,0 4-82 16,0 4 51-16,0 1-20 15,0-2-259-15</inkml:trace>
  <inkml:trace contextRef="#ctx0" brushRef="#br0" timeOffset="88942.5637">11887 10601 378 0,'0'0'70'16,"0"0"-29"-16,0 0 63 15,0 0-41-15,0 0-24 16,0 0 15-16,0 0-39 16,-3-12 12-16,3 12-27 15,0 0 2-15,0 0 22 16,0 0-24-16,0 0-5 15,0 0-1-15,9 8 12 16,8 5 4-16,3 3-10 16,5 3 5-16,7 3 25 0,8 3-30 15,2 1 0 1,5 0 20-16,0 3-14 0,0-3 0 16,0 4-6-16,-1-1 0 15,-3 1-1-15,0 0 6 16,-1-2-5-16,0-2 13 15,1 1-2-15,2 1-17 16,2-4 6-16,-2 1 0 16,2 3-2-16,-3-1 2 15,-4-2 0-15,-2 1 7 16,-4-2 1-16,1-4-16 16,-5-3 4-16,0-3 4 15,0-2 10-15,-1-2-10 16,-1-2 0-16,-3-1 8 15,-1-1 3-15,-3-2-10 0,0 0-1 16,0-1 0 0,-6 1-3-16,2-1 3 0,0 0 0 15,1-2 8-15,-1-1-3 16,-3 2 22-16,-1-2-27 16,-5 0 2-16,-3 0-3 15,-2 0 1-15,-2 0-39 16,1 0 1-16,0 0-65 15,2 0-19-15,-3-5-289 16</inkml:trace>
  <inkml:trace contextRef="#ctx0" brushRef="#br0" timeOffset="91161.7579">13908 11480 145 0,'0'0'60'0,"0"0"-60"16,0 0 0-16,0 0 115 15,0 0-25-15,0 0-18 16,0 0 41-16,-3 3-26 15,3-3 8-15,0 0-32 16,0 0-29-16,0 0 71 16,0 0-93-16,0 0 16 15,3-10 12-15,12-7-39 0,7-3 9 16,5-2-10-16,0 0 3 16,-2 1-4-16,1-3 1 15,-1-1 0-15,-3 0 3 16,-5 0 3-16,-6-1-1 15,-3 1-5-15,-6 5 0 16,-2 8 3-16,0 5-3 16,0 7 0-16,0 0-9 15,0 0 17-15,0 0-18 16,0 0 3-16,-16 10 7 16,-4 10-3-16,-7 8 3 15,-1 4 0-15,-2 3 11 16,0 2-8-16,-1 0-1 15,-1 7-2-15,4 3 4 16,1 2-6-16,6 2 2 0,3 0 0 16,1-2 8-16,3 1-4 15,3-1 11-15,4 2-15 16,3-4 0-16,4-3-12 16,0-7 12-16,0-8-2 15,13-7-12-15,2-5 27 16,4-3-15-16,-1-5 2 15,7-5 0-15,4-4-8 16,4 0 17-16,0-1-9 16,-1-14 7-16,0-2 0 15,-4-2-7-15,-7 1 0 16,-5-4 1-16,-7 2 1 0,-6-4-2 16,-1-2-5-16,-2-2 0 15,0-1-16-15,-3 3 18 16,-8 0-21-16,-2 6 6 15,2 1-18-15,0 5 26 16,0 5-8-16,2 2 11 16,-1 3-8-16,5 1 13 15,2 1 2-15,2-1 0 16,1 3-2-16,0 0 2 16,0 0 0-16,0 0-11 15,0 0 9-15,0 0-2 16,0 0-1-16,0-3 5 15,0 3-9-15,4 0 9 0,6 0 0 16,7 0 11-16,2-1-8 16,2-2 17-16,5 1-8 15,-2-3-3-15,5-3 20 16,0-1-29-16,2 1-4 16,1 2-3-16,0 0-56 15,1 1-51-15,-3-2-144 16</inkml:trace>
  <inkml:trace contextRef="#ctx0" brushRef="#br0" timeOffset="92510.832">14808 11493 63 0,'0'0'131'16,"0"0"12"-16,0 0-59 15,0 0 11-15,0 0 2 16,0 0-35-16,0 0 56 16,0 0-95-16,0-1 13 15,0-1 15-15,0-1-41 0,2-1 33 16,7 1-43-16,3-4 8 16,3 2 5-16,-3 2-13 15,6 2 0-15,-8 0-5 16,-1 1 13-16,-1 0-3 15,-3 0-5-15,-2 0 0 16,0 0-18-16,-3 4 18 16,0 9 0-16,0 4-5 15,0 6 11-15,0 8-3 16,-13 3-3-16,1 4 11 16,-1 1 12-16,-5 0-23 15,2-1 0-15,-1-2 7 16,-2 3-5-16,1-3 8 15,-2-2-10-15,1-4 0 0,4-5 5 16,-1-5-5-16,4-3 0 16,1-7 1-16,1-3 8 15,3-4-18-15,3-2 3 16,0-1 6-16,-1 0-35 16,0 0 35-16,0 0-2 15,1 0-13-15,1 0 6 16,1 0 2-16,1-3-10 15,1-2 10-15,0-1-24 16,0-1 26-16,0-3 5 16,0 0-6-16,0-2 13 15,3 1-7-15,3 0 0 16,4-2 2-16,2 4 20 0,3-2-22 16,2 1 0-16,3 0 36 15,4-1-25-15,2 0 29 16,4 2-33-16,0 1 3 15,0 1 23-15,0 2-33 16,-3 1 0-16,0 1-2 16,-2 0 2-16,3 0-3 15,-1 0-43-15,3 2-46 16,3-3 24-16,3 1-117 16,0-3-184-16</inkml:trace>
  <inkml:trace contextRef="#ctx0" brushRef="#br0" timeOffset="93164.1672">15832 11530 408 0,'0'0'65'0,"0"0"-16"16,0 0-9-16,0 0 72 16,0 0-23-16,0 0-59 15,22-33 57-15,-22 28-76 16,0 2 16-16,0 0-3 16,-12 0-19-16,-3 3 4 15,-5 0-9-15,-6 0 0 0,0 0 11 16,-2 0-11-1,-2 9 0-15,1 2 12 16,-1 3-11-16,3 2 22 0,2 1-23 16,4 0 3-16,4 0 0 15,4 0-3-15,6 0 0 16,2 2-5-16,2-1 13 16,3 0-13-16,0 2 5 15,0-1 0-15,5-1 6 16,5-2-6-16,2-1 0 15,0-2-4-15,4 0 15 16,0-3-3-16,6 1-8 16,1-3 4-16,2-2 12 15,4 0-16-15,2-4 0 16,3 1-1-16,-2-3 11 0,-1 0-20 16,-7 0-28-16,-4 0-58 15,-3 0 17-15,-11-2-147 16</inkml:trace>
  <inkml:trace contextRef="#ctx0" brushRef="#br0" timeOffset="95353.9868">14627 10943 447 0,'0'0'40'16,"0"0"-16"-16,0 0 26 15,0 0 21-15,0 0-22 16,0 0 57-16,-30-29-98 0,19 25 16 16,-2 2 17-16,-5 0-27 15,-3 1 9-15,0-2-20 16,-6 2 10-16,-4-3 36 16,-3 4-47-16,-6 0 3 15,-4 0 15-15,-3 0-17 16,0 0 19-16,-2 0-22 15,3 0 0-15,1 0 3 16,2 0-2-16,-3 0-1 16,5 5 3-16,0 1 13 15,3 0-1-15,8 3-15 16,0-1 0-16,7 0 6 0,2 0-6 16,0 0 0-1,0 4-4-15,-1 2 19 0,-5 4 6 16,-3 4-21-16,-1 1 0 15,-1 3 0-15,-1 2 0 16,2 0 0-16,1 5-1 16,3-2 19-16,4 1-25 15,4 6 7-15,3-2 0 16,3 5-4-16,4 5 4 16,0 7 0-16,4 5-2 15,1-1 11-15,3-2-12 16,1-2 3-16,0-4 0 15,0-2-7-15,1-2 7 0,8-5-9 16,0-3 6-16,2-1-10 16,-1-2 3-16,2-2 10 15,3 1 0-15,-2 0-3 16,4-2 3-16,1-2-2 16,2 0-8-16,3-1 20 15,2-1-17-15,8-2 7 16,-2-2 0-16,5-2-3 15,3 0 3-15,3-4-6 16,8-1-2-16,6-1-3 16,-3-3 3-16,0 3 1 15,-3-3-14-15,-2 2 0 16,-3 1 21-16,4 2 0 16,0 1-3-16,2-1 9 0,1 0-10 15,0 0 4-15,1-1 0 16,0 1-2-16,0 1 2 15,4 0 0-15,0-1-8 16,9-4 24-16,1-3-16 16,3-7 0-16,5-3 2 15,4 0 8-15,9 0-4 16,4 0-6-16,5 0 31 16,-2-3-27-16,-2-4 10 15,-6 0-9-15,-4-2-2 16,-2-1 31-16,-5-2-26 0,0 0-8 15,-6 0 12-15,-3 2-10 16,-7-1 15-16,-7-2-17 16,-5 1 0-16,-6-1 17 15,-3 1-11-15,-1 0-6 16,3-4 2-16,4-1 12 16,4-3-7-16,3-4-7 15,0 2 4-15,0-2-15 16,-3 2 11-16,-7 1 0 15,-9 3-2-15,-5 2 16 16,-4 1-17-16,0 1 3 16,-3-1 0-16,-2-2 3 15,-2 0-3-15,-5-5 0 16,-2-4-3-16,-3-4 13 0,-2-7-15 16,-5-5 5-16,0-4-1 15,0 3-31-15,-5 1 32 16,-9 4 0-16,2 8-6 15,-6 3 18-15,6 1-14 16,-6 2 2-16,1 2 0 16,-2-4-1-16,-1 1 1 15,-2 0 0-15,-1-3-3 16,-3-1 15-16,1-3-16 16,-4-1 4-16,-1-2 0 15,-5 2 0-15,-4 2 0 16,-2 3 0-16,-3 4 0 15,0 0 7-15,3 3 12 16,4 2-19-16,2-1 0 0,0 3 1 16,1 1-1-16,-3 0 0 15,-1 4-4-15,-4-1 15 16,-6 0-19-16,-1 2 8 16,3 2 0-16,1 1 1 15,8 2-1-15,3-2 0 16,2 4-7-16,1-1 18 15,-3-3-15-15,-1 1 4 16,-2-2 0-16,-8-3-2 16,0-1 4-16,1 1-2 15,0-4 0-15,3 1 15 16,0-2-12-16,1 3-3 16,2 0 0-16,1 3-10 0,7 4 10 15,0 3 0-15,3 4-6 16,2 0 15-16,0 0-20 15,1 0 11-15,-1 0 0 16,-3-3-2-16,-2-2 2 16,-3-1 0-16,-4 0-12 15,-2-3 27-15,0 1-15 16,2 0 0-16,6 3 2 16,2 0-8-16,4 3 6 15,4-2 0-15,0 4-3 16,2-3 12-16,1 3-15 15,-3 0 6-15,2 0 0 16,-1 0-4-16,-1 0 4 0,2 0 0 16,-2 0-9-16,0 0 22 15,1 0-15-15,1 0 2 16,3 0 0-16,3 0-7 16,-1 0 7-16,4 0 0 15,2 0-5-15,1 0 21 16,1 0-18-16,0 0 2 15,0 0 0-15,-6 0-13 16,0 0-23-16,-3-1-37 16,-3 1-28-16,1 0-62 15,1-2-418-15</inkml:trace>
  <inkml:trace contextRef="#ctx0" brushRef="#br0" timeOffset="113065.0208">15669 12130 138 0,'0'0'91'15,"0"0"-46"-15,0 0 13 0,0 0-37 16,0 0-16 0,0 0 33-16,0 0-38 0,0 0 0 15,0 0 33-15,0 0 1 16,-1 0 29-16,1 0-12 16,0 0-22-16,-2 0 40 15,2 0-50-15,0 0-10 16,0 0 25-16,0-1-34 15,0 1 35-15,0 0-35 16,0 0 9-16,0 0 13 16,-2 0-22-16,2-3 0 15,0 3 2-15,0 0 14 16,0 0-9-16,-3 0-7 0,3 0 5 16,0 0 45-1,0 0-49-15,0 0 8 0,0-3 5 16,0 3-6-16,0 0 9 15,0 0-17-15,0 0 1 16,0-1 17-16,0 1-16 16,0-1-2-16,0 1 13 15,0 0-6-15,0 0 2 16,0 0-9-16,0 0 0 16,0 0-8-16,0 0 8 15,0 0 0-15,0 0-6 16,0 0 7-16,8 0-1 0,1 0 0 15,0 0 4 1,1 0-7-16,1 1 3 0,-2 0 0 16,1 2-1-16,-1-3 14 15,0 0-13-15,5 0 0 16,-4 0 0-16,1 0 23 16,-1 0-23-16,-1 0 0 15,-3 0 3-15,1 0 1 16,-1 0 11-16,-2 0-15 15,1 0 2-15,-2 0 4 16,-1 0-6-16,2 0 0 16,-2 0 5-16,-1 0-2 15,1 0-3-15,-1 0 0 16,1 0 1-16,-2 0-1 0,2 0 0 16,-2 0 0-16,0 0-6 15,0 0 20-15,0 0-14 16,0 0 0-16,0 0 7 15,2 0-9-15,-2 0 2 16,0 0 0-16,0 0-4 16,0 0 7-16,2 0-3 15,-2 0 0-15,0 0 5 16,0 0-19-16,0 0 18 16,0 0-4-16,3 0 0 15,1 0-32-15,4 0 23 16,2 0-33-16,0 3-90 15,-6-3 13-15,-4 0-447 0</inkml:trace>
  <inkml:trace contextRef="#ctx0" brushRef="#br0" timeOffset="115997.459">13815 11771 138 0,'0'0'199'16,"0"0"-166"-16,0 0-20 15,0 0 50-15,0 0 35 16,0 0-14-16,2 3-9 15,-2-3-46-15,0 0 28 0,0 0-17 16,1 0-24-16,-1 0 40 16,0 1-56-16,0 1 0 15,0-2 15-15,0 0-6 16,2 0-3-16,-2 0-6 16,0 0 0-16,0 0-5 15,4 0 5-15,2 1 0 16,3 1-6-16,3 1 17 15,-1 1-11-15,-1-1 0 16,5 1 0-16,0 2-10 16,4-1 10-16,3 1 0 15,2-1-2-15,0 2 12 16,5 0-13-16,-1 1 3 16,5-2 0-16,0-1 1 15,2-1-1-15,1-2 0 0,-2-2 0 16,-1 3 10-16,-3-1-15 15,-2-2 5-15,-1 1 0 16,-2-1-2-16,-2 0 2 16,3 2 0-16,-4-1-2 15,0 1 15-15,-1-2-17 16,3 0 4-16,1 0 0 16,1 0 26-16,-1 0-26 15,-2 0 0-15,-1 0 22 16,-1 0-18-16,-6-2 16 15,2-1-20-15,-1 2 0 16,-3-4 17-16,-4 3-17 0,0 0 0 16,-2 1 20-16,2-2-19 15,-1 0 20-15,2 2-21 16,-1-3 3-16,1 1 7 16,2 1-10-16,-1-1 0 15,-2 2 1-15,-2 0-1 16,0 1 5-16,0-1-5 15,-1-1 0-15,1 1 11 16,0-1-11-16,1 1 0 16,-2 0-5-16,-2 1 15 15,1 0-12-15,1-2 2 16,-3 1 0-16,-3-1 11 16,3 2-11-16,-3 0 0 0,0 0 1 15,0 0 0 1,0-2 1-16,0 2-2 0,0 0 0 15,0 0 10-15,0 0-10 16,0 0 0-16,0 0-12 16,0 0 5-16,0 0-7 15,0 0-81-15,0-3-103 16,-12-11-360-16</inkml:trace>
  <inkml:trace contextRef="#ctx0" brushRef="#br0" timeOffset="119251.7589">15501 12574 128 0,'0'0'108'0,"0"0"-101"15,0 0-1-15,0 0-6 16,0 0 93-16,0 0-69 16,0 0-2-16,-10-6 18 0,10 6-5 15,0 0 54-15,-1 0-26 16,0 0-19-16,-1 0 31 16,1 0-72-16,-1-1 12 15,1 1 11-15,-3 0-23 16,-1 0 4-16,0 0-7 15,-1 0 3-15,-1 1 3 16,1 5-6-16,-1 0 0 16,-1 1-8-16,2 2 24 15,-6-1-19-15,2 3 3 16,-4 1 0-16,-2 1 22 16,-1 1-22-16,1 0 0 0,-3-2 9 15,1 1 5-15,0-4-6 16,3 1-8-16,1-1 10 15,3-1 21-15,-3-1-31 16,-1 5 0-16,1-2 20 16,-2 3-16-16,-3-1 11 15,3 1-15-15,-5-1 5 16,0 1 2-16,6-1-7 16,-1-1 0-16,2-1 7 15,1-2-5-15,2 2 17 16,-1-1-19-16,1 1 2 15,-1-1 12-15,1 2-14 16,-4 0 0-16,1 3 4 16,0-3 4-16,2-2-5 15,-1 3-3-15,2-2 0 0,3-4 15 16,1 0-15-16,1-1 0 16,3 0 20-16,0-3-14 15,2-1 0-15,1 2-6 16,-2-2 0-16,2 1 0 15,0-2 0-15,0 0 0 16,0 0-1-16,0 0 1 16,0 3-5-16,0-1-36 15,-4 3-49-15,-2 5 18 16,-5 1-83-16,-8-3-162 16</inkml:trace>
  <inkml:trace contextRef="#ctx0" brushRef="#br0" timeOffset="120844.6331">13642 13721 439 0,'0'0'122'15,"0"0"-37"-15,0 0-41 16,0 0-11-16,0 0 53 16,0 0-53-16,-3 0-22 15,3 0 34-15,9-10-36 16,9-2 24-16,2-5-9 15,0-2-15-15,1-1 34 16,-4 1-43-16,2-1 0 16,-4 1 31-16,-2 2-31 15,-4 3 19-15,-3 2-19 16,-1 4 0-16,-2 5 6 16,-3 1-6-16,0 2-4 0,0 0-7 15,0 0 8-15,0 0 0 16,-4 5-29-16,-12 12 32 15,-7 8-5-15,-4 4 5 16,-3 6 0-16,2 4 4 16,-2 5 6-16,-1 4-5 15,-2 1-5-15,0-1 0 16,4-2 18-16,4-2-18 16,5-1 0-16,6-1 16 15,3 2-15-15,7 1 10 16,1-1-11-16,3-4 0 15,0-4 5-15,3-6-5 16,9-8 0-16,1-5-2 0,4-5 9 16,0-7-14-16,0-3 7 15,4-2 0-15,-2 0 18 16,-2-10-18-16,-2-4 0 16,-1-6-6-16,-4-4 12 15,-5 0-12-15,-2-3-12 16,-3 1-10-16,0 1 20 15,0 5-8-15,0 4-22 16,0 2 26-16,-4 6-14 16,-5 1 18-16,0 3-13 15,1-1 4-15,1 2-4 16,3 3 21-16,1 0 0 16,3-2 12-16,0 2-6 15,0 0-12-15,0 0 4 0,0 0-19 16,0 0 7-16,7 2 14 15,8 5-11-15,3 0 4 16,1-1-52-16,7-2-48 16,-1-4-253-16</inkml:trace>
  <inkml:trace contextRef="#ctx0" brushRef="#br0" timeOffset="121638.0661">14131 13868 491 0,'0'0'154'16,"0"0"-82"-16,0 0-4 15,0 0-28-15,0 0 13 16,0 0 28-16,-5-13-65 16,5 12 14-16,0-2-30 0,0-2 10 15,7-4 2-15,4-1-12 16,3 2 0-16,0 1-1 15,4 0 6-15,-3 0-4 16,2 0-1-16,-3 4 0 16,-4 3-15-16,0 0 15 15,-2 0-1-15,1 1-5 16,-1 12 3-16,-4 5 1 16,1 8-8-16,-5 2 10 15,0 4 12-15,0 0-12 16,0 1 0-16,-12 0 2 15,-3 0 7-15,-3-1-8 16,-3-5-1-16,-1 2 7 0,-1-3-4 16,-1-1-3-1,2-4 0-15,-2-4 6 0,5-5 2 16,-1 0-12-16,5-7 4 16,7 0-19-16,2-4 11 15,2-1-11-15,2 0-21 16,0 0 37-16,-1 0-20 15,0 0-13-15,0-3 5 16,3-2 31-16,0-1-23 16,0 0 21-16,0-2 2 15,0 1 10-15,3 0-8 16,5-2 1-16,8-1 25 0,3 1-28 16,5-4 49-1,-3 3-36-15,3 0-5 0,-2 3 38 16,1 0-45-16,-5 4 14 15,1 0-15-15,0 3 16 16,-3 0-14-16,4 0-2 16,-3 0-3-16,-1 0-5 15,1 0-37-15,2 0-24 16,2 0-26-16,-2 0-121 16,0-14-277-16</inkml:trace>
  <inkml:trace contextRef="#ctx0" brushRef="#br0" timeOffset="123461.6814">14196 13379 572 0,'0'0'24'16,"0"0"-31"-16,0 0 7 16,0 0 0-16,0 0 82 15,-91-19-57-15,76 17-15 16,-3 2-5-16,-3 0 9 15,0 0 15-15,-4 0-23 16,-1 0-2-16,-2 0 25 0,0 0-29 16,-1 0 0-16,3 0 3 15,-3 0 13-15,5 0-12 16,-3 2-4-16,3 1 5 16,2-2 21-16,3 1-21 15,-2-1 2-15,-1 1-1 16,-2-2 8-16,0 0 24 15,-9 1-38-15,0 1 13 16,-3 1-3-16,2 1-10 16,0 3 0-16,-1-1 1 15,3 2 16-15,2 0-8 16,1 0-9-16,7-2 0 16,3 2 3-16,5-3-3 15,4 2 0-15,0-2-2 0,-1 4 17 16,-1 1-25-16,-4 3 10 15,-1 4 0-15,-4 2 8 16,-1 3-8-16,-2 2 0 16,-1-1-3-16,4 2 11 15,-2 1-9-15,1 1 1 16,1 2 0-16,2 4 6 16,1 2-6-16,4-1 0 15,1 0-4-15,2 0 13 16,3-3-11-16,2 1 2 15,-1-1 0-15,3 1 9 16,1 2-9-16,0-1 0 16,3 0 0-16,0 0 9 0,0-2-9 15,0 1 0-15,3-1 0 16,9-2-8-16,3 0 8 16,4 1 0-16,1-2-6 15,5 1 16-15,4 0-14 16,2-4 4-16,0-1 0 15,4 0 3-15,2 0 5 16,0-4-8-16,1-3 0 16,2 0 11-16,4-5-11 15,-3-1 0-15,2-1 7 16,-1-3-3-16,-1 1-4 16,1-3 0-16,0 2-6 0,-3-2 19 15,4 3-16-15,-3-2 3 16,8 2 0-16,-1-1 5 15,5 2-5-15,0-3 0 16,-3-2-2-16,-3-2 5 16,-1-2-3-16,-3 0 0 15,-2 0 5-15,3-9 5 16,0-3-6-16,4-1 2 16,0-3 0-16,1 1 4 15,1 1 11-15,-3 0-21 16,-5-1 4-16,-8 3 11 15,0-2-4-15,-2-3-5 16,0-3 9-16,2-6-14 0,6-3 27 16,-2-3-28-16,2-3 0 15,-1 1 9-15,-3-1-9 16,-5 8 0-16,-9 1-1 16,-7 3 13-16,-6 5-7 15,-3-1-5-15,-2-1 0 16,-3-2 14-16,0 0-13 15,0-2-1-15,0-3 0 16,0-4 12-16,-10-1-15 16,-1-1 3-16,-3 3 0 15,1 0-7-15,-2 0 11 16,0 3-4-16,-1-2 0 16,-2 5 4-16,3 0-4 15,-5 0 0-15,4 1 1 0,-3 3-12 16,-5 0 11-16,1 0 0 15,-2 1-7-15,-2 0 17 16,1 2-12-16,1 3 2 16,3-1 0-16,3 0-3 15,-2 1 3-15,4 2 0 16,1-1-3-16,4 2 15 16,-1 1-11-16,1-1-1 15,-2 3 0-15,2 0 1 16,0 2 6-16,1-2-7 15,-3 3 0-15,2-2 13 16,-1-1-15-16,-7 1 2 16,1 0 0-16,-2 0-3 0,0 0 3 15,2 1 0 1,-2-1-8-16,3 2 19 0,3 0-12 16,2 0 1-16,2 1 0 15,-1 0-1-15,0 2 1 16,3 0 0-16,0 0-8 15,-2 2 17-15,0-2-19 16,-1 2 10-16,-1 0 0 16,2 0-6-16,-2 0 6 15,-1 0 0-15,-2 0-5 0,-1 0 17 16,1 0-23 0,-2 0 11-16,0 0 0 0,0 0-25 15,4 0 22 1,1 0-14-16,2 0-1 0,2 4-65 15,3 4 24-15,3 5-66 16,3 1-86-16,0-5-232 16</inkml:trace>
  <inkml:trace contextRef="#ctx0" brushRef="#br0" timeOffset="124991.5975">16269 12547 368 0,'0'0'19'0,"0"0"-18"16,0 0 12-16,0 0 56 16,0 0 65-16,0 0-80 15,0 0-52-15,0 0 71 16,0 0-68-16,0 0 12 15,0 0 13-15,0 0-30 0,0 0 17 16,0 4-17 0,0 7 0-16,5 1 36 0,3 5-30 15,1 2 11-15,0 5 12 16,5-1-21-16,-1 2 15 16,4-2-23-16,4 3 5 15,-2-2 12-15,5 1-13 16,1 0-4-16,0 0 0 15,2 4 19-15,-1-2-18 16,-2 0-1-16,-2-1 0 16,-3-4 15-16,-4-3-15 15,-3-2 0-15,0-5 16 16,-5 1-13-16,-2-6 14 16,-3-2-17-16,-1-2 0 0,1-1 4 15,-2-1-1-15,0-1-3 16,0 1 18-16,0-1-14 15,1 0-1-15,-1 0-3 16,2 0-9-16,6 0 1 16,4 0-61-16,6 0-9 15,9 0-24-15,3 0-227 16</inkml:trace>
  <inkml:trace contextRef="#ctx0" brushRef="#br0" timeOffset="126438.7085">17126 13118 318 0,'0'0'51'16,"0"0"-24"-16,0 0 9 15,0 0 86-15,0 0-31 16,0 0 20-16,-11-12-87 16,6 7 7-16,-4 2 14 0,-2-3-22 15,-5 3 6-15,-3-2-5 16,-1 2-15-16,-3 1 32 15,-4 1-41-15,-4-1 0 16,-1 2 8-16,-1 0-2 16,-1 0 10-16,3 0-16 15,-1 5 3-15,6-2 4 16,2 5-7-16,2-1 0 16,5 0 0-16,-1 3 9 15,3 2-11-15,-3 0 2 16,-1 5 0-16,1 2-3 15,0 1 3-15,2 3 0 16,-5 1 3-16,2 1 1 0,2 2-5 16,-1 2 1-1,5 0 0-15,1 5 0 0,3 1 0 16,6 1-5-16,3 0 5 16,0 1 0-16,4-3 0 15,13-3-5-15,2-1 5 16,7 1 12-16,6-1-12 15,6-1 0-15,8 3 11 16,1-1-5-16,7-5-2 16,6-1-4-16,4-3 0 15,1-3 5-15,1-2-5 16,-3-3 0-16,-2-2 5 16,-4-2 2-16,-3-5-5 15,-4-3-2-15,-2-2 0 0,-5 0 9 16,-2-1-9-1,-4-12 0-15,-2-4 12 0,1-3-11 16,-3-8 16-16,1-4-17 16,-4-5 0-16,-3 0 12 15,-3-2-8-15,-4 3-4 16,-4 2 8-16,-2 1-3 16,-6-3-2-16,-3 2-3 15,-5 0 0-15,0-4-3 16,0 4 3-16,-6-2-5 15,-12 2-2-15,3 1-5 16,-5 2 11-16,-2 5-12 16,-1-2 13-16,-2 6-14 15,-2 2 14-15,1 1 0 0,-3 2 4 16,1 0-1-16,1-2 1 16,0 3-4-16,3 1 1 15,0 1-1-15,2 3 0 16,0 2 0-16,2 3-7 15,-5 4 16-15,-3 0-15 16,-4 2 6-16,-1 0 0 16,1 0-7-16,0 7 7 15,1 2 0-15,3-4-7 16,5 1 14-16,6-3-3 16,5 0-4-16,1 2-17 0,3-2 7 15,3 4-77-15,0 3-34 16,4 2-1-16,-1 2-102 15,1-2-130-15</inkml:trace>
  <inkml:trace contextRef="#ctx0" brushRef="#br0" timeOffset="126932.9918">16895 13277 642 0,'0'0'0'0,"0"0"-14"16,0 0 14-16,0 0 11 16,0 0 34-16,0 0 38 15,13 34-37-15,0-20 20 16,0 4-13-16,5 2-18 16,-1 3 31-16,1-1-42 15,1 3-21-15,-1 0 36 0,-2 0-36 16,-1 0 28-16,1 1-31 15,-4-4 3-15,0-3 15 16,-3-4-18-16,-3-4 0 16,-3-3-2-16,0-3 18 15,-2-1-21-15,1-1 5 16,2 2 0-16,-1 2-6 16,0 0 6-16,0-1-38 15,4 1 1-15,1-2-53 16,7-4-10-16,2-1-47 15,1-4-170-15</inkml:trace>
  <inkml:trace contextRef="#ctx0" brushRef="#br0" timeOffset="127562.5744">17386 13394 421 0,'0'0'40'16,"0"0"-22"-16,0 0 61 15,0 0 23-15,0 0-37 16,0 0 14-16,-28-22-55 16,28 20-8-16,-3 2 38 0,0 0-25 15,-1 0-14-15,0 0-15 16,-2 0 8-16,-2 0-7 15,-4 11-1-15,2 2 0 16,-1 1 8-16,0 3 0 16,-1-2 16-16,2 1-22 15,2 1 13-15,4-2 22 16,-1 0-37-16,5-1 0 16,0-3 8-16,0 3-1 15,0-2-5-15,1 2-2 16,9-2 2-16,4 0-4 15,0-1 2-15,1-2 0 16,2-3-1-16,-2-1 8 0,-1-4 0 16,-3-1-7-1,2 0 4-15,-2 0 14 0,-1-4-18 16,2-9 0-16,-3-1 22 16,-4-3-21-16,-2-5 6 15,-2 2-7-15,-1 0-5 16,0-1 1-16,-1 1 4 15,-10 0-17-15,-3 2 12 16,1 1 10-16,3 0-6 16,-2 2 1-16,1 1 0 15,2 5-12-15,1 1 12 16,-1 6-12-16,1 1 6 16,0 1 6-16,-3 0-2 15,-3 3-29-15,-2 11-26 0,-1 1 39 16,-2 5-87-16,-11-3-82 15,-10-5-377-15</inkml:trace>
  <inkml:trace contextRef="#ctx0" brushRef="#br0" timeOffset="143465.3086">11247 7768 283 0,'0'0'109'0,"0"0"-104"16,0 0-4-16,0 0 16 15,0 0 14-15,0 0 29 16,0 0-5-16,0 0-34 15,0 0 61-15,0 0-64 0,0 0-4 16,0 0 8 0,0 1-15-16,0-1-8 0,0 2 1 15,0 2 0-15,7 0-6 16,6 5 6-16,3-2 0 16,1 0 8-16,2 1-2 15,3-5 6-15,0 0-12 16,-2 1 0-16,-1 0 41 15,-3-1-41-15,-1-1 0 16,-2 0 28-16,-2 0-28 16,0 1 16-16,-3-3-16 15,-2 0 4-15,-3 0 3 16,-1 0-7-16,-2 0 0 16,0 0 26-16,0 0-19 0,0 0 22 15,0 0-29-15,0 0 0 16,0 0 5-16,0 0-5 15,0 0 0-15,-5 0 11 16,-6 0-11-16,-3 0 0 16,-1 0-2-16,0-5 2 15,-2 3 1-15,0-3-1 16,-1 5 0-16,3 0 1 16,-1 0 6-16,7 0-10 15,4 0 3-15,2 0 0 16,3 0-5-16,0-3 5 0,0 3 0 15,0 0 7 1,0 0-2-16,0 0-2 0,0 0-3 16,0 0-11-16,0-1 3 15,0 1 8-15,0 0-6 16,8 0 5-16,5 0 2 16,8 0 2-16,3 0-3 15,1 1 8-15,-2 2-10 16,-1 0 2-16,-1-3 0 15,-1 0 9-15,0 0-1 16,-4 0-4-16,-3 0-4 16,-6 0 6-16,-4 0-9 15,-1 0 3-15,-2 0 0 0,4 0 10 16,-4 0-9-16,0 0 8 16,0 0-9-16,0 0 0 15,0 0-3-15,0 0 3 16,0 0 0-16,0 0-12 15,0 0 10-15,0 0-49 16,0 0-40-16,0 0-72 16,-4-10-315-16</inkml:trace>
  <inkml:trace contextRef="#ctx0" brushRef="#br0" timeOffset="145260.0325">11788 6670 300 0,'0'0'43'16,"0"0"-26"-16,0 0-14 15,0 0 15-15,0 0-14 0,0 0-8 16,0 0-33-16,24-14-190 16</inkml:trace>
  <inkml:trace contextRef="#ctx0" brushRef="#br0" timeOffset="145776.976">11788 6670 318 0,'33'-51'19'0,"-33"34"19"16,1 2-9-16,3 1 12 0,-4 1 28 16,0 2 52-1,0 7-82-15,0 0 9 0,0 4 24 16,0 0-49-16,0 0 25 16,0 0-48-16,0 0 3 15,0 0 4-15,0 0 2 16,0 0-9-16,0 1 9 15,-7 8-1-15,1 4 0 16,-1 1-6-16,1 0 11 16,0 1-2-16,0 2 1 15,2 4-12-15,-4-1 20 16,5 3-18-16,-4 2 22 0,4 0-24 16,-2-3 0-16,1 0 33 15,1-10-29-15,0-1-4 16,1-3 2-16,1-6 6 15,0 1-1-15,1-3-7 16,0 0 0-16,0 0-3 16,0 0 3-16,0 0 0 15,0 0-2-15,0 0-30 16,0 0 23-16,0 0-34 16,0 0-34-16,0 0 13 15,0-8-265-15</inkml:trace>
  <inkml:trace contextRef="#ctx0" brushRef="#br0" timeOffset="146692.4808">11684 6688 193 0,'0'0'87'0,"0"0"-85"16,0 0 1-16,0 0-3 15,0 0 0-15,0 0 3 16,35-11 34-16,-29 7 3 0,-5 1-17 16,1 1 29-16,-2 2 26 15,0 0 24-15,0 0-53 16,0 0-24-16,0 0 29 15,-6 0-49-15,-7 0-1 16,-3 0 10-16,-5 0-9 16,-3 0 20-16,-4 0-24 15,-5 5 2-15,0-1 32 16,-1 1-32-16,-1-5 26 16,2 2-1-16,1 0-25 15,2-2 15-15,8 1-15 16,2-1 1-16,10 0 19 15,2 0-17-15,5 0-6 0,1 0 25 16,0 0-21 0,2 0 12-16,-1 0-16 0,1 0 2 15,0 0-3-15,0 0 1 16,0 0 0-16,0 0-8 16,0 0 7-16,0 0-1 15,0 0-58-15,0 0-42 16,0 1 19-16,-5 5-150 15,0-1 58-15,-4-5-155 16</inkml:trace>
  <inkml:trace contextRef="#ctx0" brushRef="#br0" timeOffset="152175.068">11909 6713 247 0,'0'0'118'0,"0"0"-57"16,0 0-52-16,0 0 2 16,0 0-9-16,0 0 9 15,0 0 9-15,0 0-17 16,0 0 9-16,0 0 26 15,0 0-28-15,0 0 11 16,0 0-21-16,0 0 13 16,0 0-3-16,0 0-10 15,0 0 0-15,0 0-13 16,0 0 27-16,0 0-26 16,0 0 12-16,0 0 0 15,0 2-13-15,0 3-47 16,-2-2-45-16,-6-1-131 0</inkml:trace>
  <inkml:trace contextRef="#ctx0" brushRef="#br0" timeOffset="152428.5165">11909 6713 145 0</inkml:trace>
  <inkml:trace contextRef="#ctx0" brushRef="#br0" timeOffset="154314.4264">11839 6841 436 0,'0'0'64'15,"0"0"-36"-15,0 0 44 0,0 0-7 16,0 0 6-16,0 0-35 16,0 0-36-16,0-5 34 15,0 5-34-15,4 0 8 16,10 0 2-16,2 0 0 15,1 0-5-15,-1 0-5 16,-1 0 18-16,1 2-7 16,-2-2-11-16,-1 0 9 0,-4 0 5 15,-1 0-12 1,-4 0 11-16,-2 0-13 0,3 0 11 16,-3 0 5-16,1 0-16 15,0 0 0-15,0 0 15 16,1-4-11-16,1-1 2 15,-2 0-6-15,-1 1 0 16,1-1-5-16,-2 2 5 16,-1-2 0-16,0 1-14 15,0 1 7-15,0 0-3 16,0-1-10-16,0-1-26 16,0 1 45-16,-4-3-23 15,-2 4 17-15,1-4-7 16,0 3 18-16,1 0-4 15,-1 2 0-15,3 2 2 0,-1 0 20 16,3 0-20-16,0 0 0 16,-2 0 25-16,2 0-19 15,0 0-8-15,0 0 0 16,0 0 5-16,0 0-19 16,0 0 14-16,9 0 0 15,1 5-7-15,1 3 8 16,1 5-1-16,-2-2 0 15,-2 0 0-15,-2 2 7 16,-2 1-7-16,-2-4 0 16,-2 3 0-16,0 1 2 15,0-1 0-15,0 0-4 16,-8 3 5-16,-7 1 0 16,-4 2-3-16,-1-1-4 0,0-1-4 15,2-2-35-15,3 2-25 16,3 0-26-16,6-6-111 15,5-2-74-15</inkml:trace>
  <inkml:trace contextRef="#ctx0" brushRef="#br0" timeOffset="158046.5434">16903 13291 545 0,'0'0'18'0,"0"0"44"16,0 0-57-16,0 0 20 15,0 0 17-15,0 0-7 16,0 0 22-16,-7-68-32 16,7 63 7-16,0 2 0 15,0 1-24-15,0 2 33 16,0 0-41-16,0 0 8 16,0 0 13-16,0 0-21 0,0 0 0 15,0 0 2-15,0 0 6 16,0 0-10-16,0 0 2 15,0 0 0-15,7 5-6 16,3 7 7-16,1 4-1 16,1-1 7-16,1 2 0 15,1-1 0-15,-1-1-7 16,-3 2 2-16,0 0 0 16,-3-2 3-16,-3 4-5 15,-1-2 18-15,-3-2-16 16,2 1 11-16,-2-2-13 15,1-3 7-15,-1-2 6 0,3 1-12 16,-2-2-1 0,1-1 0-16,1 0 7 0,-1 0-6 15,0 0-1-15,2 2 3 16,0-1 5-16,-1-1-8 16,0-2 0-16,-1-2 0 15,-2-1 8-15,0 0-8 16,0-1 0-16,0-1 0 15,0 0 4-15,0 0-4 16,0 0-1-16,0 0 0 16,0 2-20-16,1 0 7 15,1 1 2-15,-1 2 8 16,2-1-13-16,0 0 5 16,2-1-20-16,0 0 21 15,0 0-47-15,4 1 1 0,-2-3-54 16,0-1-180-16</inkml:trace>
  <inkml:trace contextRef="#ctx0" brushRef="#br0" timeOffset="158902.5564">17428 13363 388 0,'0'0'62'16,"0"0"-14"-16,0 0-11 16,0 0 20-16,0 0-22 0,0 0 13 15,-10-20-34 1,8 20-7-16,-1 0 31 16,0 0-34-16,0 0 47 0,0 0-47 15,-2 0 4-15,0 0 18 16,-3 0-22-16,-2 0-4 15,-8 4 19-15,0 7-12 16,-1-2 25-16,1 3-28 16,3-2 3-16,-3 3 22 15,4 3-28-15,0 2-1 16,3-1 6-16,3 2-5 16,3-2 4-16,5 2-5 15,0-2 5-15,0-5 7 16,0-1-10-16,10-1-2 15,2-3 19-15,1-1-18 0,1-1 22 16,5-1-23-16,-2-2 1 16,1 0 18-16,1-2-18 15,-1 0-1-15,0 0 9 16,-3 0-8-16,-1 0 8 16,-4-4-9-16,-3-1 0 15,2-2 15-15,-5-5-15 16,1-2 0-16,-2-3 5 15,-2 0-2-15,-1-2 4 16,2 2-7-16,-2 1 0 16,0 2-7-16,0 2 7 15,0 3-2-15,0-1-6 16,0 1 13-16,-3 1-13 16,-3 1 8-16,-3 0 0 15,-1 2 1-15,5 2-1 0,-1 0 0 16,1 1-9-16,1 1 14 15,0 1-11-15,1 0 0 16,0 0 6-16,0 0-13 16,-2 0 12-16,-2 0-19 15,-4 4 10-15,2 3-5 16,-1 2-7-16,-2 2-31 16,3 1-47-16,1 1 24 15,-3-5-212-15</inkml:trace>
  <inkml:trace contextRef="#ctx0" brushRef="#br0" timeOffset="166165.9853">10987 9080 155 0,'0'0'58'15,"0"0"-38"-15,0 0 36 16,0 0-3-16,0 0-18 16,0 0-20-16,0 0 12 15,0 0 34-15,-1-17-13 16,-2 14-37-16,3 2 51 0,-2 1-33 15,1 0 5-15,1 0 6 16,0 0-36-16,0 0 38 16,0-1-38-16,0 1-2 15,0 0 31-15,0 0-31 16,0 0 8-16,0 0 11 16,0 0-19-16,0 0 35 15,0 0-29-15,0 0-4 16,0 0 7-16,0 0-5 15,0 0-6-15,0 0 0 16,0 0 2-16,0 0-10 16,1 0 8-16,9 1 0 15,1 5 2-15,0-1 0 0,2 1-2 16,-3 0 0-16,0-3 11 16,-3 2-10-16,-3-1-1 15,-2-1 2-15,-1-1 2 16,-1-2-4-16,0 0 0 15,2 0-1-15,-1 0 17 16,-1 0-13-16,0 0-3 16,0 0 5-16,0 0-7 15,0 0 2-15,0 0 0 16,2 0-2-16,4 0-2 16,1 0-1-16,7 0-32 15,1 0-63-15,4 0 2 16,-1 0-209-16</inkml:trace>
  <inkml:trace contextRef="#ctx0" brushRef="#br0" timeOffset="168007.9679">10963 9144 235 0,'0'0'0'16,"0"0"-2"-16,0 0-8 16,0 0 10-16,0 0 29 15,0 0 40-15,0 0 36 0,0-48-24 16,0 48-16 0,0-2 22-16,0 2-69 0,0 0-10 15,0 0 14-15,0 0-19 16,0 0 11-16,0 0-5 15,0 0-2-15,0 0 34 16,0 0-29-16,0 0 13 16,2-1 10-16,-2 1-31 15,0 0 18-15,0 0-20 16,0 0 14-16,0 0-1 16,0 0-14-16,0 0-2 15,0 0 1-15,1 0-2 16,2 0-2-16,1 0 4 15,4 0 0-15,0 0 0 16,1 0 0-16,0 3 0 0,-3-2-3 16,2 1 8-16,-2-2-5 15,0 0 0-15,-1 0 0 16,-2 0 2-16,3 0-2 16,0 0 0-16,1 0 3 15,2 0 12-15,-1 0-10 16,-1 0-5-16,3-2 5 15,-2-2 2-15,0-4-5 16,0 1-2-16,-2-2 2 16,0-1 9-16,-1 0-9 15,0 1-2-15,-1 3 0 16,-1-2 2-16,0 6-2 0,-2 0 0 16,-1 2-4-16,0 0 11 15,0-1-11-15,0 1 4 16,0 0 0-16,0 0-7 15,0 0 7-15,0 0-2 16,0 0-10-16,0 0 15 16,0 0-3-16,0 0 0 15,0 0 0-15,0 0-8 16,0 0 8-16,-4 0 0 16,-2 4 5-16,2-3-1 15,-1 1-7-15,-1 1 3 16,-3-2 0-16,-1 3 7 15,-4 0 0-15,-2 1-7 0,1-1 0 16,-1 0 4-16,3-4-16 16,3 0 12-16,3 0 0 15,1 0-1-15,1 0 1 16,2 0 0-16,-1 0-1 16,-1 0 10-16,1 0-9 15,-2 0 0-15,6-2-13 16,-3 0 7-16,3 1 6 15,0 1 0-15,0-2-5 16,0 2-2-16,0 0 4 16,0 0-2-16,0 0-33 15,0 0 29-15,0 0-65 16,3 0 0-16,12 7 23 16,0 0-165-16</inkml:trace>
  <inkml:trace contextRef="#ctx0" brushRef="#br0" timeOffset="171035.816">13447 14506 244 0,'0'0'62'16,"0"0"-45"-16,0 0-6 16,0 0-9-16,0 0 84 15,0 0-30-15,0 0 21 0,0 0-35 16,0 0 2-1,0 0 22-15,0 0-29 0,0 0-13 16,0 0 8-16,0 0-21 16,0 0 34-16,0 0-45 15,0 0 0-15,0 0 19 16,0 0-16-16,0 0-3 16,0 0 0-16,0 0 2 15,0 0-8-15,0 0 6 16,4 0 0-16,5 0 0 15,2 0 0-15,3 0 0 16,0 1-2-16,-1 1 11 0,1-2 2 16,-2 0-11-16,1 0 0 15,1 0 5-15,-1 0-5 16,-1 0 0 0,-3 0-1-16,3 0 8 0,-6 0-4 15,0 0-3-15,0 0 3 16,-3 0 20-16,-1 0-18 15,0 0-5-15,0-2 1 16,-2 2 11-16,0 0-6 16,1 0-6-16,-1-1 0 15,0 1 7-15,0 0-7 16,0 0 0-16,0 0 0 16,0 0 6-16,0 0-12 15,0 0 6-15,0 0 0 16,0 0-4-16,0 0 4 0,-3 0 0 15,-7 0-7-15,2 0 17 16,2 0-4-16,0 0-6 16,-2 0 2-16,0 0-2 15,-1 0 3-15,-6 0-3 16,2 0 0-16,-2 0 1 16,0 0-2-16,3 0 1 15,-3 0 0-15,0 0-1 16,0 0 1-16,2 0-10 15,1 0 6-15,4 0 8 16,2 0-3-16,0 0-1 16,-1 0 0-16,4 0-12 0,-1-1 17 15,2 1-5 1,2 0 0-16,0 0 6 0,0 0-14 16,0-2 5-16,0 2 0 15,0 0-8-15,0 0 11 16,0 0-9-16,0 0 6 15,0 0-19-15,0 0 19 16,0 0-4-16,0 0 5 16,0 0-17-16,0 0 21 15,3 0-2-15,3 0 0 16,3 0 3-16,0 2-3 16,-1-1 0-16,2-1 1 15,-3 1 4-15,1-1-5 0,-1 0 0 16,-1 2 0-1,-1-2 14-15,1 0-10 0,-3 0-4 16,-2 3 0-16,2-3-12 16,0 0 12-16,3 2-6 15,0 0 3-15,1-1-6 16,1-1-3-16,1 0-18 16,1 0-13-16,-2 0-7 15,1 0-91-15,-5-5-193 16</inkml:trace>
  <inkml:trace contextRef="#ctx0" brushRef="#br0" timeOffset="175389.4699">10000 7321 306 0,'0'0'110'0,"0"0"-18"16,0 0-21-16,0 0 43 15,0 0-63-15,0 0 3 16,0 0 2-16,0-65-31 16,0 63 4-16,-10 2-29 15,-6 0 3-15,-6 4-13 0,-6 15 10 16,-2 6 0-16,-1 6-1 15,-1 10 14-15,6 2-2 16,0 4-11-16,8-7 3 16,11-8 3-16,5-9-6 15,2-7 0-15,0-5-8 16,3-4 7-16,5-4-4 16,2-3 5-16,6 0 0 15,4-7 12-15,4-17-6 16,0-5-3-16,-7-4-3 15,-9-4 0-15,-3-2-8 16,-5 1 4-16,-2 5-11 16,-10 10 0-16,-3 11 15 0,3 9-9 15,3 3 1 1,-3 10 4-16,2 19-9 0,-2 12 13 16,0 7 0-16,9 1 18 15,3-11-18-15,0-8 0 16,1-8 0-16,8-8 8 15,2-6-9-15,-5-2 1 16,-2-5 0-16,2-1 30 16,-1 0-20-16,4-18 19 15,1-5-20-15,-4-7-3 16,-4 3-1-16,-2-3-5 16,0 5 5-16,-9 8 5 0,3 6-10 15,-2 7 0-15,2 4-3 16,-1 7-5-16,-5 24 8 15,-3 10 0-15,4 4 2 16,7-8-4-16,4-7 2 16,0-10-3-16,9-6-1 15,3-4-1-15,0-8 5 16,1-2 0-16,1-1 1 16,1-19 26-16,-5-10-22 15,-3-3-5-15,-7-4 11 16,0-1-5-16,-7 1-6 15,-9 2 0-15,-4 8 2 16,5 12-15-16,0 8 13 16,6 7-13-16,2 8 12 0,2 18-49 15,5 10 37-15,0 8-18 16,11 2-48-16,20 0 4 16,10-13-227-16</inkml:trace>
  <inkml:trace contextRef="#ctx0" brushRef="#br0" timeOffset="180638.525">10290 7737 120 0,'0'0'44'0,"0"0"-35"0,0 0-4 16,0 0 49-16,0 0 48 16,0 0-30-16,0 0 28 15,0 1-46-15,0-1-4 16,0 0 0-16,0 0-31 16,0 0 35-16,0 0-54 15,0 0 6-15,0 0-8 16,0 2 2-16,0-1-1 15,0 0-5-15,0 2 12 16,0 1-11-16,5-1 5 0,-2 0 0 16,2 0 19-1,-1 0-16-15,2 1-3 0,0-1 5 16,3 0 2-16,-2-2 9 16,1 1-16-16,-1-1 0 15,-1 1 8-15,-1-2-8 16,-1 1 0-16,-2 0-3 15,1-1 12-15,-3 2-7 16,3-2-2-16,-3 1 0 16,3-1-6-16,-2 0 11 15,1 0-5-15,-1 0 0 16,-1 0 4-16,2 0-2 16,-2 0-2-16,0 0 0 0,2 0 16 15,0 0-15 1,-2 0 4-16,0 0-5 0,0 0 11 15,0 0-10-15,0 0-1 16,0 0-14-16,0 0 13 16,0 0-14-16,0 0 7 15,0 0-9-15,0 0-17 16,0 0 33-16,0 0-66 16,0 0-185-16</inkml:trace>
  <inkml:trace contextRef="#ctx0" brushRef="#br0" timeOffset="181440.3409">10335 7816 449 0,'0'0'60'16,"0"0"-49"-16,0 0-19 16,0 0 25-16,0 0 9 15,0 0 18-15,6 0-35 16,-1 0 42-16,2 0-32 16,1 0 14-16,-2 0-18 0,1 0-5 15,1 0 4-15,0 0-10 16,3 0 2-16,-3-2 11 15,2 1-17-15,-4-1 0 16,0 2-5-16,0-1 18 16,-2 1-13-16,1-3 0 15,-4 3 0-15,1 0 1 16,-2 0-1-16,0 0 0 16,1-3-5-16,2-1-8 15,0 0 2-15,2-2-30 16,1 1-25-16,2-2 26 15,-2 0-137-15,-1 1-31 0</inkml:trace>
  <inkml:trace contextRef="#ctx0" brushRef="#br0" timeOffset="187604.7353">10106 7632 51 0,'0'0'48'0,"0"0"16"15,0 0-21-15,0 0 0 0,0 0-24 16,0 0-13-16,0 0-6 15,0 0 0-15,0 0-43 16,0 0 31-16,0 0-40 16,0 0 33-16,0 0 19 15,0 0 0-15,0 0 6 16,0 0-4-16,0 0 21 16,0 0 40-16,0 0-35 15,0 0-16-15,0 0 4 16,0 0-14-16,0 0 5 15,0 0-7-15,0 0-22 16,0 0 17-16,0 0-23 16,0 0 24-16,0 0 1 0,0 0-3 15,0 0 6-15,0 0 9 16,0 0-2-16,0 0 12 16,0 0-19-16,0 0 0 15,0 0 0-15,0 0-38 16,0 0-6-16,0 0-7 15,0 0-9-15,0 2 30 16,0-1-14-16,0 2 40 16,0 2 1-16,-5-2 3 15,1 2 0-15</inkml:trace>
  <inkml:trace contextRef="#ctx0" brushRef="#br0" timeOffset="201553.8317">13508 14652 321 0,'0'0'60'16,"0"0"-2"-16,0 0-31 0,0 0 58 15,0 0 9 1,0 0-42-16,0 0-8 0,0 0-18 15,0-12-20-15,0 12 39 16,0 0-35-16,0 0-4 16,0 0 3-16,0 0-4 15,0 0 6-15,0 0-11 16,0 0 5-16,0 0 27 16,0 0-32-16,0 0 0 15,0 0 11-15,0 0-8 16,0 0 5-16,-5 0-8 15,0 7 0-15,-8 5 34 16,-1 3-34-16,-4 2 6 0,-2-1 16 16,-1 0-4-1,0 0 14-15,-1-1-32 0,0-1 5 16,5-2 24-16,1-1-26 16,2-2 2-16,3 0 12 15,2-2-17-15,3 1 11 16,0-3-11-16,0-2 0 15,5-2-2-15,-1-1 2 16,2 0 0-16,0 0-5 16,0 0 13-16,0 0-6 15,0 1-2-15,-3 2 0 16,-1 1-21-16,3-1 21 16,-2 0-32-16,-1 2-1 15,1 1-39-15,-4 3-8 0,1-1-51 16,-2-3-153-16,-1-3-166 15</inkml:trace>
  <inkml:trace contextRef="#ctx0" brushRef="#br0" timeOffset="203348.2321">12938 15098 161 0,'0'0'177'0,"0"0"-107"0,0 0-35 15,0 0 48-15,0 0 6 16,0 0-24-16,-24-3-30 16,18 1-13-16,-2 0-1 15,2-1 17-15,-5 2-36 16,-2 1 11-16,1 0-6 15,-2 0 1-15,-2 0-5 16,1 1-3-16,-1 6 0 16,-1-2 5-16,1-2-5 15,0 1 0-15,-2 1 27 16,1-1-26-16,-1 1 21 16,-3 3-17-16,-3-3-5 15,-1 2 30-15,4 0-28 16,2 0-1-16,4 0 14 0,1 1-11 15,5-2-3-15,-1-2-1 16,2 0 4-16,3-1-10 16,-1 3 6-16,-2 0 0 15,2 2 1-15,0 1 14 16,-1 1-19-16,-1 0 4 16,-2 2 0-16,2 2-5 15,2-1 6-15,0-2-1 16,2-1 13-16,4-1-12 15,-3 1 0-15,0 0-1 16,2 1 0-16,-2 2 7 16,3 0-7-16,0 4 0 15,0 2 16-15,0-1-7 16,0-1 4-16,0 0-13 0,3-2 0 16,4 1 9-16,3-2-9 15,-1-1 2-15,3 1-5 16,-1-2 6-16,-1 2 9 15,2-3-12-15,-1 0 0 16,2 1 3-16,3-3-3 16,1 1 0-16,2 0 10 15,0-1-4-15,3-1 1 16,0 1-7-16,2-3 3 16,0 1 4-16,-1-3-7 15,0 0 0-15,1-2 9 16,1 3-6-16,2-2 3 0,0-1-6 15,-1-1 0-15,-1-1-1 16,4 0 1 0,-3 0 0-16,-1 0 4 0,-1 0-1 15,0 0 1-15,-5-6-4 16,2-3 3-16,1 1 0 16,-2 0-3-16,-1 0 0 15,-4 1 1-15,0 2 2 16,-4 1-3-16,0 0 0 15,-2-1 0-15,0-1 0 16,2-1 0-16,-1 0 0 0,1-1 2 16,3-4 0-16,-1 2-2 15,1-2 0-15,1 1 5 16,-2 1-4-16,-2 2-1 16,0 0 0-16,-3 0 3 15,0-2-3-15,-1-2 0 16,0 1-4-16,0-3 9 15,-3 2-1-15,-1-3-4 16,0 2 0-16,-1 0 4 16,-1 1-4-16,-1 2 0 15,0-2 0-15,0 1 4 16,0 3 4-16,0-2-8 16,0 2 0-16,-6-1-4 15,2 1 4-15,-3-1 0 16,1 2 0-16,-1-1 2 0,0 2-6 15,-2 0 4-15,0-1-3 16,-1 3-2-16,-2-3 5 16,-2 1 0-16,2 2-3 15,-5-1-6-15,0 0 2 16,2 0 7-16,-6 1-10 16,0-1 4-16,2 1 4 15,-2 0 2-15,5 1 1 16,-2 2 5-16,3-2 0 15,-1 1-6-15,0-1 0 0,2 0 1 16,-3-1 2 0,1 0-3-16,-3 1 0 0,5 0 2 15,-2 0-3 1,1 2 1-16,3 0-4 0,-2 1 0 16,4 0 4-16,0 0 0 15,2 0-1-15,-1 0 0 16,3 0-14-16,-4 0 13 15,3 0-35-15,0 0 8 16,0 0-57-16,-2 0-12 16,-2 2-37-16,2 1-174 15</inkml:trace>
  <inkml:trace contextRef="#ctx0" brushRef="#br0" timeOffset="203948.4829">12688 15258 330 0,'0'0'161'15,"0"0"-161"-15,0 0 0 16,0 0 30-16,0 0 29 16,0 0-16-16,-2 22-17 15,4-14 0-15,5-1 40 16,2 1-51-16,-1 2 16 16,-1 2 6-16,3 3-14 15,-1 0 21-15,1 4-6 16,1-2-34-16,0 1 42 0,-1 0-42 15,2-1 23-15,-4-3 2 16,1-4-26-16,-4-1 20 16,0-5-23-16,-2-1 2 15,1-3-3-15,-2 0 2 16,-1 0-1-16,-1 0 0 16,0 0-9-16,0 3-10 15,3-3-29-15,2 0-27 16,4 3 52-16,0-3-58 15,-2 0-2-15,1 0-59 16,-1 0-131-16</inkml:trace>
  <inkml:trace contextRef="#ctx0" brushRef="#br0" timeOffset="204526.2327">12940 15357 459 0,'0'0'39'0,"0"0"-28"16,0 0-1-16,0 0 31 16,0 0 43-16,0 0-61 0,-12-8-17 15,7 8 18-15,1 0-20 16,-2 0 4-16,1 0 19 15,-3 5-11-15,5 2 4 16,-3 3-3-16,-1 2-9 16,3 0 33-16,2 2-32 15,1-1 0-15,1 2 15 16,0-2-21-16,0 0 19 16,0-1-22-16,4-3 7 15,6 1 13-15,-1-2-20 16,5-2 7-16,-2-2-1 15,5-1 0-15,-2-2 6 16,1-1-12-16,1 0 3 0,-1 0 11 16,-6-4-14-1,4-4 0-15,-7-2 6 0,-1-3 3 16,-3 0-8-16,-1-1-1 16,-2-2 9-16,0 3-31 15,0-3 22-15,-8 2-17 16,-4-1 9-16,-1 6 4 15,1 0 0-15,-1 2-3 16,2 3 7-16,0 0 9 16,1 1-9-16,1 3-1 15,3 0-4-15,2 0-3 16,-2 0-15-16,0 5-44 16,1 7-33-16,1-1-39 15,1-3-329-15</inkml:trace>
  <inkml:trace contextRef="#ctx0" brushRef="#br0" timeOffset="206385.7389">14041 14151 487 0,'0'0'19'16,"0"0"75"-16,0 0-53 15,0 0 8-15,0 0 33 16,0 0-34-16,0 0 32 15,-11 0-35-15,11 0-28 16,1 0 37-16,15-5-46 16,6-7 10-16,8-2-8 15,2-2 4-15,3 1 2 16,4 0-16-16,-1 0 3 16,-2 3 12-16,-2 1-12 0,-5 1-3 15,-7 2 16-15,-8 2-15 16,-8 3 4-16,-5 2-5 15,-1 1 5-15,0 0-31 16,0 0 26-16,0 0-10 16,0 0-11-16,0 6-24 15,0 5 24-15,0 3-58 16,0 3-46-16,-1 1 28 16,-13-1-186-16</inkml:trace>
  <inkml:trace contextRef="#ctx0" brushRef="#br0" timeOffset="207677.848">13967 14651 94 0,'0'0'123'0,"0"0"-115"16,0 0 4-16,0 0 18 15,0 0 24-15,0 0 23 16,0 0-30-16,0 0 26 0,0 0 15 15,0 0-32 1,0 0-1-16,0 0-36 0,0 0-16 16,0 0 52-16,0 0-55 15,0 0 0-15,0 0 11 16,0 0-7-16,0 0 9 16,0 0-13-16,0 0 5 15,0 0-2-15,3 0 9 16,2 4-12-16,1 5 29 15,1-1-26-15,4 2 26 16,-1-1-12-16,2 5-15 16,1 0 30-16,0 0-29 0,1 3-3 15,-2 3 27 1,5 1-25-16,-2 2 17 0,4 0-19 16,1 3 0-16,0-1 38 15,2 0-38-15,-3 1 5 16,2-3 8-16,-4-2-9 15,-2-1-2-15,2-5-2 16,-4-1 1-16,0 1 11 16,-1-4-12-16,1 2 0 15,0 2 1-15,-1-3 2 16,1 2 0-16,-1 0-3 16,-2 0 0-16,1-3 9 15,-2-1-9-15,-1-3 0 16,-4-2 2-16,2-1 0 15,-5-1-2-15,1 0 0 0,-2-2 0 16,3 2-2 0,-2-3 2-16,1 3 0 0,-1-1-2 15,1 0 9-15,1 3-6 16,1-3-1-16,2 4 0 16,0-4-14-16,0 1-5 15,2-2-66-15,1 2-29 16,0-3-84-16,1 0-438 15</inkml:trace>
  <inkml:trace contextRef="#ctx0" brushRef="#br0" timeOffset="208832.6254">14597 15397 670 0,'0'0'80'0,"0"0"-50"16,0 0-13-16,0 0 78 15,0 0-27-15,0 0-38 0,0 0-7 16,0 0-18-16,3 0 6 16,5 0-11-16,3 0 3 15,5-2 16-15,3-4-19 16,0 0 0-16,2 2 8 16,-7 2-3-16,3 0-9 15,-6 2 4-15,-4 0 0 16,1 0-8-16,-1 0 7 15,0 3-3-15,1 8 4 16,0 5 1-16,-1 1-1 16,-1 2 0-16,-6 1-4 15,0 2 4-15,0-1 0 16,-9 1 3-16,-9 2-3 16,-3-1 4-16,-3 0 12 0,-1 4-16 15,-2-2 0-15,-1-2-1 16,3 1 1-16,5-7 0 15,5-4 0-15,6-4 4 16,3-7-8-16,5 0-4 16,1-2 0-16,0 0-1 15,0 0 9-15,0 0-4 16,0 0 2-16,0 0 2 16,0 0 0-16,0 0-9 15,0 0 9-15,0 0 7 16,0 0-7-16,0 0 0 15,0-2 12-15,0 0-11 16,3-1-1-16,10 1 5 0,2-2 4 16,1 1 9-16,2 0-17 15,2 3 1-15,-1-3 17 16,-2 3-15-16,3-1 10 16,-1 1-14-16,-2 0 4 15,1 0 1-15,-2 0-5 16,1 0-23-16,-4 0-5 15,2 0-34-15,-1 0-59 16,-3 0-84-16,-3 0-335 16</inkml:trace>
  <inkml:trace contextRef="#ctx0" brushRef="#br0" timeOffset="210105.7204">14752 15154 585 0,'0'0'7'16,"0"0"11"-16,0 0-14 15,0 0-3-15,0 0 65 16,0 0-36-16,-65 4-19 15,51-1 0-15,-4 2 1 16,0 1 45-16,-3 1-35 16,-1 1-21-16,-2-1 37 15,3 3-26-15,-3-2 5 0,1 1-11 16,-1 3-3-16,-2 0 16 16,1 1-15-16,5 1-1 15,-1 0 13 1,5 2-11-16,0 1-5 0,-1 2 0 15,1 1 8-15,1 0-3 16,0 2-5-16,2-3 0 16,1 0 7-16,0 1-4 15,3 0-3-15,0 0 3 16,3 0 8-16,2 1-3 16,-1 2-8-16,5 2 1 15,0 0 15-15,0 5-13 16,0-1 1-16,5 4 16 0,5 1-15 15,3 1 9 1,2-1-12-16,3-1 5 0,1-3-1 16,3-1 3-16,3 0-9 15,0 1 0-15,2 0 5 16,-2-2 9-16,5-3-11 16,0-4-3-16,1-4 16 15,2-4-14-15,3-3 0 16,3-1 1-16,2-1 10 15,2-3-7-15,0-1-6 16,0-1 8-16,-3-3-3 16,-1 0 4-16,-1 0-9 15,0-5 1-15,1-8 10 16,1-4-3-16,-3-1-8 0,-1-4 0 16,0 0-1-16,-2 0 1 15,-1-1 0-15,-3 3 0 16,-4 0 10-16,-2 1-11 15,-1-3 1-15,-7 1 0 16,1-3 1-16,-4-1-1 16,-1-2 0-16,-5-1-5 15,-4 1 8-15,-3 0-7 16,0-2 4-16,0 0-2 16,-7 1-7-16,-8 0 9 15,2 1 0-15,-2 1-2 16,0 0 8-16,6 2-11 15,-4 3 5-15,0 0-5 0,0-1-6 16,0 3 11 0,-4-1-16-16,1 0 4 0,-3 2 8 15,-5-1 0-15,1 3-10 16,-1-1 14-16,-3 3-20 16,2 4 15-16,3 3-2 15,-1 2 3-15,1 1 8 16,-2 4-7-16,0 0 3 15,2 0 0-15,-4 0 6 16,1 0-3-16,0 0-3 16,-2 0 2-16,1 1 9 15,6 1-8-15,-1 1-3 0,2-2 10 16,5 1-12 0,-1 1 2-16,2-3 0 0,1 4-4 15,-2-3 17-15,4 2-13 16,-3 1 0-16,1 1 0 15,-2 3-14-15,-1 3 14 16,-1 3-6-16,1 0-10 16,-3 5-63-16,0 1-16 15,-7-3-119-15</inkml:trace>
  <inkml:trace contextRef="#ctx0" brushRef="#br0" timeOffset="217374.6609">10751 9110 223 0,'0'0'62'0,"0"0"-5"16,0 0 17-16,0 0-32 0,0 0 13 15,0 0 52-15,0 0-62 16,8-40-13-16,-7 38 27 16,-1-1-43-16,0 3 26 15,0 0-25-15,0 0-15 16,0 0 47-16,0 0-49 15,0 0 0-15,0 0 12 16,0 0-4-16,0 0-10 16,0 0 2-16,0 0 0 15,0 0-21-15,-7 0 21 16,-4 0 0-16,-3 0 7 16,-7 7 6-16,1-1-6 0,-1-2-7 15,1 3 0-15,0-3 0 16,-7 4 0-16,-1 0 0 15,-1-2-3-15,7-2 12 16,9-2 0-16,4-2-9 16,2 2 0-16,-1-2-3 15,5 0 3-15,0 0 0 16,1 0-8-16,2 0 20 16,0 0-24-16,0 0 9 15,0 0 3-15,0 0-10 16,0 0 10-16,0 0 0 15,0 0 1-15,0 0 8 16,0 0-18-16,0 0-16 0,0 0-57 16,0 0 63-16,0 0-80 15,0 0-81-15,2 0-11 16,2 0-76-16</inkml:trace>
  <inkml:trace contextRef="#ctx0" brushRef="#br0" timeOffset="217823.7716">10505 9040 220 0,'0'0'137'16,"0"0"-47"-16,0 0 1 15,0 0 5-15,0 0-42 16,0 0-18-16,-4-1-10 16,3 1-21-16,-1 0 0 15,-1 0-5-15,-1 0 0 16,-1 12-8-16,-1 7 12 15,-1 4-4-15,1 1 0 16,0-1 1-16,6 1-3 16,0-7 2-16,0-5 0 0,0-2-3 15,0-5 7-15,0 2-4 16,0-4 0-16,7 2 4 16,5-1-1-16,3-1-3 15,6-1 0-15,3 1 2 16,-3 2-2-16,4-1-1 15,0 7-21-15,-1 2-109 16,-4 1-104-16</inkml:trace>
  <inkml:trace contextRef="#ctx0" brushRef="#br0" timeOffset="221117.9299">14527 16170 51 0,'0'0'24'15,"0"0"15"-15,0 0 45 0,0 0 32 16,0 0-30-16,0 0-40 16,0 0 22-16,0-22 3 15,0 19-26-15,0 3-9 16,0 0 13-16,0-2-31 16,0 2 21-16,0 0-15 15,-2-2-2-15,2 2 42 16,-1-1-33-16,-1 1 2 15,2-2 6-15,0 2-28 16,0 0 12-16,0 0-9 16,-1 0-13-16,1 0 45 15,-2 0-46-15,-1 0 15 16,-1 0 11-16,-5 0-26 16,-2 0 11-16,-3 5-11 0,-3 4 5 15,-4 4-3-15,2 1-2 16,-5-2 0-16,3 3 1 15,-1-1 5-15,2-2-2 16,-1-1-4-16,1 0 0 16,2-1-3-16,-1-1 3 15,6-1 0-15,2-3-4 16,1 2 12-16,4-3-13 16,2-1 5-16,-3-1 0 15,5-2-13-15,-1 1 13 16,-1-1-12-16,1 2 10 15,0 0-22-15,-1-1-2 16,-1 1-28-16,-1 0-31 0,0-1 7 16,1 2-40-1,-1 1-13-15,0 1-71 0,-2 0-101 16</inkml:trace>
  <inkml:trace contextRef="#ctx0" brushRef="#br0" timeOffset="222130.8787">14015 16498 131 0,'0'0'105'16,"0"0"-32"-16,0 0 31 16,0 0-8-16,0 0-11 15,0 0-15-15,-3-12-25 16,-4 6-8-16,2 2 8 15,-2 0-40-15,1-1 38 16,0 0-30-16,0 4-11 16,-2-1 13-16,-2 1-11 15,-2 1 7-15,-6 0-5 0,0 0 1 16,-6 7 11 0,1 2-14-16,0 3 1 0,2-1 17 15,3 0-6-15,5 1 6 16,0 0-22-16,8 3 5 15,-1 2-3-15,4 0-2 16,2 2 0-16,0 1 5 16,0-2-4-16,0 2-1 15,2-2 1-15,9 2 6 16,0-3 14-16,3-1-19 16,4 0 5-16,-3-1-4 15,5-1 7-15,3-2-10 16,2 0 0-16,4-5 9 15,-3-4-13-15,-2 0 4 0,-3-3 0 16,-4 0 4-16,-1 0-4 16,1-8 0-16,-2-4 0 15,1 2 9-15,-1-3-7 16,-2 0-2-16,-1 1 0 16,-2-2 0-16,0-2 2 15,-3-1-2-15,-1-4 0 16,-4 0 9-16,-2-2-10 15,0-1 1-15,0-2-11 16,0 1 8-16,-7 1-22 16,-1 6 10-16,-2 4 6 15,1 3 7-15,1 1-7 16,-1 3 9-16,1 0 0 16,1 4-1-16,-4 3 1 15,1 0 0-15,-1 0-2 0,-2 0 2 16,1 0-5-16,-3 8 5 15,5 1-1-15,-1-1-4 16,1 0-1-16,5 1-38 16,1 1-15-16,1 0-28 15,3 0 41-15,-3 1-73 16,-2-2-90-16,-2 2-104 16</inkml:trace>
  <inkml:trace contextRef="#ctx0" brushRef="#br0" timeOffset="222475.1454">13881 16598 327 0,'0'0'113'0,"0"0"-24"16,0 0-76-16,0 0 44 15,0 0 45-15,0 0-71 16,0 0 2-16,19 0 7 16,-11 0-17-16,-1 5 18 15,2 4-27-15,4 3 10 16,0 4 21-16,-1 0-36 16,4 1 4-16,-1 0 7 0,0-3-19 15,-3-2 14-15,-2-4-15 16,-5-3 0-16,1-3-9 15,-5-2 6-15,-1 0-44 16,2 0-18-16,-1-2-34 16,4-14-57-16,-2-1-338 15</inkml:trace>
  <inkml:trace contextRef="#ctx0" brushRef="#br0" timeOffset="222833.4381">14060 16601 333 0,'0'0'140'15,"0"0"-27"-15,0 0-55 16,0 0 10-16,0 0-25 0,0 0 13 16,-15-8-37-16,12 8-14 15,0 0 16-15,1 5-16 16,0 3-3-16,2 1 14 16,0-1-15-16,0 0 22 15,2-2-23-15,5-2 8 16,-1-1-8-16,-5-3 0 15,2 0 0-15,-2 0-3 16,2 0 5-16,-3 0-2 16,0-8 0-16,0-2 0 15,0 1-10-15,-4 2 6 16,-6 0 1-16,-1 2 2 16,2 2-18-16,3 1 15 15,5 2 4-15,-1 0 0 0,2 0-9 16,0 0-21-16,0 0-39 15,9 10 1-15,11 2 25 16,3 0-113-16,6-5-233 16</inkml:trace>
  <inkml:trace contextRef="#ctx0" brushRef="#br0" timeOffset="223802.0612">15107 16172 347 0,'0'0'51'0,"0"0"-47"0,0 0 8 16,0 0-6-1,0 0 43-15,0 0 50 0,-1 0-57 16,1 0 18-16,0 0-14 15,0 5-16-15,0 2 40 16,1 5-46-16,8 3 11 16,4 6 17-16,-1 1-29 15,5 4 11-15,1-1-17 16,4 2 0-16,0-1-2 16,1 1-7-16,-4-3-8 15,-1 0 4-15,-3-5 2 16,-2-1-3-16,-2-4-3 15,-2-1 0-15,-2-2 1 16,-2-1-1-16,1-3 0 16,-2 0-2-16,-1-2 5 0,0-2-6 15,-1-1-21-15,-1-2-25 16,-1 0 36-16,1 0-64 16,2 0-4-16,-1 0-4 15,4 3-40-15,0 0 2 16,0-2-22-16,1 2-83 15</inkml:trace>
  <inkml:trace contextRef="#ctx0" brushRef="#br0" timeOffset="224440.2397">15519 16566 333 0,'0'0'117'0,"0"0"-68"15,0 0-20-15,0 0 82 16,0 0-72-16,0 0 2 16,-30-24-2-16,18 22-12 15,0-1-3-15,0 3-19 16,-3 0-1-16,0 0 43 15,-1 0-42-15,-2 0 3 0,1 7 5 16,-2 3-8-16,3 6 14 16,-2-3-19-16,3 2 3 15,3 2 11-15,6 0-14 16,3 0 0-16,3 4-1 16,0-1 12-16,3 3-1 15,15 2-10-15,1 2 2 16,8-1 18-16,2-1-20 15,0 0 0-15,3-5 8 16,1-6-5-16,-5-3 5 16,2-8-8-16,-4-3 0 15,-3 0 2-15,-5-6 8 16,1-16-10-16,0-3 7 16,-4-6-3-16,-2 0-8 15,-5 0-1-15,-6 4 5 0,-2-2-9 16,0 3 1-16,-18-1-20 15,-3 3 24-15,-4 0-5 16,-4 3 9-16,2 3-12 16,2 2 2-16,6 5-6 15,4 2 12-15,3 6-4 16,2 3 5-16,0 0-16 16,3 0 1-16,-2 0 6 15,5 10-38-15,-1 3 38 16,2 1-70-16,2 2-5 15,1-7-105-15,0 0-145 16</inkml:trace>
  <inkml:trace contextRef="#ctx0" brushRef="#br0" timeOffset="224748.4217">15417 16637 467 0,'0'0'119'16,"0"0"-73"-16,0 0-18 15,0 0 21-15,0 0 4 16,0 0-35-16,18 14 36 16,-4-4-32-16,2 2-18 0,-4 5 56 15,1-1-58-15,-2-1 8 16,2 2 12-16,-4-2-22 15,-1-2 9-15,-1 0-9 16,-1-7 0-16,-3 0-6 16,-2-3-13-16,1-1-48 15,-1-2-4-15,-1 0-67 16,2 0-105-16</inkml:trace>
  <inkml:trace contextRef="#ctx0" brushRef="#br0" timeOffset="225113.7726">15598 16679 618 0,'0'0'78'0,"0"0"-45"15,0 0-6-15,0 0 17 0,0 0 0 16,0 0-8-16,-20-2-19 16,19 2 23-16,-1 6-38 15,2 7 0-15,0 3 24 16,0 1-10-16,5-1 7 15,6 1-23-15,-1-5 0 16,2-4 9-16,-5-4-9 16,-2-2-11-16,-2-2 2 15,-3 0 4-15,0 0 2 16,0 0-4-16,0-9-12 16,-12-8 16-16,-8-2-58 15,-5-1 39-15,2 4 20 0,0 5 4 16,2 2-4-16,6 5 2 15,2 3 0-15,3-1-11 16,3 2 11-16,1 0-28 16,0-1-6-16,3 1-36 15,0 0-80-15,2-3-304 16</inkml:trace>
  <inkml:trace contextRef="#ctx0" brushRef="#br0" timeOffset="269873.4951">14968 8006 375 0,'0'0'68'0,"0"0"-68"15,0 0-45-15,79 6 13 16,-44-3-180-16</inkml:trace>
  <inkml:trace contextRef="#ctx0" brushRef="#br0" timeOffset="270506.8379">16924 8182 462 0,'0'0'89'15,"0"0"-25"-15,0 0-9 16,0 0-31-16,0 0 61 16,0 0-43-16,68-39-1 15,-48 31-5-15,-2 1-26 16,1 1 4-16,2 1-14 15,-4 2 0-15,3-1-3 16,-4 1 3-16,-2 0-12 16,-2 3 2-16,0-2-37 15,-6 1 6-15,-2 0-43 16,-4-4-116-16,0-8-236 16</inkml:trace>
  <inkml:trace contextRef="#ctx0" brushRef="#br0" timeOffset="272813.7899">9789 6757 237 0,'0'0'0'0,"0"0"0"16,0 0-18-16,0 0 11 16,0 0 7-16,0 0 43 0,0-78 23 15,0 76 34 1,0-2-36-16,0 1-4 0,0 0 25 16,-4-1-57-16,1 1 1 15,0 1 20-15,-1 0-39 16,-1 0 32-16,1 0-42 15,-1-1 9-15,1 2-2 16,-4-1 1-16,-3 1-8 16,-2-1 0-16,-7 0 10 15,-3 1 5-15,-1 1-15 16,-3 0 14-16,0 0 21 16,1 0-35-16,-1 0 0 15,3 0 20-15,1 0-20 16,0 0 21-16,-1 0-21 15,0 0 0-15,3 0 8 0,0 0-8 16,3 0 0-16,2 0-2 16,-2 0 19-16,4 0-17 15,3 0 0-15,3 0 0 16,2 0-10-16,2 0 10 16,-1 0 0-16,0 0-3 15,-2 0 18-15,1 0-15 16,0 0 0-16,2 0 0 15,1 0-2-15,-1 0 2 16,4 0 0-16,0 0-4 16,0 0 19-16,0 0-33 15,0 0 18-15,0 0-5 16,0 0-20-16,0 0 15 16,0 0-25-16,0 0 2 0,0 0-30 15,-5 8 29-15,-1-2-8 16,-3 2-74-16,3-3-11 15,-1-4-89-15</inkml:trace>
  <inkml:trace contextRef="#ctx0" brushRef="#br0" timeOffset="273329.2221">9236 6534 283 0,'0'0'68'0,"0"0"-5"16,0 0-18-16,0 0 28 15,0 0-38-15,0 0-26 16,0-3 32-16,0 3-41 15,-2 0 0-15,-6 0 26 16,-4 1-9-16,-4 9 11 16,-1 1-21-16,-2 1-5 0,-1 1 26 15,-2 1-15 1,-2 1-6-16,2-1 11 0,-3 1-18 16,5-2 1-16,1 0-2 15,5-4 13-15,6 2-3 16,3-2-9-16,0-1 0 15,4 1-9-15,1-1 5 16,0 1 4-16,0 3 0 16,0-2 6-16,4 2-22 15,6 3 16-15,2-5 0 16,0 5-8-16,5-4 28 16,0-3-25-16,2 1 5 15,-1-4 0-15,1-2 10 16,0-2-10-16,2-1-11 15,3 0 6-15,0 0-42 0,-1-8-39 16,-3-2-143-16</inkml:trace>
  <inkml:trace contextRef="#ctx0" brushRef="#br0" timeOffset="274257.2265">9590 6454 363 0,'0'0'16'16,"0"0"-16"-16,0 0 24 16,0 0-20-16,0 0 31 15,0 0 77-15,5 0-65 16,-5 0 25-16,2 0-72 15,-1 0 13-15,4 0-12 0,0 5-1 16,5 8 0-16,3 4 9 16,-1 5-2-16,0 1 20 15,-1 6-27-15,-1 3 2 16,0-3 16-16,-4 5-18 16,-1-1 0-16,-2 0 15 15,-3-3-9-15,0-5 4 16,0-1-10-16,0-6 0 15,-5-1-1-15,-6 0 1 16,-1-3 0-16,-2 2 4 16,-1-4 0-16,2 0-8 15,1-4 3-15,5-4-48 0,2-4 5 16,3 0-150 0,1-2-209-16</inkml:trace>
  <inkml:trace contextRef="#ctx0" brushRef="#br0" timeOffset="275355.553">10230 6434 263 0,'0'0'42'16,"0"0"-3"-16,0 0-32 0,0 0 61 15,0 0-31-15,0 0 26 16,-35 5 19-16,34-5-75 15,-4 1 0-15,1 1 7 16,-2 1 2-16,-4 5-22 16,-1 3 6-16,-1 1 0 15,-4 5 16-15,4 1-16 16,-2-1 16-16,4 1-16 16,1 0 11-16,4 0 2 15,-2 4-13-15,1 0 6 16,6 2 18-16,0-1-16 0,0-2-3 15,0 0 3 1,0-1 8-16,0-1-7 0,9-2-9 16,1-2 1-16,2 2 7 15,0-2 3-15,3-1-11 16,-1-4 0-16,-1 0 19 16,-2-1-18-16,0-2-1 15,0 0 3-15,-1-4 0 16,2 1-3-16,-1-1-3 15,-4-3-8-15,5 1-34 16,-5 1 37-16,4 0-68 16,2 3-56-16,-2-1-3 15,-1-1-159-15</inkml:trace>
  <inkml:trace contextRef="#ctx0" brushRef="#br0" timeOffset="276268.5102">11838 6434 355 0,'0'0'27'0,"0"0"15"0,0 0-42 16,0 0 0-16,0 0 26 15,0 0 5-15,56-6 19 16,-41 6-34-16,0 0-16 15,0 0 27-15,0 4-27 16,0 6-13-16,-3 7 1 16,-1 0-43-16,-5 3 40 15,-3 4-10-15,-3 1-6 16,0 3 23-16,-4 3-55 16,-14 3-28-16,-4 4-61 15</inkml:trace>
  <inkml:trace contextRef="#ctx0" brushRef="#br0" timeOffset="325756.7491">12859 9174 162 0,'0'0'132'0,"0"0"-70"15,0 0-62-15,0 0 0 16,0 0 26-16,0 0-18 15,0 0 23-15,0 0 0 0,0-2-10 16,0 1 52-16,0-1-49 16,1-3 15-16,3-2-27 15,0 1-12-15,3-2-12 16,-1-1-160-16,4-1-89 16</inkml:trace>
  <inkml:trace contextRef="#ctx0" brushRef="#br0" timeOffset="326437.3778">12859 9174 334 0,'82'-78'111'16,"-82"78"-49"-16,0 0 45 0,0 0-35 15,0 0-4 1,0 0-17-16,0 0-13 0,0 0 52 16,0 0-64-16,0 0 17 15,0 0-11-15,0 0-15 16,0-3 7-16,-1 2-24 15,-10-1 0-15,-2 1-2 16,-5 1 4-16,-3 0-2 16,-6 0 0-16,-1 0 14 15,-5 0-17-15,0 4 3 16,-1-1 0-16,-3 0 7 16,-1-1-4-16,4-2-3 15,4 0 17-15,3 0-16 16,5 0 25-16,1 0-26 15,-1 0 9-15,0 0-1 0,2 0-8 16,2 0 0-16,-1 0-1 16,-1 0 11-16,1 0-16 15,-2 0 6-15,3 0 0 16,-3 0 6-16,-2 1 1 16,0 3-7-16,-2-3 10 15,1 1-4-15,3-1 12 16,1-1-18-16,1 1 0 15,1 1 1-15,5-1-1 16,2-1 0-16,1 0 5 16,2 0 2-16,1 0 0 15,1 0-7-15,-3 0 0 16,3 0 23-16,-1 0-22 16,-1 0-1-16,-2 0 12 0,-2 0-4 15,-4 0 4-15,2 0-12 16,-4 0 5-16,5 1-13 15,-2-1 8-15,7 2 0 16,2-2-2-16,2 0 12 16,2 0-16-16,2 0 6 15,0 0 0-15,0 0-7 16,0 0 7-16,0 0-17 16,0 0 5-16,0 0-37 15,0 0 13-15,-1 2-40 16,-2 3-34-16,-4 0 40 0,-2 1-93 15,4-4-147-15</inkml:trace>
  <inkml:trace contextRef="#ctx0" brushRef="#br0" timeOffset="327152.7949">12042 8923 638 0,'0'0'47'0,"0"0"-44"15,0 0-2-15,0 0 71 16,0 0-13-16,0 0-9 15,5-4-2-15,-5 4-9 16,0 0 20-16,0 0-50 16,0 0 0-16,0 0 11 15,0 0-17-15,-1 0-3 16,-9 0 10-16,-9 0 3 16,0 0-17-16,-3 0 4 15,0 0 0-15,-3 1-4 16,0 6 4-16,-4-1 0 15,-4 3 1-15,-1-1 5 0,1 1-2 16,0 1-4 0,5-1 5-16,4-1-7 0,0 0 2 15,6 0 0-15,4-2-1 16,4-2 11-16,4-1-6 16,5 1-4-16,-1-4 0 15,1 0-12-15,1 3 12 16,0 1 0-16,0 4-5 15,0 3 11-15,0 2-7 16,0 2 1-16,0 4 0 16,0 2-9-16,0 3 10 15,0-1-1-15,0 3 15 16,0-1-12-16,0 2-2 16,10 1-1-16,2-1 7 0,6-3-5 15,1 0-2-15,4-2 0 16,5-4 9-16,3 0-9 15,5-3 0-15,-1-3-2 16,-1 0 16-16,0-3-14 16,-2-1 0-16,-4-2-11 15,-3 2-2-15,-3-2-37 16,-3 3-23-16,-3 2-15 16,-5 2-57-16,0 2-35 15,-5-3-271-15</inkml:trace>
  <inkml:trace contextRef="#ctx0" brushRef="#br0" timeOffset="330302.4616">12482 8386 424 0,'0'0'98'0,"0"0"-85"16,0 0-4-16,0 0-6 16,0 0 23-16,0 0 33 15,0 0-14-15,-21-10 9 0,16 10-47 16,-2 0 1-16,-3 0-1 15,0 12-7-15,-4 5 0 16,-2 6 2-16,-1 6 12 16,-3 4-14-16,0 1 9 15,-1 2-9-15,1-2 34 16,1 2-21-16,1-1-10 16,5-2 28-16,5-7-27 15,5-2 2-15,3-7-6 16,0-8 0-16,0-1-17 15,0-5 17-15,3-3-6 16,8 0 2-16,5 0 8 16,7-8 2-16,2-12-6 15,2-5 5-15,-3-2 6 16,-4-2-11-16,-5 2 0 16,-4 4 15-16,-4 0-15 0,-7 6-4 15,0 1-1-15,0 3 9 16,-3 4-17-16,-9 4 13 15,2 2-2-15,-2 3-8 16,0 0 10-16,0 17 0 16,-1 2-8-16,1 8 20 15,-2 5-18-15,4 1 6 16,2 0 0-16,2-2-7 16,5-6 7-16,1-5-1 15,0-6 0-15,1-4-16 16,8-4 12-16,2-4 2 15,7-2 3-15,-3 0 16 16,2-7-16-16,0-8 0 0,-3-7-4 16,-4 0 12-16,-4-3-20 15,-6 0 12-15,0 5-37 16,-2 3 37-16,-8 5-28 16,-4 8 13-16,-1 4-31 15,3 0-25-15,-2 17-59 16,6 9 6-16,2 4-89 15</inkml:trace>
  <inkml:trace contextRef="#ctx0" brushRef="#br0" timeOffset="333729.9974">11413 9132 374 0,'0'0'63'0,"0"0"-55"15,0 0 22-15,0 0 14 16,0 0 40-16,0 0-28 16,0 0-35-16,0 0 48 15,0 0-29-15,4 0 2 16,0 0 1-16,4-3-39 15,2-2 10-15,8-1-14 0,3 2 7 16,5 1-9-16,0 2 2 16,3 1 0-16,-1 0 4 15,-1 0 8-15,-2 0-14 16,-1 0 2-16,-5 0 0 16,-2 0-2-16,-7 0 2 15,-5 0-1-15,-4 0-8 16,-1 0 3-16,0 0 6 15,0 0-1-15,0 0 3 16,0 0-3-16,0 0 1 16,-12 1-5-16,-4 1 0 15,-2 0 5-15,-5-2-2 0,0 2 1 16,-1-2 1 0,-3 0 6-16,3 1-6 0,-1-1 0 15,4 0-3-15,6 0 14 16,4 1-11-16,4-1 0 15,3 0 6-15,4 0 4 16,0 0-10-16,0 0-9 16,0 0-1-16,0 2-7 15,6 1 6-15,13 1 8 16,5-1 6-16,4-2 2 16,-1 1-4-16,-5-1-1 15,-1-1 14-15,-8 0-14 16,-2 0 0-16,-6 0-5 0,-4 0 21 15,-1 0-17-15,0 0 1 16,0 0-4-16,0 2 1 16,-8-1 6-16,-6 1-1 15,-3-2-2-15,1 0 0 16,4 0 10-16,-1 0-10 16,-1 0 2-16,-1 0-5 15,2 0 3-15,4 0 0 16,0 0-6-16,2 0 23 15,5 0-19-15,0 0 2 16,2 0 0-16,0 0-2 16,0 0 2-16,0 0-11 15,0 0 5-15,2 0 6 16,10 0 12-16,7 0-12 0,5-3 4 16,3-2 16-16,-2 1-19 15,-2 0 1-15,-2 4-2 16,-4-1 10-16,-2 1-11 15,-4 0 1-15,-4 0 0 16,-5 0-14-16,1 0 3 16,-3 0-9-16,0 0 15 15,0 0 5-15,0 0-14 16,0 0 14-16,-6 0-6 16,-11 0-1-16,-4 0 7 15,-3 0-6-15,-2 0-4 16,-4 0 20-16,1 1-11 0,4-1 1 15,3 0 0-15,8 0 2 16,5 2-2-16,2-2 0 16,7 2-6-16,0-2 15 15,0 0-21-15,0 0 5 16,0 0-15-16,3 0 12 16,12 0 11-16,6 0-1 15,1 0 15-15,7 0-9 16,-3 0 14-16,1 0-20 15,-3-2 7-15,1-3-12 16,-5 2 5-16,-2 2-36 16,-6 1-11-16,-4 0-73 15,-8 0-101-15</inkml:trace>
  <inkml:trace contextRef="#ctx0" brushRef="#br0" timeOffset="335099.6312">11545 9082 313 0,'0'0'128'16,"0"0"-111"-16,0 0 28 15,0 0 33-15,0 0-52 16,0 0 59-16,0 0-74 0,0 0-5 15,0 3-5-15,3-1 11 16,11 1-8-16,5 1-4 16,2 1 7-16,2-5 13 15,3 3-20-15,1-1 0 16,1 0-3-16,-1-2 18 16,1 0-15-16,-4 0 0 15,-4 0 0-15,-6 0 3 16,-7 0-3-16,-1 0 0 15,-6 0-6-15,0 0 7 16,0 0-2-16,0 0-8 16,0 0 9-16,-3 1 3 15,-13 1-3-15,-4-2 0 0,-7 2-1 16,3-2 10 0,-2 2-16-16,3-1 7 0,-1-1 0 15,-1 1 8-15,2 1-8 16,5-2 0-16,0 0-3 15,3 0 13-15,5 0-1 16,1 0-5-16,4 0-4 16,4 0 57-16,1 0-52 15,0 0-1-15,0 0 0 16,0 0 3-16,0 0-13 16,0 0 6-16,0 0 0 15,0 0-20-15,0 0 17 0,12 0 3 16,10 2 6-1,4 0 9-15,0-2-12 0,0 2-3 16,1-1 0-16,-2 1 9 16,-4 0-9-16,-5-1 0 15,-4 1-5-15,-6-2 12 16,-4 1-10-16,-2-1 3 16,0 0 0-16,0 0-4 15,0 0 4-15,-12 3-2 16,-11 0-11-16,-2-1 22 15,-2 2-13-15,3-1 4 16,5-3 0-16,0 2 3 16,4-2-3-16,1 0 0 15,7 2-2-15,2-2 14 16,4 0-5-16,1 1-7 0,0-1 4 16,0 0-19-16,0 0 15 15,0 0-18-15,12 2 18 16,10-1 9-16,5 1 4 15,6-2-13-15,1 0 0 16,-1 0 25-16,-3 0-20 16,-2-5-5-16,-6 1 12 15,-6 3-9-15,-5-2 0 16,-5 2-3-16,-4 1 0 16,-2-3-13-16,0 3 13 15,0 0-17-15,0 0 0 16,3 0-12-16,-2 0 19 0,2 0-3 15,0 0-27-15,-1 0 38 16,1 5-63-16,-3-2-32 16,0-2-108-16,0-1-199 15</inkml:trace>
  <inkml:trace contextRef="#ctx0" brushRef="#br0" timeOffset="336037.7004">11845 7917 662 0,'0'0'7'0,"0"0"34"16,0 0-32-16,0 0 1 15,0 0 28-15,0 0-11 16,-9-52 38-16,9 52-34 0,0 0-11 15,-1 0-1-15,-1 0-13 16,2 0-12-16,-1 2-12 16,-1 12 18-16,-2 4 4 15,2 3-4-15,-1 2 0 16,1-4 6-16,2 0 2 16,0-4-12-16,0-2 4 15,0-2 0-15,0-3-5 16,0-4 5-16,2 0 0 15,3-3 0-15,-1-1 0 16,2 0 0-16,4 0 10 16,1 0-8-16,1-5 43 15,3-7-45-15,-3-2 2 0,4 0 10 16,-4 1-12 0,3 1-11-16,1-1-45 0,2 4-66 15,-1 0-8-15,-3 5-324 16</inkml:trace>
  <inkml:trace contextRef="#ctx0" brushRef="#br0" timeOffset="341989.3126">11738 9014 14 0,'0'0'120'0,"0"0"-117"16,0 0 7-16,0 0 51 16,0 0 32-16,0 0-10 0,0 0-51 15,0 0-1-15,-24-7 35 16,19 6-34-16,1 1 22 15,-1 0-10-15,1 0-22 16,-2 0 3-16,-3 1-25 16,3 11 0-16,0 1 16 15,1 4-11-15,1 2 22 16,-1-2-27-16,5 0 6 16,0-1 14-16,0-2-20 15,0-2 0-15,11-1 16 16,4-6-12-16,6-3 8 0,2-2-6 15,3 0-5 1,-1-5 27-16,-1-8-28 0,-3-3 0 16,-7 1-1-16,-4-4 6 15,-8 1 0-15,-2 0-5 16,0-1-5-16,-4 1-11 16,-13 1-10-16,-1 3 12 15,-3 5 11-15,-2 1-9 16,3 5 11-16,-2 3-8 15,3 0 9-15,0 0-7 16,1 2 7-16,5 7 0 16,-1 2-7-16,0-1 11 15,7 2-8-15,0 2 3 16,1 1 1-16,1 2-3 16,4 1 3-16,1-2 0 0,0-1 12 15,0-5-12-15,6 0 12 16,4-2-12-16,3-5 0 15,1 1 3-15,4-4-3 16,0 0 0-16,0 0 2 16,1-9-2-16,1-3-12 15,-4-4-54-15,-9-2-247 16</inkml:trace>
  <inkml:trace contextRef="#ctx0" brushRef="#br0" timeOffset="343513.0009">11985 7369 304 0,'0'0'80'0,"0"0"3"16,0 0-38-16,0 0 17 0,0 0 9 15,0 0-44 1,-6 0 16-16,4 0-33 0,0 2 2 16,-3 7-7-16,-8 6-5 15,2 3 0-15,1 0-9 16,-2 0 21-16,3-3-12 16,4-1 0-16,-1-2 0 15,5-5 10-15,-1-3-10 16,2-2-15-16,0-2 13 15,0 0 4-15,0 0 7 16,8-6-9-16,7-10 0 16,4-7 6-16,-2 1-6 15,0-1 0-15,-7 0-1 16,1 4 15-16,-5 2-13 16,-3 5-1-16,1 6 0 0,-4 2-7 15,0 4 7-15,0 0 0 16,0 0 0-16,0 0 3 15,-5 7 1-15,-11 12-4 16,-2 9 7-16,-7 6-6 16,1 2-1-16,0-3 0 15,1-2-15-15,-2-2-39 16,-2-2 15-16,-3-1-161 16,-1-5-18-16</inkml:trace>
  <inkml:trace contextRef="#ctx0" brushRef="#br0" timeOffset="344141.8892">10783 7942 528 0,'0'0'60'16,"0"0"-40"-16,0 0-13 16,0 0 9-16,0 0-16 15,0 0 18-15,13 0-2 16,4 0 20-16,7 0-36 0,6 0 0 15,5 0 26-15,5 0-22 16,5 3-4-16,6-3 7 16,1 0 8-16,2 0-19 15,3-5 4-15,-2-4 0 16,0-6 8-16,-3 2-8 16,-10 2 0-16,-5 0 5 15,-11 2 2-15,-10 2-7 16,-9 3 0-16,-7 0 0 15,0 0-15-15,-7 1 15 16,-18-3-16-16,-10 3-11 16,-8 3 10-16,-3 0 10 15,-5 0-10-15,2 3-15 16,1 6-7-16,1 3-93 16,-1 0 7-16,-4-3-38 15</inkml:trace>
  <inkml:trace contextRef="#ctx0" brushRef="#br0" timeOffset="345513.979">6159 7829 505 0,'0'0'29'16,"0"0"54"-16,0 0-52 15,0 0-12-15,0 0 31 16,0 0-37-16,0 0 3 16,-3-8-15-16,3 8 10 0,0 0 8 15,3 0-19-15,12 0 0 16,6 0 9-16,3 0-3 15,4 0-3-15,5 0-3 16,4 0 0-16,3 0 1 16,2 3-1-16,5 0 0 15,6 0 13-15,-2-2-4 16,4-1-7-16,0 0-2 16,-1 0 0-16,1 0-7 15,-1 0 7-15,-1 2 0 16,1-2 7-16,-3 3-2 15,0 0-5-15,-1-1 0 0,-2 0 0 16,3 1-1-16,-1 0 1 16,-5-2-3-16,-2 6 3 15,-4-1 0-15,-1 1 5 16,-5 2-12-16,5-2 14 16,2 1-7-16,-1 0 0 15,3-3 0-15,0-1-5 16,3 0 15-16,-4-3-10 15,-2 0 0-15,1 1 12 16,-1 1-19-16,1 0 7 16,-1 0 0-16,3 1 6 15,-3 0-6-15,-1 0 0 16,1-1-2-16,4 1 8 0,-2-1 5 16,2 1-11-1,-3 0 0-15,1-1 12 0,2 1-12 16,-2 1 1-16,-1-1-1 15,7 0 12-15,-5 0-13 16,2 0 1-16,-3 1 0 16,-1-1 0-16,0-1 5 15,-3-1-5-15,3 1 0 16,-3-3 16-16,3 0 0 16,-3 0-16-16,-4 0 2 15,-3 0 21-15,-6 0-18 16,-9 0 5-16,-2 0 1 15,-4 0 0-15,-3 0-5 16,0 0-6-16,-5 0 0 0,2 0 1 16,-3 0-1-16,3 0-3 15,2 0-32-15,7 0-18 16,3 0-41-16,-2 0-90 16,2 0-371-16</inkml:trace>
  <inkml:trace contextRef="#ctx0" brushRef="#br0" timeOffset="346869.9729">11711 9079 424 0,'0'0'68'0,"0"0"14"0,0 0-55 16,0 0 22-16,0 0 30 15,0 0-47-15,0 0 35 16,-15 0-26-16,13 0-33 15,2 0 47-15,0 0-54 16,0 0 2-16,0 0-3 16,0 0-10-16,0 0 8 15,2 0-12-15,11 0 14 16,9-1-13-16,5-4 16 16,2-3-3-16,-1 2 3 15,-5 0 2-15,-6 1-1 16,-8 0-4-16,-1 2 0 0,-7 2-2 15,-1 1 2 1,0 0-11-16,0 0 8 0,-15 0-7 16,-8 0-6-16,-9 0-27 15,1 9 43-15,1 2 7 16,4-1-7-16,6-1 0 16,3-2 0-16,8-3 6 15,3-3-10-15,5 1 4 16,1-2 0-16,0 0-17 15,0 0 1-15,0 0 2 16,16 1 5-16,11-1 14 16,9 1-17-16,6 1 10 15,0 1-75-15,4 4-10 16,-8 1-162-16</inkml:trace>
  <inkml:trace contextRef="#ctx0" brushRef="#br0" timeOffset="348362.7754">15705 12168 472 0,'0'0'2'0,"0"0"64"16,0 0-48-16,0 0 17 15,0 0 8-15,0 0 5 0,-21-31 31 16,21 29-40-16,0 2-19 16,-1 0 6-16,1 0-23 15,-2 0 0-15,2 0-2 16,0 0 13-16,0 0 0 16,0 0-14-16,0 0 3 15,0 0 12-15,0 0-15 16,0 0-1-16,3 0-5 15,9 0 6-15,3 6 9 16,4-1-6-16,1 0-1 16,2-1 18-16,-2-1-19 15,0-1 2-15,0-2 11 16,-1 0-11-16,-4 0 33 16,-3 0-31-16,-3 0-3 15,-6 0 10-15,-1 0-12 0,-2 0 0 16,0 0-3-16,0 0 8 15,0 0-9-15,0 0 4 16,0 0 0-16,-9 0 15 16,-2 0-15-16,-2 0 0 15,-5 0-2-15,1 0 12 16,-2-2-10-16,-2-1 0 16,2 0 0-16,-2 3 6 15,-2 0-6-15,2 0 1 16,1 0-9-16,1 0 21 15,5 0-17-15,3 2 4 16,6-1 0-16,3 1-7 0,2-2 7 16,0 0-12-16,0 1 3 15,0 1-7-15,2-2 16 16,12 5 0-16,7-3 0 16,2 1 18-16,4-2-8 15,-1-1-9-15,1 0-2 16,-4 0 13-16,2 0-14 15,-10 0 2-15,3 0 0 16,-8 0-11-16,-2 0 11 16,-5 0-34-16,0 0-32 15,-2 0-78-15,-1-3-63 16</inkml:trace>
  <inkml:trace contextRef="#ctx0" brushRef="#br0" timeOffset="350912.7187">11444 7810 372 0,'0'0'65'15,"0"0"-13"-15,0 0-16 16,0 0 71-16,0 0-62 0,0 0-26 16,0 0 43-16,-9-11-40 15,9 9 14-15,0 2 2 16,0 0-35-16,0 0 22 15,0 0-25-15,0 0-8 16,0 0-3-16,0 0 21 16,0 0-15-16,0 0 5 15,0 0 0-15,0 0-5 16,0 0 5-16,11 0 0 16,2 0 11-16,0 0-2 15,0 0 7-15,1 0-16 16,-1 0 0-16,-4 0 23 0,-1 0-23 15,-5 0 4 1,-2 0 23-16,-1 0-23 0,0 0 19 16,0 0-23-16,0 0 0 15,0 0 12-15,0 0-12 16,0 0 0-16,0 0 1 16,0 0 9-16,0 0-10 15,0 0 0-15,-1 0 0 16,-16 0 17-16,-7 0-17 15,-4 0-1-15,0 0-4 16,-2 0 10-16,6 0 4 16,3 0-9-16,0 0 0 15,5 0-1-15,1 0 1 16,4 0 0-16,6 0 4 16,2 0 0-16,3 0 3 0,0 0-7 15,0 0-2-15,0 0-21 16,0 0 18-16,1 0-11 15,11 0 16-15,3 6 1 16,3-2 6-16,2 0-7 16,-1-2 0-16,-3-1 2 15,-3-1-2-15,1 2 0 16,-2-1-3-16,-2-1 14 16,-1 2-11-16,-2-2 0 15,-2 0 0-15,0 0-2 16,1 0 2-16,-1 0 0 15,0 0 7-15,-1 0 0 0,-1 0-11 16,-3 0 4-16,2 0 0 16,-1 0-20-16,2 0 20 15,4 0-20-15,-3 0 18 16,2 0-43-16,-2 0-1 16,-2 0-23-16,-1 0-11 15,-1 0-24-15,0 0-219 16</inkml:trace>
  <inkml:trace contextRef="#ctx0" brushRef="#br0" timeOffset="353064.1165">11057 7634 216 0,'0'0'158'0,"0"0"-97"15,0 0-55-15,0 0 21 16,0 0 74-16,0 0-26 16,-3-16-5-16,3 16-40 15,0 0 6-15,-1 0-36 16,1 0 3-16,0 0 9 16,-3 0-12-16,3 0-1 0,0 0-5 15,0 2 7-15,0 5-2 16,0 1 1-16,0 2 0 15,0 2-9-15,0 0 10 16,-4 7-1-16,-4 0 1 16,-1 6 9-16,-4 1 1 15,-1 1-11-15,-2-2 3 16,2-2 25-16,0-3-27 16,-2-1-1-16,2-4 6 15,2-2 2-15,-6-2 3 16,3-2 14-16,-3 2-21 15,-2-6 43-15,-6 2-44 0,-4-1 5 16,-2-2 3-16,1-1 0 16,1-3-4-16,5 0-7 15,1 0 4-15,3 0 7 16,2 0-5-16,-2-6-6 16,3 1 0-16,0 2 1 15,-1 0-4-15,-1 0 3 16,0 0 0-16,-4 1 9 15,1-4-9-15,0 1 0 16,3 0-2-16,5-3 16 16,3 3-12-16,5 0-2 15,1 3 0-15,4-1-8 16,1 1 19-16,1 2-11 16,0 0 0-16,0-1 8 15,0-1-11-15,0 2 3 0,0 0 0 16,0 0-9-16,0 0 9 15,0 0 0-15,0 0-4 16,0 0-1-16,0 0 3 16,0 0-23-16,7 0 22 15,7 3-14-15,4 4 17 16,5-4 0-16,6-1 8 16,3-2-1-16,6 0-2 15,1 0-5-15,5 0 0 16,1 0 7-16,0 0-7 15,1 0 0-15,-3 0-9 16,-5-5 16-16,-6 2-15 0,-5-4 8 16,-2 1 0-16,-3-3 1 15,-4-2-1-15,1 0 0 16,-8 0-6-16,-1-1 16 16,-4 2-9-16,-2 0-1 15,-4-2 0-15,0 0-4 16,0 1 4-16,0 3 0 15,0 2 4-15,0 3 0 16,0 2-5-16,0 1 1 16,0 0 0-16,0 0-11 15,0 0 11-15,0 0-21 16,-4 10 19-16,-2 5 3 16,-2 3-1-16,-4 1 0 0,-6 1 0 15,-1-3 5-15,0 0-5 16,-5-1 0-16,0 0 5 15,-7 1 5-15,-8 0-9 16,-8 1-1-16,-3-2 0 16,-2-3-14-16,3-2 14 15,7-5-6-15,7-3 3 16,10 0 6-16,9-3 2 16,7 0-5-16,6 0-29 15,3-3 28-15,0-5-35 16,17 2-24-16,10-4 3 15,5 3-53-15,-5 4-139 0</inkml:trace>
  <inkml:trace contextRef="#ctx0" brushRef="#br0" timeOffset="354467.2954">11785 7607 546 0,'0'0'86'15,"0"0"-83"-15,0 0 10 16,0 0 39-16,0 0-23 15,0 0 44-15,0 0-63 0,0-4 8 16,0 4 13-16,0 0-31 16,0 0 12-16,0 0-12 15,0 0 0-15,0 0-11 16,0 0 11-16,0 4-6 16,3 7 0-16,5 5 12 15,8-1-2-15,-2 1-4 16,6-2 0-16,0 0 2 15,4-1-2-15,3-4 0 16,-1-2 16-16,4-2-14 16,-2-3 15-16,1-2-17 15,-4 0 0-15,-3 0 14 16,-2 0-14-16,-2-8 0 16,-2 0 11-16,-1-1-3 0,-3-2 4 15,-3 3-12-15,-3 1 3 16,-1 0 16-16,-1 4-14 15,-3 1-4-15,-1 0 11 16,0 0-1-16,0 1-8 16,0 0-3-16,0 1 0 15,0 0-2-15,0 0 2 16,0 0 0-16,0 0 3 16,0 0 6-16,0 0-13 15,0 0 4-15,-5 0 0 16,-7 0 10-16,-3 1-10 15,-8 4 0-15,-7 0-5 16,-5 2 12-16,-11-3-7 0,2-3 0 16,-2-1 0-16,4 0-2 15,6 0 2-15,4-2 0 16,6-5-2-16,7-2 14 16,7-2-19-16,3 3 7 15,3-3-17-15,5 3 6 16,1-1 11-16,0 1-4 15,0 1-11-15,0 3 10 16,0 1 4-16,0 3-8 16,0 0 5-16,0 0-20 15,0 0 14-15,0 0-22 16,0 0 24-16,0 0-32 16,0 0 38-16,7 11-11 0,-1 2 13 15,1 2-1-15,2 1 1 16,6-2-10-16,3 0 7 15,5-2-40-15,2 0-3 16,2-2-25-16,2-2-81 16,-2-4-40-16</inkml:trace>
  <inkml:trace contextRef="#ctx0" brushRef="#br0" timeOffset="357705.1203">17019 13494 281 0,'0'0'134'0,"0"0"-67"16,0 0-62-16,0 0 19 15,0 0 66-15,-13 79-31 16,17-59-18-16,10-1-15 16,5-2-11-16,2-3 18 15,0-4-31-15,4-5 12 16,1-5 1-16,2 0-12 16,-1 0 26-16,-2-12-27 15,-2-5 11-15,-6-5 4 16,-6-3-14-16,-6-3 7 0,-5-1-10 15,-5 0-8 1,-16 3 6-16,-5 6-15 16,-2 5 9-16,0 6-2 15,1 6 8-15,2 3 2 0,3 0-1 16,2 7 1-16,1 8-2 16,5 4-6-16,1 3 8 15,8 1-4-15,5 0 0 16,0-1 4-16,0-5 4 15,11-1-3-15,5-6-2 16,3-4 1-16,6-6 0 16,1 0 26-16,4 0-26 0,-2-11 0 15,-4-3 17 1,-4-3-15-16,-7 0 3 0,-5 1-5 16,-7 0 0-16,-1 4 6 15,-1-2-6-15,-16 3-9 16,-5 2-6-16,-4 2 13 15,5 6-3-15,0 1 5 16,2 0 0-16,6 0-1 16,3 6 1-16,2 5-2 15,6 2-12-15,2 2 11 16,0 7 3-16,12-3 0 16,9 1 3-16,8-4 16 15,0-3-14-15,4-6-2 16,-3-4 2-16,-2-3 2 15,-4 0 6-15,-9-3-13 0,-3-10 0 16,-11-6 37 0,-1-3-37-16,-3-4 0 0,-20-3-2 15,-7 0-6-15,-1 2 1 16,-4 6-1-16,4 7 8 16,2 6-15-16,7 5 15 15,7 3-3-15,2 0-8 16,5 3 6-16,4 16-8 15,1 9 2-15,3 8 11 16,9 1 31-16,15 2-20 16,4-3-4-16,5-8 14 15,0-8-15-15,-2-7 3 16,-3-7-9-16,-4-6 0 16,-6 0 40-16,-3-8-38 0,-9-9 20 15,-6-8-1-15,0-4-19 16,-8-5-2-16,-14-4 0 15,-8 1 0-15,-4 4-16 16,0 6 12-16,1 12-17 16,4 7 19-16,6 6-4 15,3 2-6-15,2 3 9 16,0 15 3-16,5 6-18 16,0 3 13-16,8 3 5 15,5-4-1-15,0-1 0 16,3-5-1-16,13-6 2 15,0-6 0-15,3-5 4 16,5-3 0-16,3-1 9 0,1-19 2 16,0-4-15-1,-5-5 21-15,-9-3-21 0,-8 1 0 16,-6 3-19-16,0 3 5 16,-11 8-29-16,-10 9 42 15,-6 6-5-15,-3 2 0 16,-1 2-17-16,1 15 23 15,6 4-10-15,6 7 10 16,7-2 0-16,9 2 0 16,2-3-1-16,0-2-7 0,17-4 2 15,5-5 6 1,4-8 15-16,6-2-11 0,1-4-4 16,1 0 19-16,-4-13-19 15,-5-3 0-15,-6 1 0 16,-8-1 0-16,-8 1-8 15,-3-1 8-15,-6 1-21 16,-16 1-15-16,-8-1 22 16,-6 5 8-16,2 3-8 15,1 5 14-15,7 2-17 16,10 0 17-16,4 1 0 16,7 13-4-16,5 5 15 15,0 2-5-15,17 1 6 16,9 2-8-16,5-5 45 15,6-6-49-15,2-3 2 0,-3-9 6 16,-2-1 2 0,-4 0-5-16,-9-14-5 0,-4 0 11 15,-11-1-2-15,-6-7-9 16,-1-2-11-16,-23-2 9 16,-10-1-24-16,-9 5 12 15,-8 5-6-15,-1 8-1 16,1 9 5-16,9 0 10 15,9 5 6-15,8 9-2 16,13 3-37-16,5-2-144 16</inkml:trace>
  <inkml:trace contextRef="#ctx0" brushRef="#br0" timeOffset="363395.161">10491 9137 435 0,'0'0'2'0,"0"0"29"15,0 0 12-15,0 0 8 16,0 0 23-16,0 0-39 16,0 0 3-16,0-13 44 15,0 12-60-15,0-1 7 16,0 2-20-16,0 0-3 16,0 0-6-16,0 0 0 0,0 0-5 15,0 0-10 1,6 0 13-16,9 3 2 0,4 1 1 15,1-4 8-15,1 0-6 16,1 0-3-16,-4 0 0 16,1 0 3-16,-6 0-3 15,-4 0 0-15,0 0-1 16,-6 0 10-16,-2 0-9 16,-1 0 0-16,0 0 4 15,0 0-14-15,0 0 10 16,0 0 0-16,0 0-6 15,-7 0 12-15,-11 0 2 16,-4 0-8-16,-1-5 0 16,-4 3-10-16,2 0 10 15,1 2-6-15,-1 0 3 0,1 0-5 16,4 7 3 0,4-1 0-16,6-1 5 0,6-2-12 15,3 1 12-15,1-3-18 16,0 3 13-16,6 1 0 15,12-2 5-15,5 2 3 16,4-3-1-16,4-2 22 16,0 0-24-16,-1 0 0 15,0 0 4-15,-2 0-4 16,0-4-13-16,-1 1-43 16,-4 0-123-16,-10 0-246 15</inkml:trace>
  <inkml:trace contextRef="#ctx0" brushRef="#br0" timeOffset="364355.3272">10039 9090 69 0,'0'0'503'16,"0"0"-503"-16,0 0 10 15,0 0 7-15,0 0-3 16,0 0 24-16,-14 0 15 16,14 0-34-16,0 0 11 15,0 0-7-15,0 0-18 16,0 0 36-16,0 0-37 16,0 0 0-16,3 0-4 0,6 0 0 15,7 0 4-15,4 0-4 16,4 2 0-16,-2-1-3 15,-2 0 3-15,-4 1 0 16,-7-2-2-16,-4 0 4 16,-5 0-3-16,0 0 1 15,0 0 0-15,0 0-9 16,0 0 9-16,0 0 0 16,-10 0 3-16,-5 0 6 15,-2 0-11-15,0 0 2 0,-4 0 0 16,4 0-9-16,1 0 9 15,-1 0 0-15,6 0-3 16,-4 0 9-16,2 0-12 16,3 0 6-16,2 3 0 15,7-3-5-15,1 0 8 16,0 0-6-16,0 0 1 16,0 0-12-16,0 0 12 15,0 0-6-15,6 3 8 16,5-1 0-16,0 0 0 15,5 2 0-15,-2-1-3 16,2 1 3-16,2 2-1 16,-2-1-65-16,-1-2-89 0,-3-2-190 15</inkml:trace>
  <inkml:trace contextRef="#ctx0" brushRef="#br0" timeOffset="370163.3419">9805 7383 226 0,'0'0'78'15,"0"0"-67"-15,0 0 12 0,0 0-4 16,0 0 9-1,0 0 32-15,0 0-10 0,0 0 40 16,4-30-26-16,-4 30-26 16,0 0-16-16,0 0-22 15,0 0 7-15,0 0-11 16,7 0 4-16,4 0 0 16,5 1 11-16,7 3-11 15,5 5 26-15,3 2-26 16,11 1 1-16,4-2 11 15,10 3-12-15,12-2 0 16,8 0 6-16,6-1 2 16,3-1 5-16,2-2-13 15,2-1 4-15,-3-2 5 16,-2 0-9-16,-6 2-1 16,-7-1-2-16,-7 1 6 15,-9 3 5-15,-11 0-8 0,-10-2 0 16,-8-3-7-16,-12-1 7 15,-8 0 0-15,-4-3-7 16,-2 0 13-16,0 0-6 16,-12 0 26-16,-12 0-25 15,-11 0 25-15,-9-8-26 16,-11-4 0-16,-12 0-7 16,-11-2-3-16,-15 4-2 15,-7 0-19-15,-5 1-2 16,1-2 32-16,7-1 1 0,15-2 0 15,18-1 33 1,20 5-6-16,11 0-10 0,9 4-17 16,4 3 0-16,8 3 7 15,1 0-7-15,8 0-8 16,3 0 6-16,0 0-24 16,0 0 11-16,14 4 9 15,14 4 6-15,18 0 24 16,17-2-23-16,16 0 23 15,12-2 10-15,6-1-31 16,5 1 30-16,0-3-33 16,1 1 4-16,-6 1 3 15,-2 1-7-15,-9-1 0 16,-12-1 5-16,-14 2-5 16,-16-1-22-16,-12 2-44 0,-14 3-20 15,-18-1-32 1,-2 1-257-16</inkml:trace>
  <inkml:trace contextRef="#ctx0" brushRef="#br0" timeOffset="372189.4325">7824 6529 416 0,'0'0'109'16,"0"0"-68"-16,0 0-40 0,0 0 7 15,0 0 63 1,0 0-36-16,0 0-24 0,0 0 11 16,0 0-21-16,0 0 26 15,0 2-27-15,0 1 0 16,0 6-4-16,0 6 11 16,0 5-7-16,1 6 20 15,-1 5-18-15,0 1 43 16,0-3-32-16,0 0-9 15,0-5 35-15,0-6-39 16,0-5 0-16,0-5 2 16,0-5 7-16,0 0-2 15,0-3-7-15,0 0 4 16,0 0 6-16,2 0-9 16,-2-1 17-16,1-10-4 0,-1-5-5 15,0-5 0-15,0 0-9 16,0-1 13-16,0-1-25 15,0 1 12-15,0 3 0 16,0 2-2-16,0 3 8 16,0 2-2-16,0-1-4 15,0 4 0-15,0 3-4 16,0 2 4-16,0 1 0 16,0 2-4-16,0 1 13 15,0 0-23-15,0 0 14 16,0 0-9-16,0 0-4 15,0 8 7-15,0 9-2 0,0 3 6 16,0 4 4-16,0 2 5 16,0 2 6-16,0 0-13 15,0-3 11-15,0-1-7 16,0-1-4-16,0-5 0 16,-1-4 5-16,-1-6 2 15,2-3-7-15,-1-4 0 16,1-1 4-16,0 0 2 15,0 0-3-15,0 0 5 16,0 0-7-16,0-7 39 16,-5-11-40-16,2-2 17 15,-3-3-29-15,0 1 18 16,0-1-10-16,-1 3 4 0,2 2 0 16,0 4 4-1,1 3-4-15,0 2 6 0,-2 4-19 16,5 2 13-16,-1 2 0 15,2 1-3-15,0 0 11 16,0 0-12-16,0 0 4 16,0 0-40-16,0 0 37 15,0 4-20-15,0 11 13 16,0 5 9-16,0 2 1 16,0 3-7-16,0-2 7 15,0-3-16-15,0-1 12 16,0-2-55-16,0-3-66 15,0-3-51-15,0-10-323 16</inkml:trace>
  <inkml:trace contextRef="#ctx0" brushRef="#br0" timeOffset="378624.4536">7477 6543 5 0,'0'0'81'0,"0"0"-17"16,0 0-16-16,0 0 42 15,0 0-10-15,0 0-47 16,0 0-33-16,-14-1-12 16,12-5 12-16,0 1 3 15,1-1-3-15,1-2 0 16,0 3-5-16,0 1 10 15,0 1-5-15,0 1 14 16,0-1-11-16,0 3 41 0,0-2 15 16,0 2-11-16,0 0-19 15,-1-2-25-15,1 1 25 16,0 1-14-16,0-2-15 16,0 2 44-16,0-1-44 15,0 1 9-15,-2 0 23 16,2 0-25-16,0 0 32 15,0 0-23-15,0 0-12 16,0 0 47-16,0 0-42 16,0 0-5-16,0 0-3 15,0 0 10-15,-1 0-20 16,1 0 9-16,0 0-4 0,0 0-11 16,0 0 10-16,0 4 5 15,0 3-2-15,0 1 7 16,0 1-5-16,3 0 0 15,1-1 0-15,1 1-3 16,-1 1 3-16,3-1 0 16,-2 1 0-16,0 2 5 15,-1 0-4-15,1 3-1 16,-4 0 0-16,2-1 0 16,-3 1 2-16,0 1-2 15,0 0 7-15,0-3 2 16,0-1-2-16,0-3-7 15,0-5 8-15,0-2-6 0,0 0-2 16,0 1-8-16,0 2 1 16,-3 1-57-16,-3 5 5 15,-3 1-43-15,-3-1-113 16,0-5-136-16</inkml:trace>
  <inkml:trace contextRef="#ctx0" brushRef="#br0" timeOffset="379494.9002">5782 6869 522 0,'0'0'0'0,"0"0"-10"16,0 0-9-16,0 0 19 16,0 0-13-16,83 0 13 15,-59 0-11-15,0 0-18 16,6 0-180-16</inkml:trace>
  <inkml:trace contextRef="#ctx0" brushRef="#br0" timeOffset="381574.8816">7412 11483 501 0,'0'0'91'15,"0"0"-2"-15,0 0-67 16,0 0-16-16,0 0 52 15,0 0-39-15,0 0-17 16,0 0 21-16,0 0-18 16,3 0 12-16,3 0-17 15,4 0 0-15,8 0 11 16,3 0-11-16,2 0 0 16,2 0 10-16,0 2-3 0,2 3-3 15,3 2-4 1,0 0 0-16,-2 3 9 0,2-3-9 15,-2 3-3-15,2-1 3 16,1 1 1-16,2 0 2 16,3-2-3-16,-1 2 0 15,2 1 19-15,1-2-19 16,-5 1 0-16,3 0 2 16,0 1 3-16,-2-5-1 15,-1 2-4-15,-2-5 1 16,-1-1 5-16,-3 0-6 15,0-2 3-15,-5 1 13 16,-2 0-16-16,0 2 11 16,-3 1-11-16,-2-1 0 15,1 0 6-15,-1 3-6 0,3 2-5 16,-2-3 4 0,4 1 2-16,0 0 7 0,0-3-8 15,2 0 0-15,2-1-3 16,-3-1 3-16,2-1 0 15,-1 3 14-15,-2-1-9 16,-3 2 0-16,-2-2-5 16,-1 1 8-16,-1 1-14 15,-4-2 6-15,1 0 0 16,-2 0-2-16,1-1 7 16,-2-1-5-16,1 0 0 15,5 0 2-15,-1 0 6 16,3 0-8-16,-2 0 0 15,-2 0 5-15,1 0-1 0,-3 0-4 16,0 0 0-16,-2 0 8 16,0 0-11-16,-2 0 3 15,-4 0 0-15,1 0-9 16,-2 0 12-16,0 0-3 16,0 0 0-16,0 0 0 15,0 0-11-15,0 0 11 16,0 0-42-16,0 0 9 15,0 0-76-15,0 0-78 16,0 2-373-16</inkml:trace>
  <inkml:trace contextRef="#ctx0" brushRef="#br0" timeOffset="383169.784">9391 12158 365 0,'0'0'71'0,"0"0"-38"16,0 0 3-16,0 0 38 15,0 0-17-15,0 0-7 16,-39 0-28-16,29 0-15 15,-2 2 2-15,-4 5 4 16,-2 1-12-16,-6 2 29 16,-3 1-29-16,2 2-1 0,1-1 17 15,3 2-15-15,2-3 27 16,5-5-25-16,2 2 5 16,-2-3 24-16,-6 3-25 15,-1 4 9-15,-6 3 2 16,-6 1-11-16,-1 3 13 15,-3-1-21-15,-2-2 0 16,3 1 15-16,5-1-15 16,1-2-2-16,7-1 2 15,1-3 0-15,4-1 17 16,-1-2-17-16,1 2 0 16,2-1 15-16,-4 1-10 0,1 2-5 15,-8 2 0 1,-6 0 11-16,-2 2-12 0,-1 0 1 15,0 1 0-15,0-4 9 16,2 2-9-16,1-3 0 16,3 0 5-16,5-1 3 15,-1-2 11-15,3 2-19 16,0-3 9-16,5 2-8 16,-1-1 2-16,2 1-3 15,0-2 0-15,1 1 7 16,2 0-8-16,0-3 1 15,-2 3 0-15,1-5-3 16,-4 4 3-16,1 0 0 16,0-1-2-16,2 0 9 15,-1-1-5-15,1 3-2 16,-1 0 5-16,-2 1-8 0,-2 0 3 16,3 0 0-16,2-1-5 15,2-1 17-15,2 0-9 16,4-2-3-16,3 0 1 15,2-5-7-15,1 1 6 16,1-1 0-16,-2 2-3 16,1-2 7-16,-2 1-6 15,3 1 2-15,-1-1 0 16,-1 1-4-16,-1-2 4 16,4 1 0-16,-2 1-1 15,-4 2 9-15,0-1-11 0,-4 1 3 16,2-1 0-1,0 0-1-15,1 0 4 0,-2 1-3 16,2-1 0-16,-1-1 11 16,-3 1-14-16,-3-1 3 15,6 1 0-15,-2 1 18 16,6-3-15-16,-2 1 7 16,0 0-4-16,3-2 12 15,-2 2-23-15,1-2 5 16,-1 0 0-16,1 0-1 15,-1 2 1-15,-2-1 0 16,-2 1-3-16,2-1 14 16,-5 1-15-16,2 0 4 15,5-2 0-15,-1 0 0 0,3 0 0 16,0 0-26-16,-2 0 17 16,-7 0-52-16,2 0-2 15,-9 3-61-15,-3 0-115 16,-3 1-176-16</inkml:trace>
  <inkml:trace contextRef="#ctx0" brushRef="#br0" timeOffset="385119.6254">7281 13017 201 0,'0'0'42'15,"0"0"-35"-15,0 0 48 16,0 0 56-16,0 0-65 16,0 0 85-16,-36-31-113 15,25 25 36-15,-3-1 29 16,-3 2-30-16,1-2 8 16,-4 0-26-16,-2 4-27 15,-3-3 43-15,-2 2-48 0,-6 0-3 16,-1 1 11-16,-2 0-9 15,-4 2 7-15,1 1-9 16,0 0 0-16,0 0 25 16,-1 0-25-16,3 0 0 15,-2 0 7-15,0 7-2 16,-3 4-1-16,-4 4-4 16,-6 0 0-16,-10 7 0 15,-5-2 0-15,-1 1 0 16,2 0-1-16,8-2 1 15,6-1 0-15,7 1-1 16,3 3 6-16,1 0-18 16,2 1 13-16,-3 2 0 15,4 2-2-15,-4 4 10 0,-1-2-9 16,1 3 1-16,4-3 0 16,5-1 4-16,7-6-4 15,4 0-1-15,6 0-4 16,2 1 2-16,1-1 1 15,0 3-3-15,3 2 5 16,-2 2-4-16,-2 2 4 16,2 0 0-16,2-1-7 15,3-3 8-15,4 3-1 16,3-3 0-16,0 1 0 16,0 2-4-16,1-3 4 15,9 0-5-15,-1-2-2 16,2-2 9-16,2 4-2 0,2-1 0 15,3-1 4-15,3 2-11 16,4-1 7-16,4-4-3 16,2 1 0-16,3-3 6 15,4-1 0-15,2-1-3 16,5 1 0-16,4-2 16 16,3 0-16-16,0 1 0 15,7-1 13-15,0-1-12 16,4-2 10-16,4 1-11 15,-2-3 0-15,1 0 8 16,0-5-8-16,-2-2 0 16,-1-1 10-16,0-3-6 15,3 2 2-15,-1-2-6 16,1-1 0-16,-2 2 6 0,-1-1-6 16,0-1 0-16,1 0 1 15,0 0 4-15,-4-3 9 16,3-1-14-16,-2-1 0 15,-3 0 24-15,9-1-24 16,0 1 0-16,-1-1-4 16,-4 1 15-16,1-2-11 15,-3-3 0-15,1 1 0 16,3-1-10-16,-1-2 10 16,-2 0 0-16,-3-1 3 15,-3 2 7-15,-3 1-11 0,-4-1 1 16,-2 2 0-1,-4 0-2-15,1-1 2 0,1-1 0 16,-1-2-5-16,0-1 15 16,0-1-15-16,-3-1 5 15,-4-2 0-15,-3 0 11 16,-3 0-11-16,-2 1 0 16,-1 1-1-16,-6 0 6 15,0-3-6-15,-3 1 1 16,-5-4 0-16,-1-6 3 15,-1-3-3-15,-7-8 0 16,-1-3 7-16,-1 1-7 16,-2 1-1-16,0 4-22 0,-12 5 13 15,-8 1-9 1,-2 3 19-16,-2 1 0 0,-1 3-8 16,-4 0 17-16,4 1 0 15,-3-2-9-15,-1 1 0 16,0 0 8-16,-7-4-8 15,0 0 0-15,-7-2-2 16,-1 3 10-16,1 2-16 16,1 1 8-16,2 2 0 15,6 3 21-15,1-1-20 16,3 2 11-16,-1 3 12 16,-2-2-20-16,-3 4 3 0,-1-2-7 15,-3-2 0 1,-3 2-5-16,-4-1 5 0,-5 3 0 15,3-1 2-15,4 0-1 16,-3 4 6-16,3-2-7 16,-1 5 0-16,1 0-2 15,-1 1 2-15,0 2 0 16,3 0 3-16,5 2-3 16,1-1 0-16,0 2-1 15,1 0 2-15,-4 0-6 16,4 0 5-16,-1-3 0 15,-1 3 7-15,1 0-4 0,0-4-6 16,4 1 3 0,-1 2 0-16,1-1-3 15,0 2 3-15,2 0 0 16,-4 0-4-16,0 0 17 0,1 10-21 16,1-3 8-16,1 3 0 15,6-5-5-15,6-1 5 16,-1-1 0-16,5 0 2 15,1-3-1-15,-2 2-2 16,2 3-14-16,-1-1-37 16,0 4 26-16,1 2-57 15,1 0-40-15,7-3-19 16,5-7-171-16</inkml:trace>
  <inkml:trace contextRef="#ctx0" brushRef="#br0" timeOffset="386605.3964">6454 13428 572 0,'0'0'28'0,"0"0"10"15,0 0-30-15,0 0 52 16,0 0-10-16,0 0-37 16,0 0 35-16,-59-19-19 15,53 19 14-15,-9 0 4 16,-5 5-41-16,-3 9 5 15,-1 1-11-15,4 4 4 16,2 0-18-16,4 3 14 0,3 0 0 16,2 1-2-1,9-3 4-15,0 0-5 16,0-3 3-16,0-4 0 0,5-2-14 16,4-3 14-16,-3-4-8 15,2-2 0-15,0-2-21 16,-2 0 28-16,9 0 1 15,-3-5 0-15,4-10 9 16,-4-1-9-16,0-1 0 16,-5-2-3-16,-3 2 16 15,0 2-5-15,-4 4-8 16,0 1 0-16,0 6 22 16,0-1-13-16,0 5 1 15,0 0 11-15,0 0-11 16,0 0-10-16,0 0 0 0,0 0-9 15,0 16 1-15,0 10-5 16,0 5 13-16,0 4-8 16,-6 1 27-16,-3-2-21 15,-1 0 2-15,-1 0 0 16,-1-1 12-16,2-4-11 16,1 0-1-16,-6-3 0 15,3-1 4-15,-4 2 0 16,-1-3-4-16,-2 0-38 15,5-5 35-15,1-4-22 16,4-2 9-16,1-6 12 16,4-3-15-16,1-1 8 0,3-3 11 15,0 0 0 1,0 0 8-16,0-3-8 0,3-9 0 16,7-2 2-16,1-3 9 15,5 5-4-15,-4 1-7 16,1 2 5-16,3 0-1 15,4 1-4-15,4-3 0 16,0 1-7-16,5 4-3 16,-1-5-33-16,-3-1-87 15,-3-5-220-15</inkml:trace>
  <inkml:trace contextRef="#ctx0" brushRef="#br0" timeOffset="387297.3044">6747 13640 224 0,'0'0'463'15,"0"0"-462"-15,0 0-2 16,0 0 7-16,0 0 55 0,0 0-7 16,-36-11-54-16,24 11 18 15,0 11-18 1,0 4 0-16,2 5-2 0,-1 9 11 16,2 0-6-16,3 4 6 15,2 1-4-15,4-5 26 16,0-7-24-16,0-5-7 15,0-7 5-15,9-5-2 16,4-5-6-16,2 0-2 16,6 0 5-16,1-19 49 15,1-6-34-15,1-6 6 16,-2-1-13-16,-3-1 4 16,-5-1-9-16,-4 2-3 0,-4 3 10 15,-3-1-1-15,-3 2-9 16,0-3 0-16,0 0 0 15,-3 4 5-15,-4 3-7 16,2 6 2-16,1 6 0 16,4 4 8-16,0 4-8 15,0 4 0-15,0 0-7 16,0 0 14-16,-2 0-14 16,2 0 5-16,0 0-2 15,0 4-24-15,0 9 23 16,0 2 5-16,0 4 0 15,0 3 2-15,6-1 2 0,2 4-4 16,2-1 1 0,-2 1 18-16,2 1-18 0,-1-1-1 15,0 0 6 1,0 0 0-16,1-3-12 0,1-1 6 16,1-4-50-16,4-5 0 15,2-9-75-15,3-3-25 16,0-15-352-16</inkml:trace>
  <inkml:trace contextRef="#ctx0" brushRef="#br0" timeOffset="388007.3855">7145 13724 514 0,'0'0'101'0,"0"0"-99"16,0 0-4-16,0 0 4 16,0 0 61-16,0 0-5 15,92-23-49-15,-75 9 29 16,-2-2-22-16,-3-1-15 16,-4-2 44-16,-5 1-40 15,-3-4 6-15,0-2 26 16,0 2-30-16,-8-2-7 15,-7 4-15-15,3 3-12 16,1 5 0-16,4 5-1 16,2 4 28-16,4-1 2 0,1 4 0 15,0 0-2-15,0 0 0 16,0 0 0-16,0 0-13 16,-2 14-11-16,2 3 20 15,0 2-1-15,0 3 10 16,0 3 7-16,0 3-12 15,2-1 3-15,1 0 54 16,-2 2-55-16,-1-5 7 16,0 3 28-16,0-5-25 15,0-6 19-15,0-3-31 16,0-6 0-16,0-3 12 16,0-2-12-16,0-2 0 0,0 0 2 15,0 0 11 1,0 0-10-16,0 0-3 0,0 0 0 15,2-2-12-15,7-12 12 16,2-1-6-16,2-4-1 16,3 5-25-16,-2 0 24 15,-2 6-27-15,-1 2 26 16,-5 6-15-16,0 0 24 16,-4 0-2-16,7 4-3 15,-2 12-8-15,1 4 13 16,2 1 0-16,3 1 1 15,0-2 51-15,0-8-46 16,2-1-6-16,6-8 16 16,1-3-5-16,11-2-11 0,6-18 0 15,1-9-8 1,0-5 6-16,-7-12-127 0,-10-10-275 16</inkml:trace>
  <inkml:trace contextRef="#ctx0" brushRef="#br0" timeOffset="390317.2584">8556 7034 150 0,'0'0'56'0,"0"0"14"15,0 0 23-15,0 0-35 16,0 0-3-16,0 0 24 16,-6-16-37-16,5 15 27 15,-1 1-25-15,-1 0-30 16,3 0 11-16,-3 0-25 16,-5 0-1-16,-3 6 1 0,-3 5 0 15,-1 0 4 1,3-2-4-16,2 2 0 0,1-2 17 15,2 2-17-15,-4 2 1 16,4-1-12-16,-2 2 34 16,1 2-24-16,1 1 1 15,-3 3 0-15,5 5 8 16,-1 3-2-16,-3 4-6 16,3-2 11-16,2 3-5 15,4-4 13-15,-2 0-19 16,2-2 3-16,0-2 1 15,0-2 0-15,0 0-4 0,5 2 0 16,2 0 9 0,3 0-2-16,-1-2-7 0,3 2 0 15,-3-2-2 1,3-2 5-16,1-1-3 0,2-2 0 16,5-1-10-16,1-2 9 15,3-1-28-15,1-1-25 16,3-1 40-16,-1-4-68 15,-1-4-52-15,4-4-80 16</inkml:trace>
  <inkml:trace contextRef="#ctx0" brushRef="#br0" timeOffset="391591.4597">9339 7057 166 0,'0'0'170'15,"0"0"-110"-15,0 0-60 16,0 0 10-16,0 0 62 16,0 0-23-16,0 0-1 0,0-3 27 15,0 3-41-15,0 0 6 16,0 0-35-16,2 0-3 16,-2 0 14-16,4 0-16 15,1 0 0-15,2 0-3 16,3 0 9-16,-2 0-10 15,2 3 4-15,-2 2 0 16,-1 0-1-16,0-1 1 16,2 3 0-16,-1 0-5 15,1 3 12-15,1-1-14 16,-1 2 7-16,2-2 0 16,1 3 1-16,-2 1-1 15,1 1 0-15,-1 1 11 0,-4 0-11 16,3-1 9-1,-3 0-9-15,-1 1 4 0,1-1 15 16,-1 1-19-16,0 2 3 16,-2-3 3-16,0 5 4 15,0-1 12-15,-3 1-18 16,0 3 0-16,0-5 14 16,0 3-17-16,3-2-1 15,-3 0 8-15,0-1-3 16,0 2 11-16,0-2-16 15,0 0 7-15,0-2 11 16,0 2-17-16,-3-3 0 0,0-1-1 16,-3 1 7-16,3-2 0 15,0 0-7-15,-2-2 0 16,2-2 15-16,-2 3-15 16,0-3 0-16,1 2-5 15,-4 0 14-15,3 1-5 16,-3-2-4-16,-1 0 0 15,0 1-2-15,-1-2 2 16,-1 2 0-16,0 0-1 16,-1-2 12-16,2 3-6 15,-2-4-5-15,0 0 3 16,5-1-4-16,-2-1 1 16,2 1-1-16,0-2 0 0,0 0-1 15,1-3-8 1,1 2-11-16,-2 0-20 0,0 1 23 15,-2-1-68-15,-1-2 2 16,-1 1-18-16,0-2-107 16,-3 0-165-16</inkml:trace>
  <inkml:trace contextRef="#ctx0" brushRef="#br0" timeOffset="393618.3384">7971 7857 368 0,'0'0'51'16,"0"0"16"-16,0 0 5 16,0 0-40-16,0 0 22 15,0 0-5-15,-1 0-35 16,1 0 26-16,0 0-30 15,0 0-10-15,0 0 11 16,0 0-11-16,0 0 13 16,0 0-13-16,0 0 0 15,0 0 32-15,0 0-32 16,0 0 0-16,0 0 7 16,0 0-1-16,0 0-11 15,7 0 5-15,5 0 0 0,3 0-4 16,1 0 4-16,1 0 0 15,-2 0 7-15,1 0-2 16,-2 0-1-16,-1 0-4 16,0 0 0-16,-4 0 19 15,-1-1-19-15,1-2 0 16,-2 0 3-16,-4 3 6 16,0-1-8-16,-3 1-1 15,0 0 0-15,2 0-2 16,-2 0 2-16,0 0 0 15,3 0-11-15,0 0 10 16,1 0-4-16,2 0-14 0,3 0-22 16,-1 1 34-1,2 2-70-15,-1-3-42 0,-2 0-85 16</inkml:trace>
  <inkml:trace contextRef="#ctx0" brushRef="#br0" timeOffset="397022.5867">10076 11562 358 0,'0'0'0'0,"0"0"8"16,0 0-6-16,0 0 13 16,0 0-6-16,0 0 38 15,0 0-4-15,-12-36 2 16,12 36 17-16,0 0-23 15,0 0 44-15,0 0-53 16,0 0-3-16,0 0 6 0,0 0-16 16,-2 0 4-1,2 0-21-15,0 0 8 0,0 0-11 16,0 0 3-16,0 0-13 16,0 0 4-16,0 0-17 15,0 0 24-15,-2 0-6 16,2 0 8-16,0 0 1 15,0 0-1-15,0 0-4 16,0 0-4-16,0 4 13 16,12 5-18-16,2-1 13 15,4 2 0-15,6 1 9 16,4 0-4-16,5 0-5 16,5 3 13-16,6-3-3 15,3 2-4-15,2-4-3 16,0-2 0-16,-4 0 38 0,-3-1-36 15,-4-1-5-15,-7-3 15 16,-5-1-14-16,-8 1 21 16,-5-1-22-16,-2-1 5 15,-5 1 14-15,0-1-15 16,1 0-4-16,-4 2 8 16,3-2-2-16,0 0 20 15,-1 0-20-15,1 0-3 16,-1 0 17-16,-3 0-12 15,1 0-8-15,-2 0 0 16,-1 0 11-16,0 0-15 16,0 0 4-16,2 0 0 0,-2 0-16 15,0 0 11 1,0 0-28-16,1 0-8 0,-1 2-79 16,-1 7-56-16,-26 2-263 15</inkml:trace>
  <inkml:trace contextRef="#ctx0" brushRef="#br0" timeOffset="398267.6556">9684 12126 327 0,'0'0'63'16,"0"0"-5"-16,0 0 16 15,0 0 53-15,0 0-54 16,0 0-46-16,0 0 12 16,0 0-34-16,0 0-5 15,0 0 5-15,0 0-1 0,0 0 4 16,0 11-8-16,0 3 0 15,8 3 29-15,0 0-15 16,3 2 1-16,0-2 14 16,0 2-24-16,4 2 14 15,1 1-8-15,3 5-8 16,0-1 21-16,0 1-21 16,-3 2-3-16,1 0 11 15,-2 1-5-15,-2 0 0 16,3 1-6-16,-2 2 0 15,-1-4 19-15,1 1-19 16,1 0 0-16,-1-2 11 0,-1-3-10 16,-2-3 13-1,0-2-14-15,-1-3 0 0,-1 0 17 16,-3-3-17-16,0-1 0 16,-1-3-1-16,-2-2 10 15,1 2-12-15,0-6 3 16,-1 1 0-16,-1-2 3 15,-1 0-3-15,1-3 0 16,-1 0-3-16,-1 0 9 16,1 0-11-16,-1 0 5 15,0 0-33-15,0 0 32 16,0 2-72-16,2 2-21 16,1 1-21-16,-1-2-126 15</inkml:trace>
  <inkml:trace contextRef="#ctx0" brushRef="#br0" timeOffset="399175.7836">10247 13549 585 0,'0'0'79'0,"0"0"-79"15,0 0 5-15,0 0 1 16,0 0 37-16,0 0 10 16,42-1-10-16,-19-10-5 15,2-1 27-15,2-2-50 16,-1-3-7-16,0-2 8 0,-5 0-6 15,-2 1-12 1,-5-1 2-16,-4 1 0 0,-7 3 18 16,-3-1-18-16,0 1-12 15,0 3 1-15,-6-2-11 16,-7 4 5-16,0 2 6 16,-1 4 11-16,3 1-13 15,-1 3 13-15,-1 0 0 16,-1 0-12-16,-3 5 14 15,0 10-2-15,-1 0 0 16,2 1 11-16,3 4-25 16,2-3 14-16,2 4 0 15,3-1 6-15,3 2-5 16,3 2 11-16,0 0-12 16,0 1 5-16,8-2 18 15,5 1-23-15,4-4 0 16,-1-3 15-16,1-3-8 0,-1-3 7 15,-3-2-14-15,1-2 4 16,-1-3 38-16,2-1-41 16,0 0 2-16,0-1 9 15,0 0-5-15,1 1-4 16,-1-2-3-16,2 0 0 16,-1 2-12-16,6-1-43 15,2 0-43-15,-2-2-7 16,-1 0-80-16,2-3-379 15</inkml:trace>
  <inkml:trace contextRef="#ctx0" brushRef="#br0" timeOffset="399985.7541">10943 13635 428 0,'0'0'148'16,"0"0"-148"-16,0 0 0 16,0 0 44-16,0 0 23 15,84-20 13-15,-73 10-66 16,0 0-7-16,-3-7 51 15,0 0-51-15,-4-3-3 16,-2 1 22-16,-1 2-20 16,-1-2-2-16,0 2-4 15,-1 3-10-15,-10 4-2 16,0 3 7-16,0 2-25 16,2 5 14-16,-1 0 26 15,1 0-16-15,2 0 6 16,3 0 0-16,-1 3-8 0,2 11 8 15,1-2-7-15,2 7 4 16,0-2 6-16,0 3 4 16,0-1 2-16,0-2-7 15,0-3 59-15,9-2-60 16,0-4 8-16,1-1 11 16,0-5-17-16,3-1 24 15,-3-1-21-15,2 0 0 16,-1 0 17-16,3 0-23 15,-3-1 0-15,-2-4 8 16,-2-3-8-16,0 0 0 16,-4-2-70-16,-3-2-26 0,0-1-43 15,-10 0-318 1</inkml:trace>
  <inkml:trace contextRef="#ctx0" brushRef="#br0" timeOffset="401432.5245">10728 13046 486 0,'0'0'28'0,"0"0"30"16,0 0-21-16,0 0-1 15,0 0 64-15,-97-30-58 16,71 23-4-16,0 1-26 16,-6 3-12-16,-1 0 43 15,-1 1-43-15,-2 2 2 16,1 0 6-16,2 0-7 15,0 0 10-15,-3 0-11 16,2 5 0-16,-1 2-1 16,1 2 3-16,-3-1-2 15,0 4 6-15,2 0 0 16,4-1-10-16,3 2 4 16,5-1 0-16,0 0-1 15,4 4 1-15,0 0 0 16,3-1-2-16,-2 4 10 0,1 0-15 15,1 2 7-15,2 3-3 16,0 1-3-16,3 1 6 16,-2 1 0-16,4 1 2 15,1 3-1-15,5 2-1 16,2 1 0-16,1 3 14 16,0 1-2-16,0 1-12 15,12-1 0-15,1 0 14 16,5 0-7-16,4 1 2 15,2 2-1-15,6 0 4 16,4-1-6-16,5-3-6 16,7-1 0-16,5-3 5 0,3-5-2 15,1-3 18 1,0-2-21-16,-1-3 0 0,4-1 3 16,5-3-3-16,4-5 0 15,3 1 1-15,0-2 7 16,2-3-8-16,-4-3-7 15,-2-3 7-15,-3-1 7 16,-1 0-7-16,-4-3 0 16,-2-5 0-16,-4-1 0 15,-3-1 4-15,2-2-4 16,2-2 0-16,3-3 2 16,-1-5-2-16,2-2 0 15,-5-3 1-15,-4-2-1 16,2-3-1-16,-2-3-5 15,-5 1 6-15,-5 0 3 0,-6 0-3 16,-6 1 0-16,-4-2 2 16,-7 1 2-16,-3-1-8 15,-3-3 4-15,-5-2-10 16,1-2 3-16,1 0 7 16,-2 0 0-16,1 7 1 15,-2 1-1-15,-3 4-1 16,0 4-3-16,0-1 8 15,-11 0-13-15,-10 0 9 16,-5 1 0-16,-7-3 0 0,-2 0 5 16,-2-1-5-1,-5 1 0-15,4 2 5 0,-3 1 5 16,0 2-10-16,0 6 0 16,1 0 7-16,0 6-7 15,1 3-1-15,2 1-2 16,2 0 6-16,2 1-2 15,1 0-1-15,2 0 0 16,-6 0-2-16,0 1 2 16,-4 1 0-16,-5 3-3 15,0 2 10-15,-5 0-12 16,5 0 5-16,-1 3 0 16,4 4 0-16,3-2 0 15,2 0 0-15,4-3-3 16,4 1 9-16,9 1-4 0,-1 1-2 15,2 1 0-15,2 0 4 16,-1 2-4-16,5-1 0 16,0 3-4-16,1-1 2 15,1 3-11-15,-1 0 8 16,2 1-8-16,2 0 2 16,1 0-9-16,4-3-4 15,3 4-11-15,0-3-55 16,0-2 15-16,13-2-71 15,-1-5-205-15</inkml:trace>
  <inkml:trace contextRef="#ctx0" brushRef="#br0" timeOffset="402071.8819">11121 13353 403 0,'0'0'131'0,"0"0"-86"16,0 0-18-1,0 0 57-15,0 0 17 0,0 0-78 16,-3 0-12-16,3 0 19 16,0 0-16-16,0 0 38 15,0 0-42-15,0 0-1 16,0 0 23-16,0 0-32 15,0 0 3-15,0 0 9 16,-1 0-9-16,-2 0 38 16,-4-9-41-16,-1 3 3 15,3 0 4-15,0 2-7 16,0 2 4-16,-1 2-2 16,1 0 8-16,3 0-2 0,-3 0-8 15,-1 6-7 1,2 5-8-16,1 4-12 0,-3-7-57 15,-1-8-59-15,-7 0-366 16</inkml:trace>
  <inkml:trace contextRef="#ctx0" brushRef="#br0" timeOffset="404270.6313">9965 9070 160 0,'0'0'95'0,"0"0"-95"16,0 0 1-16,0 0-7 16,0 0-80-16,0 0 0 15</inkml:trace>
  <inkml:trace contextRef="#ctx0" brushRef="#br0" timeOffset="404869.7207">9949 8867 179 0,'0'0'6'0,"0"0"-2"0,0 0-2 15,0 0-4 1,0 0 6-16,0 0 29 0,-25 22 77 15,25-22-42-15,0 0-25 16,0 0 44-16,0 0-47 16,0 0-3-16,0 0 2 15,0 0-19-15,0 0 58 16,0 0-55-16,0 0 1 16,0 0 19-16,0 0-20 15,4-9 9-15,11-7-32 16,6-5 7-16,4-1-2 15,5-5-5-15,6 1 0 16,-1-2-4-16,0 3 15 16,-2 0-13-16,-8 6 2 15,-4 4 0-15,-7 3 7 16,-5 5-4-16,-6 2-3 16,1 2 9-16,-4 1-1 0,0 2-3 15,0 0-5-15,0 0 8 16,0 0-16-16,0 0 9 15,0-1-1-15,1 1 0 16,1 0-4-16,-1-2-5 16,2 1-30-16,5 0-41 15,3-1 70-15,5 2-103 16,-6 0-154-16</inkml:trace>
  <inkml:trace contextRef="#ctx0" brushRef="#br0" timeOffset="406184.2196">9190 9078 420 0,'0'0'9'0,"0"0"57"16,0 0 24-16,0 0-60 15,0 0 39-15,0 0-17 16,-4-13-34-16,4 13 66 0,0 0-67 16,0 0 2-16,0 0-2 15,0 0-16-15,0 0 28 16,0 0-29-16,0 0 12 15,0 0-2-15,0 0-10 16,0 0-2-16,4 0-14 16,14 0 29-16,7 0-13 15,3 0 0-15,5 0 3 16,0 0-3-16,0 0 0 16,-2 0 0-16,-1 0 11 0,-2 0-7 15,-8-2-4 1,-4 1 0-16,-7 1 6 0,-6 0-17 15,-3 0 11-15,0 0 0 16,0 0-2-16,0 0 11 16,0 0-9-16,0 0 0 15,0 0 4-15,0 0-6 16,0 0 2-16,2-2 0 16,-2 2-13-16,4-1 13 15,1 1-40-15,7 0 4 16,2 0-46-16,-2 0-34 15,-6 0-389-15</inkml:trace>
  <inkml:trace contextRef="#ctx0" brushRef="#br0" timeOffset="412586.1833">10401 13931 339 0,'0'0'26'16,"0"0"12"-16,0 0-9 15,0 0 5-15,0 0-18 0,0 0 8 16,0 0 32-16,-7-15-53 16,7 13 18-16,0 2-10 15,0 0-9-15,0 0 63 16,0 0-49-16,0 0 5 15,0 0 17-15,0 0-22 16,0 0-3-16,0 0-13 16,0 0 3-16,0 0 5 15,0 0-8-15,0 0 0 16,0 0-6-16,0 0 2 16,0 0 3-16,9 0 1 15,7 0 0-15,-1 0 7 16,2 0-7-16,0 0-8 15,-4 0 8-15,0 0 6 0,-6 0-6 16,-3 0-2-16,-1 0 2 16,-3 0-6-16,0 0 9 15,0 0-3-15,0 0 3 16,0 0-2-16,0 0-1 16,0 0 0-16,0 0 4 15,0 0-15-15,0 0 11 16,0 0 0-16,-5 0 3 15,-3 0 1-15,-4 0-4 16,4 0 0-16,-2 0 11 16,3 0-5-16,-1 0-6 0,2 0 0 15,2 2 5 1,1-1 3-16,1-1-1 0,1 0-7 16,1 0 0-16,0 0-8 15,0 0 8-15,0 0-5 16,0 0 1-16,0 0-7 15,0 0 10-15,0 0-8 16,0 0 9-16,0 0-13 16,1 0 13-16,4 0 0 15,5 0 18-15,1 2-13 16,-2 1 6-16,1-1-11 16,-2-1 0-16,-2 0 4 0,0 2-4 15,-3-2 0-15,1 0-8 16,0 1-19-16,1-1 5 15,0 1-30-15,2-2-68 16,5 0-53-16,-5 0-212 16</inkml:trace>
  <inkml:trace contextRef="#ctx0" brushRef="#br0" timeOffset="415803.9021">8654 6710 342 0,'0'0'10'15,"0"0"17"-15,0 0-6 16,0 0 3-16,0 0 26 16,0 0-8-16,-4-61 44 15,4 55-64-15,-1 1-7 16,1 3 62-16,0 1-70 16,0 0 6-16,0 1-4 15,0 0 3-15,0 0-11 0,0 0-1 16,0 0-10-1,0 1-8-15,0 9 22 0,0 5-4 16,0-1 0-16,0 3 11 16,0 2-14-16,0 0 3 15,-2 4 0-15,2-1 0 16,-1-2 7-16,1 0 1 16,-2 0-8-16,-1-5 14 15,2-1 9-15,-1-7-23 16,-2-2 3-16,4-5 12 15,0 0-10-15,0 0 17 16,0 0 12-16,0 0-10 0,0-6 24 16,0-8-48-1,0-5 0-15,0 0 6 16,0-1-6-16,0 3 0 0,0-1-1 16,0 1 8-16,-1 1-7 15,-2 0 0-15,0 2 0 16,2 3 1-16,-1 2 2 15,1 6-3-15,1 0 0 16,0 1 5-16,-3 2-12 16,3 0 7-16,0 0-7 15,0 0-4-15,0 0 0 16,0 0 7-16,0 8-5 16,0 7 9-16,0-1-9 0,0 2 9 15,0 0 0 1,0-2 0-16,0 1 0 0,0-1 0 15,0-3 0-15,0-2 9 16,0 2-8-16,0-4-1 16,0-3 0-16,0-2-5 15,0-1 10-15,0-1-5 16,0 0 1-16,0 0 6 16,0 0 20-16,0 0-18 15,0-10-9-15,0-5 8 16,0 2-3-16,0-3-5 15,0 4 0-15,0 2 5 16,0 5-6-16,0 3 1 16,0 2-7-16,0 0-4 0,0 0-5 15,0 0-33 1,0 7 13-16,0 7 11 0,0 6 11 16,0-1 10-16,0 3-50 15,0 0 12-15,0-3-54 16,0 1-82-16,0-6-39 15</inkml:trace>
  <inkml:trace contextRef="#ctx0" brushRef="#br0" timeOffset="417831.6045">10255 14045 448 0,'0'0'12'15,"0"0"-5"-15,0 0 6 16,0 0-5-16,0 0 81 16,0 0-35-16,0 0-44 15,-66 44 20-15,56-33-16 16,-2 2-12-16,0 3 30 16,-4-2-21-16,-1 2 22 0,1 0-21 15,-2-1-6-15,2 2 21 16,2-2-21-16,1 1 13 15,1-3-15-15,-1 1 5 16,2-2 5-16,2 0-14 16,1-4 10-16,1 0-8 15,3-2 1-15,-1-1 4 16,2-1-7-16,1-3 0 16,0 2-5-16,2-2 5 15,0-1-13-15,0 0 8 16,0 0-48-16,0 3 0 15,-4 2-25-15,-2 0-63 16,-2-1 10-16,-4 1-123 16</inkml:trace>
  <inkml:trace contextRef="#ctx0" brushRef="#br0" timeOffset="418722.3359">9866 14374 358 0,'0'0'30'0,"0"0"-29"16,0 0 24-16,0 0 30 15,0 0 57-15,0 0-58 16,-50-7-39-16,43 7 9 16,0 0-21-16,1 0 1 0,-2 0 5 15,-1 4-2 1,-2 2 18-16,1 3-25 0,-2 1 0 16,-1 2 4-16,1-2-3 15,2 3 1-15,1 0-2 16,-1 0 11-16,4 0-7 15,-2 3-4-15,5 0 0 16,0 4 1-16,-1-2 1 16,4 1 7-16,0 3-9 15,0-2 6-15,0-1 0 16,2-1-6-16,6-2 0 16,3-2 18-16,3-3-15 0,-1-1 10 15,5-1-2-15,3-2-7 16,1-1 34-16,3-4-30 15,1 0 11-15,1-2 12 16,-3 0-28-16,3 0 8 16,-5-10 4-16,-1-4-10 15,-3 2 22-15,-4-3-27 16,-3-2 1-16,-2-2 18 16,-6-2-16-16,-3-2 2 15,0 2-5-15,0-1 6 16,-6 0-8-16,-8-2 2 15,-2 1 0-15,2 3-4 16,-1 4 0-16,1 0-1 16,4 7 3-16,-2-1 2 0,0 3-7 15,3 2 7-15,-2 2-11 16,0 0 9-16,0 3-12 16,-1 0 7-16,2 0-14 15,-1 0-9-15,4 3 24 16,-4 4-1-16,2 1-29 15,-1 4 24-15,3 0-30 16,1-3 2-16,0 1-37 16,3-3-160-16,0-3-92 15</inkml:trace>
  <inkml:trace contextRef="#ctx0" brushRef="#br0" timeOffset="420903.2126">9846 14493 266 0,'0'0'170'16,"0"0"-120"-16,0 0 30 16,0 0-5-16,0 0-12 15,0 0 12-15,0-1-53 16,0 1-14-16,0 0 36 15,0 0-36-15,0 0-7 0,0 8-2 16,0 6 5 0,0 1-1-16,0-1 15 0,0-3-18 15,0-3 14 1,0-3-14-16,6-2-2 0,2-1 0 16,0-2 4-16,1 0 10 15,1 0-12-15,-3-2 0 16,0-9 16-16,-4-3-14 15,-3 1 0-15,0-3-2 16,0 2-9-16,-8 2-1 16,-1 5-12-16,-1 2-2 15,2 2 12-15,0 1-5 16,1 2-14-16,1 0 17 16,1 0 7-16,-1 10 7 0,2 2 0 15,2 0 3 1,1 0-6-16,1-2 4 0,0-3-1 15,0-3 0-15,1-3 13 16,5 1-7-16,2-2 12 16,-2 0-11-16,0 0 24 15,1 0-19-15,-2-3 7 16,-1-3 0-16,-3 1-14 16,-1 1 13-16,0-1-18 15,0-1 3-15,-3 1 1 16,-7 2-4-16,-2 2-8 15,0-1-3-15,5 2 11 16,-1 0-5-16,7 0 5 0,-1 0 0 16,1 0-9-1,1 2 9-15,0 7-10 0,0 3 7 16,0-1 0-16,4-2-5 16,5-1 8-16,3-1-2 15,-1-5-6-15,-1 0 15 16,2-2-7-16,-3 0 2 15,-1 0 8-15,-3 0 8 16,-2-7-15-16,-3-3 2 16,0-2 15-16,0-1-16 15,-7 2-4-15,-2 5-12 16,3 3-1-16,0 2-1 16,1 1 7-16,0 0 0 0,-1 0-9 15,0 3 16-15,1 4 0 16,1 7-1-16,-1-3 6 15,5 2-13-15,0-2 8 16,0-2 0-16,0 0-3 16,0-4 3-16,5-2 0 15,-1 1 0-15,2-4 8 16,2 0 2-16,3 0-10 16,0-2 0-16,1-11 33 15,-5 0-32-15,-2 1 0 16,-5 0-1-16,0-1 10 15,0 1-17-15,-7 1 7 16,-4 3-11-16,0 3 6 16,2 2-5-16,-1 3 2 0,1 0-3 15,2 0 7-15,-1 5-3 16,2 3 7-16,0 4 0 16,2 1-7-16,1 2 4 15,1 0 3-15,2 2-4 16,0-2 7-16,0-1-6 15,0 0 3-15,11-3 0 16,-1-4-8-16,4-3 8 16,-4-4 0-16,1 0 0 15,2 0 9-15,-4-1 4 16,1-10-7-16,-5-3-6 16,-5-2 34-16,0-3-31 0,0 1-3 15,-2 1 0-15,-9 1-7 16,-3 3-2-16,-2 1-7 15,1 4-22-15,0 3 27 16,1 5-19-16,0 0 16 16,0 0-7-16,5 8 16 15,-3 6-1-15,5 0 6 16,4 0 0-16,1 2 1 16,2 1-1-16,0 0-1 15,0 0-10-15,9 0 22 16,6-2-5-16,0-6-6 15,1-4 2-15,1-5 14 16,1 0-13-16,-3 0 9 0,-1-7 19 16,-2-6-16-1,0-4 10-15,-6-4-25 0,-4-1 10 16,-2-3-8-16,0 2-2 16,-5-2-20-16,-11 3 6 15,1 5-30-15,0 5 21 16,2 3 5-16,-1 9 8 15,2 0 1-15,2 0-9 16,-1 0 11-16,7 9 2 16,-1 2 10-16,4 2-14 15,1 4 8-15,0 3 1 16,0-1 8-16,0 3-8 16,0 0 0-16,3-1 17 0,4-3-10 15,4-2 14-15,-4-7-21 16,1-1 4-16,-1-5 6 15,1-3-6-15,2 0 0 16,1 0 16-16,3-7 3 16,-1-5 19-16,-4-5-39 15,-4-1 3-15,-3-3 14 16,-2 1-20-16,0-1-13 16,-2 1 11-16,-11 3-14 15,1 4 0-15,-3 2-3 16,2 7-9-16,-2 4 25 15,0 0-22-15,-1 0-1 16,0 8 22-16,3 3-8 16,3 1 9-16,1 0 3 15,4 1 0-15,2-1 1 16,-1-1-1-16,4 0 0 0,0 2 0 16,0-2 0-16,0-2 18 15,7 3-18-15,5-3 5 16,2-2 23-16,2-2-23 15,2-2 1-15,1-3 21 16,2 0-22-16,-4 0 13 16,-1-3-12-16,-5-5-5 15,-3-3 29-15,-3 2-29 16,-5-4 0-16,0 1 6 16,0-4-5-16,-5 2-4 0,-8 0-6 15,2 3-14-15,0 2 16 16,2 3-20-16,-2 4 8 15,2 2 2-15,-1 0 2 16,1 0 13-16,0 0-12 16,2 7 13-16,-4 3-6 15,6 4 9-15,1 1-3 16,1 3 0-16,3 1-9 16,0 1 9-16,0-2 0 15,4 0 1-15,4-4 9 16,1-5-10-16,0-4 0 15,0-5-2-15,1 0 5 16,4 0 11-16,-1-12 0 0,0-5-9 16,-4-4 5-16,-7-2-10 15,-2 1-6-15,0-2 5 16,-6 7-53-16,-12 3-7 16,0 7-38-16,3 5-123 15,2 2-7-15</inkml:trace>
  <inkml:trace contextRef="#ctx0" brushRef="#br0" timeOffset="421999.9799">14330 16716 6 0,'0'0'49'0,"0"0"-40"0,0 0 12 16,0 0 44-16,0 0 15 15,0 0 34-15,36-53-52 16,-36 46-10-16,0-1 56 15,0 0-77-15,-4-3-7 16,-3 0-2-16,1-1-16 16,2-1 1-16,-2-1-7 15,1 3 2-15,-3-1 18 16,3 4-17-16,-1 0 12 16,-3 5 16-16,3-2-28 15,-3 3 27-15,2 0-30 16,-2-1 2-16,-3 1 1 15,-2-1-3-15,-2 3-2 16,-1 0-29-16,0 0-38 16,0 0 49-16,2 0-47 0,0 0-67 15,1 0 87 1,0 0-23-16,-1-3-3 0</inkml:trace>
  <inkml:trace contextRef="#ctx0" brushRef="#br0" timeOffset="423319.9006">14009 16540 360 0,'0'0'115'0,"0"0"-29"16,0 0-19-16,0 0-28 15,0 0-9-15,0 0 45 16,-1-29-55-16,-2 26 7 15,3 3-2-15,-2 0-21 16,-2 0 20-16,1 0-16 0,-3 0-7 16,0 0 6-16,-3 0-6 15,-4 0-1-15,-4 7 5 16,-2 5 0-16,-2 1-4 16,1-1-1-16,1 4 0 15,7-1-2-15,3 0 2 16,3 2 0-16,5 0-9 15,1 0 11-15,0 2-2 16,4-2 0-16,11 0-2 16,3-3-13-16,4-6 15 15,1-1 0-15,2-2 1 16,0-5 5-16,-4 0 20 16,2 0-26-16,-6 0 10 15,-1 0 2-15,-5-10-10 0,-2-3 13 16,-4-3-5-16,-4-1 1 15,-1 0-4-15,0 2-7 16,-6-1 0-16,-10 2-1 16,-1 2 0-16,1 4-20 15,3 5 12-15,1-1-15 16,1 3 14-16,4 1 7 16,-5 0-1-16,3 0-8 15,-3 8 12-15,0 1-5 16,0 4 4-16,-1-1-2 15,1 1 3-15,1 0-1 16,0-1 11-16,4 1-9 0,5-3-1 16,2 1-2-16,0-3-8 15,2-1 12-15,12-2-7 16,1-2 5-16,4-1 0 16,-1-2 25-16,3 0-24 15,0 0 9-15,-6-10 8 16,0 0-16-16,-9 0 7 15,-3 1-9-15,-3-4 0 16,0 2 14-16,0 1-14 16,0-2 0-16,-6 2-1 15,-2 2 11-15,-1 2-21 16,2 1 2-16,1 5-24 16,-2 0 32-16,1 0-20 0,1 0 1 15,3 3 17-15,2 8 3 16,1-2-3-16,0 4 0 15,0-2 3-15,0 0-9 16,1-1 9-16,8-1 0 16,1-5-8-16,-1-1 17 15,2-3-4-15,-2 0-5 16,0 0 7-16,-3 0 12 16,0-9-17-16,-2-2 24 15,0-5-6-15,-4-1-20 16,0 0 5-16,0-4-5 15,-4 6 6-15,-3 3-16 0,-2 5 10 16,3 4-11-16,1 3 10 16,5 0-9-16,0 0-1 15,0 13-5-15,0 9 7 16,8 3-9-16,7-2 18 16,7-4-1-16,0-5-5 15,-2-5 12-15,-2-6-4 16,-6-3 4-16,-4 0-3 15,-2-2 33-15,-6-12-28 16,0-6 14-16,0 0-1 16,-7-5-19-16,-11 2 3 15,-1 4-5-15,2 7-3 16,5 5-11-16,5 6 8 0,4 1-11 16,-1 0-14-1,-2 14-31-15,4 7 45 0,2 3 5 16,0 1-22-16,8 0-13 15,12 0-69-15,7-8-108 16</inkml:trace>
  <inkml:trace contextRef="#ctx0" brushRef="#br0" timeOffset="425113.259">15437 16631 415 0,'0'0'12'0,"0"0"6"16,0 0-2-16,0 0 37 16,0 0 18-16,0 0-27 15,-27-2 33-15,21 2-62 16,-3 0 0-16,-4 2-5 15,-1 10-7-15,-2-2 2 16,-1 3-5-16,1 0 0 16,1 4 13-16,0-3-7 15,6 0 6-15,3 0-9 16,4-3-2-16,2-3 4 0,0-3-5 16,11-2 0-1,13-3 11-15,6 0-5 0,4 0-5 16,0-3 20-16,-1-2-20 15,-5-1 13-15,-4 0-14 16,-6 2 0-16,-5 1 3 16,-5 1-3-16,-6-1 0 15,-2 1 6-15,0-3-3 16,0-2 16-16,0-5-19 16,-8 1 0-16,-1 0-15 15,-1 1 15-15,1 1-14 16,0 4-3-16,-4 2-7 15,1 3 20-15,0 0-22 16,3 3 8-16,3 6 6 0,3 0 8 16,3 2-3-16,0 3 3 15,0-2-1-15,12-1 5 16,1 0 0-16,0-1 2 16,2-3-2-16,2 0 0 15,-1-3 0-15,-2-2 14 16,-1-1-14-16,-6-1 12 15,-2 0-12-15,-4 0 0 16,-1 0 6-16,0-1 4 16,0-9 6-16,0-3-9 15,-4-2-6-15,-12 1-2 16,-1 2 1-16,-2 1 0 16,4 8-7-16,-2 3 7 0,5 0-5 15,1 0 4-15,5 14 2 16,3 1 3-16,3 2-4 15,0-1 0-15,3 0-5 16,10-2 5-16,0-2 0 16,4-3 12-16,-1-4-5 15,2 0 22-15,-4-5-29 16,5 0 2-16,-5 0 19 16,0-7-14-16,-3-8 0 15,-4 1 18-15,-4-1-20 16,-3-2 2-16,0 1-7 15,0 0 4-15,0 2-7 16,-9 5 3-16,0 2-16 0,-2 4 16 16,-3 2-12-1,-1 1 5-15,0 0-13 0,-1 0 17 16,4 4-10-16,1 5 13 16,3 3 0-16,3 0-7 15,5-1 8-15,0 2-2 16,0-1-5-16,3-1 6 15,9-2 4-15,0-2-1 16,2-3-3-16,2-2 14 16,-2-2-11-16,0 0 10 15,-3 0-12-15,-3-6 7 16,-3-7 18-16,-5-1-26 0,0-2 0 16,0-1 4-1,-13 2 0-15,-6-2-7 0,-3 3 3 16,-2 3-27-16,3 5 27 15,2 4-43-15,0 2 25 16,4 0 13-16,3 4-20 16,3 8 25-16,6 0 0 15,3 2 5-15,0 3-24 16,1 0 19-16,11 1 0 16,6-1 11-16,3-3-3 15,-1-5 9-15,-1-3-14 16,0-6-1-16,-1 0 28 15,1 0-28-15,-2-8 14 0,-2-4 11 16,-5-2-26-16,-1-1 12 16,-6 3-13-1,-1 2 2-15,-2 0 5 0,0 3-7 16,0-3-5-16,-11 4 3 16,-4-1-19-16,-4 4 14 15,-1 3-5-15,-2 0-30 16,-2 0 42-16,8 5-17 15,-1 6 14-15,5 0 2 16,5 1 2-16,6 0-2 16,1 0-9-16,0-3-40 15,0-4-14-15,0-5-185 0</inkml:trace>
  <inkml:trace contextRef="#ctx0" brushRef="#br0" timeOffset="427408.1">12889 15338 398 0,'0'0'32'16,"0"0"21"-16,0 0-35 16,0 0 50-16,0 0 8 0,-22-73-33 15,15 67 18-15,0 4-13 16,-2-1-16-16,-3 3-32 15,-3 0 0-15,-2 0 23 16,-6 9-23-16,4 8 0 16,-1 3 0-16,5 3 7 15,4-2 0-15,8 1-7 16,3-2 3-16,3-1-16 16,19 0 8-16,9-2-6 15,4-4 11-15,5-3 4 16,0-1 11-16,0-5-15 15,1-3 6-15,-4-1 4 16,-6 0-10-16,-4-8 0 0,-9-7 17 16,-5-2-6-1,-5-4 23-15,-8-4-34 0,0-4 4 16,-8 0-2-16,-14 0-2 16,-6 6-28-16,-2 3 20 15,0 3-39-15,3 9 40 16,2 7-24-16,0 1-10 15,8 0 24-15,-2 1-41 16,4 9 58-16,1 5 15 16,5 2-14-16,5 2 10 15,4 3-11-15,0-1 0 16,3-1 0-16,15-3 0 0,-1 0 0 16,7-4 16-1,0-2-5-15,2-5 18 0,-1-4-27 16,-3 0 0-1,-4-2 18-15,-9 0-20 0,-4 0 0 16,-5-7 12-16,0-4-6 16,0-5 5-16,-15 0-11 15,-4 3-23-15,-2 2 21 16,3 6-13-16,-3 5-16 16,2 0 24-16,7 2-21 15,1 12-20-15,4 3 46 16,7 0 4-16,0 5-9 15,0-3 6-15,11 1 1 16,6-6-9-16,2-5 23 16,4-2-14-16,-2-6 29 0,-1-1-26 15,0 0 28-15,-5-9-24 16,-3-6 0-16,-6-3 11 16,-6-2-7-16,0-2 16 15,-3 1-27-15,-15 0 4 16,-4 2-18-16,-1 5 11 15,-2 6-48-15,1 8 13 16,0 0 9-16,4 8 0 16,4 9 13-16,7 2 16 15,8 3 1-15,1 2-1 16,1 2-8-16,16-4 4 16,8-2 8-16,4-5 5 0,5-5 17 15,-1-5-21-15,-2-3 32 16,-6-2-34-16,-6 0 7 15,-6-3 13-15,-8-7-11 16,-3-5 9-16,-2-2 1 16,-4-5-22-16,-16 1 18 15,-8 2-18-15,-2 2-34 16,3 5 30-16,2 5-43 16,2 7 26-16,2 0-2 15,0 5-39-15,4 10 56 16,3 1 0-16,7 2-13 15,7 1 19-15,0 3 0 16,1-2-7-16,16-3 7 0,3-5 1 16,6-5 36-16,1-6-32 15,1-1 1-15,-2 0 27 16,-1-5-17-16,-7-7 9 16,-6-3-18-16,-5 1-2 15,-7-3 29-15,0 0-22 16,0 0-8-16,-18 1-6 15,-9 0 2-15,-4 4-13 16,-3 0-17-16,-1 7-18 16,2 5 21-16,7 0-13 15,2 0 8-15,8 6 26 16,10 5 12-16,6 0 18 0,0 3-24 16,6 2-5-1,13 1 5-15,8-4 7 0,1 0-5 16,5-5 29-16,0-2-11 15,-5-3-15-15,-6-3 15 16,-8 3-12-16,-10-3 16 16,-4 0-23-16,0 0 0 15,-3 0 56-15,-13-12-8 16,-11-2-33-16,0-2-16 16,-1 3-15-16,1-2 10 15,3 6-18-15,6 3-19 16,3 6 40-16,6 0-33 15,6 0-6-15,0 14 38 16,3 6-10-16,0 5 11 16,3-2-16-16,9 2 18 0,6-1 10 15,0-7-3 1,2-2 5-16,-3-9-3 0,-1-4 0 16,3-2 10-16,-3-2-15 15,-3-15 20-15,-5-4 5 16,-8-4-15-16,0-3-1 15,-8 1-12-15,-12 1 3 16,-3 4-4-16,-3 8-4 16,6 6-44-16,0 8 38 15,6 3-17-15,3 18 15 16,6 6 11-16,5 6-32 16,14 1 2-16,30-5-34 0,18-9-86 15,19-8-101-15</inkml:trace>
  <inkml:trace contextRef="#ctx0" brushRef="#br0" timeOffset="430174.6464">17223 13479 423 0,'0'0'9'0,"0"0"2"16,0 0-9-16,0 0-1 16,0 0 20-16,0 0 50 15,0 0-37-15,-80-10 10 0,68 10-10 16,2 1-29 0,1 8 18-16,3 5-16 0,3 2 0 15,3 4-6-15,0 0 12 16,0-1-10-16,12-4 18 15,7-2-19-15,3-2 28 16,3-6-20-16,1-3-7 16,1-2 33-16,-3 0-36 15,-2-5 1-15,-4-7 6 16,-5-2-2-16,-6-3 5 16,-3-1-10-16,-4-1 0 15,0-2 1-15,-17 2-1 16,-6 0-26-16,-6 4 2 15,3 3-28-15,0 4 27 0,4 6-3 16,5 2 28 0,4 0-8-16,6 0 11 0,1 5-3 15,2 10 0-15,4 5-10 16,0 5 9-16,0 2-4 16,0-4 10-16,0 2 1 15,8-3-3-15,1-3 10 16,3-4 5-16,1-3-8 15,1-7-1-15,1-1-9 16,-1-4 4-16,0 0 15 16,2 0-17-16,-2-12 17 15,-3-3-8-15,-3-4-3 16,-3-3 6-16,-5-4-14 16,0 2-5-16,-2 3 4 15,-14 6-18-15,2 7-14 0,-3 4 28 16,-3 4-22-16,-1 0 24 15,0 5-4-15,5 6 7 16,4 6 0-16,5 3 0 16,4 2-8-16,3 2 8 15,0-4 3-15,3-2 6 16,14-2-7-16,4-5 0 16,2-4 28-16,-1-3-19 15,0-4-2-15,-2 0 13 16,-2 0-18-16,-3-6 23 0,-4-9-27 15,-3-2 1 1,-6-3 13-16,-2-2-9 0,0-3-6 16,-5-3 1-1,-13 5-35-15,1 3 20 0,-3 6-19 16,2 4 5-16,3 9 28 16,-1 1-16-16,4 0-4 15,0 1 21-15,0 15-19 16,4 5 6-16,1 3 9 15,5 4 1-15,2-1-11 16,0-1 24-16,0-3-10 16,5-4 14-16,8-5-4 15,5-4 5-15,0-6-7 16,3-4-5-16,1 0 29 16,1 0-25-16,-5-12 2 0,-2-4 2 15,-5-1-6-15,-5-4-2 16,-5-2-2-16,-1-3 7 15,0-1-16-15,-17 3-8 16,-6 7-21-16,-1 5 8 16,-3 8-5-16,-1 4 5 15,2 0-23-15,-1 1-21 16,5 9 44-16,5 1 23 16,7 3 6-16,4 3 15 15,6 3-13-15,0 3 5 16,0 1 17-16,15-4-19 15,5 1 64-15,2-4-57 0,1-7 26 16,0-2-12-16,0-4-3 16,-2-4 4-16,-2 0-8 15,0-1-15-15,-5-11 30 16,-4-1-33-16,-2-4 13 16,-8 0-2-16,0-3-12 15,0-1 7-15,-2 4-7 16,-13 2-22-16,0 4 11 15,1 5-33-15,0 4 11 16,0 2 6-16,3 0-3 16,1 0 20-16,3 8 4 15,1 3 6-15,5 4 3 16,1 4-3-16,0 3-5 16,3 0 5-16,15-1 4 15,2-2 34-15,2-6-33 0,-3-6-3 16,0-4 31-16,-5-3-31 15,-5 0 1-15,1 0 22 16,-7-5-7-16,-1-10 19 16,-2-4-29-16,0-4 11 15,-1-2-21-15,-15-2 2 16,-1 3-3-16,-3 7-11 16,3 7-19-16,-2 10 22 15,-2 0-53-15,-2 11-37 16,1 8-40-16,-3-2-189 15</inkml:trace>
  <inkml:trace contextRef="#ctx0" brushRef="#br0" timeOffset="436804.1483">9417 9092 337 0,'0'0'29'0,"0"0"-29"0,0 0-6 16,0 0 3-1,0 0-20-15,0 0 13 0,0 0 1 16,20 0 2-16,-12-3-98 15</inkml:trace>
  <inkml:trace contextRef="#ctx0" brushRef="#br0" timeOffset="438724.264">8604 7778 217 0,'0'0'30'15,"0"0"4"-15,0 0 6 16,0 0-33-16,0 0 44 15,0 0-27-15,-5 0 8 0,5 0 45 16,-1 0-36-16,1 0 23 16,0 0-15-16,0 0-19 15,0 0 20-15,0 0-39 16,0 0-6-16,0 0 1 16,0 0 14-16,0 0-16 15,0 0-4-15,0 0 0 16,4 0 0-16,8 0 1 15,1 0-1-15,3 0 9 16,0-1 0-16,-1-1 2 16,0 2-11-16,-3 0 0 15,-2 0 2-15,-4 0-2 16,-3 0 0-16,-3 0-2 0,0 0 11 16,0 0-14-1,0 0 5-15,-3 0 0 0,-16 0-13 16,-8 7 19-16,-4 1-11 15,-2-1 5-15,0-2 0 16,6-3 0-16,0 1 0 16,2-3 2-16,4 0-12 15,6 0 10-15,0 0 0 16,6 0-4-16,3 0 14 16,3 0-13-16,2 0 3 15,1 0 0-15,0 0 7 16,0 0-7-16,0 0 0 0,0 0-7 15,0 0 12 1,0 0-18-16,0 0 13 0,0 0 0 16,0 0 5-1,4 0-5-15,2 0 0 0,0 0-4 16,-3 0 11-16,3 0-7 16,2 0 0-16,-3 0 0 15,0 0-11-15,1 0 11 16,-3 0-31-16,-2 0 14 15,1 0-10-15,-1 0 25 16,-1 0-8-16,0 0 10 16,0 0-1-16,0 0 1 15,0 0 0-15,0 0-2 16,0 0 16-16,0 0-14 16,5 0 0-16,4 0-12 0,3 0 6 15,1 0 2 1,0 0-10-16,1 0 2 0,1 0-17 15,-3 0 14-15,-2 0-55 16,2 0-2-16,-4 0 30 16,-5 0-15-16,-3-5-119 15</inkml:trace>
  <inkml:trace contextRef="#ctx0" brushRef="#br0" timeOffset="439573.3926">8495 7740 387 0,'0'0'69'16,"0"0"-11"-16,0 0 3 15,0 0-20-15,0 0 38 16,0 0-36-16,0 0-27 15,0 0 33-15,0 0-24 16,0 0-17-16,0 0 4 16,0 0 3-16,0 0-6 15,0 0-9-15,0 0 0 16,0 0-4-16,0 0 4 16,0 0 0-16,0 0-5 0,0 0 19 15,0 0-21-15,0 0 7 16,0 0 0-16,0 0-2 15,0 0 5-15,0 0-3 16,0 0 0-16,0 0 3 16,0 0-13-16,0 0 10 15,0 0-20-15,0 0 6 16,0 0 3-16,0 0-11 16,0 0 21-16,0 0-45 15,0 0 19-15,0 0-37 16,0 0-26-16,0 2-19 15,0 5 26-15,0-4 5 0,0 0 7 16</inkml:trace>
  <inkml:trace contextRef="#ctx0" brushRef="#br0" timeOffset="442392.9671">8380 7677 167 0,'0'0'51'0,"0"0"25"15,0 0 6-15,0 0-39 16,0 0 23-16,0 0-22 16,0 0-28-16,-12-11 21 15,12 11-34-15,0 0 29 16,0-1-4-16,0 1-25 15,0 0 15-15,0 0-18 16,0 0 0-16,0 0-1 16,0 0-1-16,0 0-11 15,0 0-24-15,0 0-48 16,0 4-3-16,-1 5 44 16,-4-5-24-16,-1-1-142 0</inkml:trace>
  <inkml:trace contextRef="#ctx0" brushRef="#br0" timeOffset="443936.1127">8626 7708 128 0,'0'0'90'16,"0"0"37"-16,0 0-65 15,0 0 16-15,0 0 17 16,0 0-47-16,0 0 41 0,0 0-64 16,0 0 8-16,0 0-4 15,0 0-12-15,0 0 7 16,0 2-24-16,0 6 3 16,0 6-17-16,0 6 15 15,0 0-1-15,0 4 3 16,-3-3 4-16,0-2-7 15,2-2 0-15,1-3 7 16,0-3-6-16,0-3 1 16,0-4-2-16,0-2 4 15,0-2-1-15,0 0-3 16,0 0 4-16,0 0-2 16,0 0 50-16,0 0-34 15,0-2 5-15,-2-7-4 0,-2-4-8 16,1-2-11-16,0 1 0 15,0-1 1-15,-2-2-2 16,2-2 1-16,0 2 0 16,-1 1-6-16,1 5 12 15,0 4-6-15,1 2 0 16,1 1 3-16,1 1-8 16,-2 2 5-16,2 1 0 15,0 0-2-15,-1 0 1 16,1 0-1-16,0 0-2 15,0 4-17-15,0 10 10 16,0 5 11-16,0-2 0 0,0-3-3 16,0-6 10-16,1-4-10 15,-1-1 3-15,2-3 0 16,-2 0 5-16,0 0-5 16,0 0 0-16,0 0 3 15,0 0 3-15,0 0 2 16,0 0-8-16,0 0 0 15,0 0 9-15,0 0-9 16,0 0-2-16,0-3 1 16,0-8 2-16,0-1-2 15,0-1-3-15,0 2 4 16,-2 6-16-16,1-1 16 16,-2 6 0-16,3 0-1 0,0 0-33 15,0 0-13-15,0 15-60 16,4 6 19-16,5-3 19 15,-2-5-176-15</inkml:trace>
  <inkml:trace contextRef="#ctx0" brushRef="#br0" timeOffset="447410.6867">9094 7766 109 0,'0'0'267'16,"0"0"-267"-16,0 0-7 16,0 0 4-16,0 0-13 15,0 0 16-15,0 0 5 16,-10-5 4-16,8 4 23 16,2-1-18-16,0 1 17 15,0-1 30-15,0 2-16 16,0 0-5-16,0 0-24 15,0 0 1-15,0 0 25 16,0 0-42-16,0 0 2 0,0 0 0 16,0 0 2-16,0 0-8 15,0 0 2-15,0 0 2 16,0 0 2-16,0 2-2 16,2 2 0-16,4 1 0 15,0 1 6-15,2 0-1 16,0-2-5-16,0 0 2 15,1 0 7-15,-2-2-4 16,2-1-5-16,-3 1 3 16,2-1 11-16,-2 0-8 15,1-1-6-15,0 0 0 16,0 0 23-16,-3 0-17 0,4 0-4 16,-4 0 9-16,0 0-11 15,1 0 20-15,-1 0-20 16,1 0 3-16,-1 0 8 15,2-2-11-15,3-1 0 16,0 1 9-16,-1-2-9 16,5 1 1-16,-1 1-1 15,1-2 0-15,1 1-18 16,-1 0 18-16,-2-2-24 16,-1 3 12-16,0-2-49 15,-5-2-26-15,-5-4-121 16</inkml:trace>
  <inkml:trace contextRef="#ctx0" brushRef="#br0" timeOffset="447965.8153">9115 7790 73 0,'0'0'1'15,"0"0"17"-15,0 0 47 16,0 0-4-16,0 0 4 15,0 0-5-15,47 34-18 16,-34-31 2-16,-2 0-27 0,3 0-9 16,-2 0 39-16,-1-3-41 15,0 0-6-15,0 0 25 16,0 0-15-16,3 0 1 16,-3 0-11-16,2-3 5 15,-2-3 2-15,-2 3-7 16,-2-1-6-16,-3 1-2 15,1 0-24-15,0 2-29 16,-1 1-21-16,1 0-72 16,-1-2-29-16</inkml:trace>
  <inkml:trace contextRef="#ctx0" brushRef="#br0" timeOffset="449772.2387">10963 13601 308 0,'0'0'105'16,"0"0"-33"-16,0 0 13 0,0 0-11 16,0 0-16-16,0 0-10 15,0-9-12-15,0 7-14 16,0 2 29-16,0 0-37 15,0-2 21-15,0 2-14 16,0 0-15-16,0 0 37 16,0 0-43-16,-1 0 0 15,1 0-7-15,0 0 10 16,0 0-6-16,6 0 0 16,12 2 3-16,9 3 1 15,3-4 3-15,7-1-3 16,0 0 19-16,2 0-16 15,-2-4 5-15,-4-3-9 16,-5 2 0-16,-5 1-5 16,-10 1 5-16,-3 1 0 0,-4-1-11 15,-4 3 10-15,-1-2-26 16,1 0-20-16,-1 2-65 16,1 0-3-16,-2 0-228 15</inkml:trace>
  <inkml:trace contextRef="#ctx0" brushRef="#br0" timeOffset="450770.7636">10719 14118 241 0,'0'0'47'15,"0"0"53"-15,0 0-30 16,0 0-8-16,0 0-7 16,0 0 8-16,0-5-35 15,0 5 7-15,0 0 11 16,0 0-37-16,0-1 29 15,0-1-21-15,0 2-17 16,0 0 36-16,0 0-30 16,0 0 0-16,0 0-6 0,0 0-2 15,3 0-4-15,3 0 6 16,1 3 0-16,2 4-3 16,0 2 6-16,3-1-3 15,-3 0 0-15,0 1 5 16,3 2-13-16,-2 1 11 15,4 4-3-15,-2 3 22 16,2 1-16-16,0 3 26 16,0 4-11-16,3-1-10 15,1-1 16-15,0-1-8 16,1-4-18-16,1 0 24 16,-2-1-22-16,0-7 1 0,-6-1-4 15,1-4 4-15,-7-3 4 16,-3-2-8-16,-3 0 0 15,1-1 1-15,-1-1 3 16,0 0-8-16,2 0 3 16,1 2 1-16,-1 0 5 15,5 0-5-15,3 0-33 16,1-1 0-16,5 1-40 16,0-2-42-16,2 0-198 15</inkml:trace>
  <inkml:trace contextRef="#ctx0" brushRef="#br0" timeOffset="451768.2312">11292 15049 581 0,'0'0'90'0,"0"0"-75"16,0 0-14-16,0 0-1 15,0 0 44-15,0 0-23 16,-2 0 23-16,14 0-5 16,0 0-11-16,4 0 37 15,2 0-35-15,2-4-5 0,0-10 16 16,2-2-39 0,0-2 25-16,-5-2-27 0,-1-2 0 15,-3 0 20-15,-4 0-13 16,-3 2-7-16,-4 4 0 15,-2-1 11-15,0 5-17 16,0 0 6-16,0 5-2 16,0 2-2-16,-2 4 1 15,-1 1 0-15,0 0-1 16,0 0-21-16,-2 0 8 16,0 0 10-16,-4 6 7 15,1 13 4-15,-3 5-4 16,0 5 0-16,1 5-2 15,5-1 13-15,-1 1-14 16,5-5 3-16,-1-4 0 0,2-3-11 16,0-5 16-1,0-3-5-15,7-1 0 0,2-1 7 16,3-3-9-16,1 0 8 16,4-4-6-16,1-1 27 15,-1-2-25-15,3-2 12 16,-1 0-1-16,1 0-8 15,-1 0 17-15,-1-7-22 16,-4 1 0-16,-3 1 3 16,-3-1-3-16,-2 1-26 15,-4-1-14-15,-1 4-47 16,1-2 16-16,-2 0-45 16,0-3-63-16,0-1-275 0</inkml:trace>
  <inkml:trace contextRef="#ctx0" brushRef="#br0" timeOffset="452704.9431">11553 14626 740 0,'0'0'57'0,"0"0"-15"15,0 0 7-15,0 0 8 16,0 0 15-16,0 0-28 16,0 0-41-16,0 0 23 15,0 0-26-15,0 0-21 16,0 0 16-16,0 0-50 15,0 0-36-15,0 0-34 16,0 7-153-16,0 0 64 16</inkml:trace>
  <inkml:trace contextRef="#ctx0" brushRef="#br0" timeOffset="454039.8995">11553 14626 400 0,'22'-56'172'16,"-32"53"-142"-16,5 1-19 0,-2 0-7 15,-3 1 35-15,-1 1 6 16,-1 0-34-16,-3 0 2 15,0 0-2-15,-4 0 14 16,-3 3-25-16,-3 4 6 16,0 0 3-16,-3 1-9 15,-1 1 0-15,1-1 3 16,1 0 9-16,5 0-6 16,1 0 3-16,3-2-4 15,3 0 0-15,2-1-2 16,2 2-3-16,0 3 0 15,-1-2 14-15,4 1-14 16,-1 3 0-16,-1 5 0 0,0-2-6 16,0 3 6-1,0 1 0-15,1 1-5 0,-2 4 12 16,-1 2-3-16,2 2-4 16,-1 5 0-16,3-1-2 15,2 0 6-15,2-3-4 16,3-1 0-16,1-3 9 15,0 1-18-15,0-1 9 16,0-1 0-16,8 1 12 16,3-1-12-16,1-1 0 15,0 0-3-15,4 2 11 16,2-2 6-16,-1 2-14 16,4 0 0-16,0 0-1 15,1-1 5-15,3-1-1 0,1 0-3 16,1-4 9-16,-1-1-6 15,0-2-3-15,4-5 0 16,-2-2 5-16,1-4-3 16,0 0-2-16,1-4 5 15,2-1 4-15,2 0 11 16,3 0-20-16,0-3 0 16,0-5 6-16,-1 0-5 15,1 1-1-15,-2-4 0 16,-2 2 9-16,-3-2 1 15,-1 0-10-15,-2 0 2 16,-4-3 22-16,-2 0-21 16,1-1 4-16,-4 0-7 15,0 0 9-15,-3-2 7 0,-1 1-12 16,-1-1 2-16,-3 0 18 16,-3 0-23-16,1 1-1 15,1-3 0-15,1-1 11 16,-1 2-9-16,2-2-2 15,-1 2 0-15,-1-1-4 16,-2 1 4-16,1 1 0 16,-2 0-2-16,-2 0 8 15,-1-1 0-15,-1-2-6 0,-2-5-6 16,0 0 3 0,0-3 3-16,0 3-12 0,-6 4 6 15,-2 3 5-15,-3 1-5 16,-2 1 6-16,0 1 0 15,1 1 7-15,0-2-7 16,-3 3 1-16,2-1-6 16,-3 1 10-16,-1 2-6 15,0 1 1-15,-3-1 0 16,3 0-4-16,-3-1 4 16,-4 0 0-16,3 0 2 15,-3-1 5-15,-1 1 6 16,4-1-13-16,0 2 0 15,0 1 0-15,2 1 2 16,0 1-2-16,0 1 0 0,0 0 5 16,2 1 1-1,-2 0-6-15,4 4 0 0,0-3-2 16,3 3 5-16,-2 0-3 16,3 1 0-16,0 1 7 15,-2 0-14-15,3 0 7 16,-5 0-5-16,3 0-4 15,-2 0 13-15,-2 0-4 16,2 0 0-16,0 4-4 16,6-3-2-16,0 1 6 15,3 0-22-15,2-1 11 16,-3-1-14-16,4 0 1 0,-2 0-14 16,-2 0-15-1,-3 4-16-15,-3 0-134 0,0-1-309 16</inkml:trace>
  <inkml:trace contextRef="#ctx0" brushRef="#br0" timeOffset="455263.294">11242 15508 307 0,'0'0'38'15,"0"0"-13"-15,0 0 15 16,0 0-18-16,0 0 37 15,0 0-21-15,2-33-36 0,-2 33 39 16,0 0-13 0,0 0 20-16,0 0-3 0,0 0-29 15,0 0 20-15,0 0-19 16,0 0-15-16,0 0 23 16,0 3-12-16,0 2 6 15,-3-1 7-15,0 1-25 16,0 1 23-16,-4 0-7 15,0 2-14-15,0 2 21 16,-1 1-12-16,-4 1 6 16,1 5-3-16,-6-2-13 15,4-1 21-15,0 0-23 16,2-3 4-16,2-1-1 16,-1-2 1-16,2 1 4 0,0 0-8 15,1-1 7-15,-2 1-5 16,3 0-2-16,2-1 0 15,-1 1-4-15,2-4 4 16,2-3 0-16,-1 1 0 16,2-1 3-16,0-2-12 15,0 0 9-15,0 1-64 16,0 0-23-16,0-1-71 16,0 0-207-16</inkml:trace>
  <inkml:trace contextRef="#ctx0" brushRef="#br0" timeOffset="458412.7868">8680 9137 381 0,'0'0'42'15,"0"0"-25"-15,0 0 42 16,0 0-13-16,0 0 9 16,0 0 9-16,-3 0-38 15,3 0 23-15,0 0-19 0,0 0-8 16,0 0 21 0,0 0-24-16,0 0-2 0,0 0-7 15,0 0 3-15,0 0 4 16,0 0-17-16,0 0 0 15,0 0 9-15,0 0-9 16,0 0-6-16,0 0 6 16,3 0-1-16,10 0 1 15,1 0 4-15,5 0 4 16,2 0 16-16,-2 0-23 16,0 0 1-16,-3 0-2 15,0 0 12-15,-5 0-15 16,-1 0 3-16,-6 0 0 15,-1 0 1-15,-1 0-1 0,-1 0 0 16,1 0-11-16,-1 0 22 16,-1 0-11-16,2 0 0 15,-2 0-2-15,1 0-5 16,2 0-27-16,0 0-30 16,1 0-9-16,9 0-39 15,-3 0-111-15,0 0-130 16</inkml:trace>
  <inkml:trace contextRef="#ctx0" brushRef="#br0" timeOffset="460513.6414">8698 9140 106 0,'0'0'36'15,"0"0"-10"-15,0 0 23 16,0 0 42-16,0 0 3 16,0 0-33-16,0 0 10 15,0 0-18-15,0 0-16 16,0 0 42-16,0 0-50 15,0 0 0-15,0 0 1 16,0 0-25-16,0 0 33 16,0-2-38-16,6-2 8 0,8-2-6 15,2 1-2-15,5-1 0 16,2 2-1-16,-2 1 8 16,-2-1-7-16,2-1 0 15,-6 3 4-15,-5 0-14 16,1 1 11-16,-8-1-1 15,-1 2 0-15,-2 0 1 16,0 0-4-16,0 0 3 16,0 0 0-16,0 0 1 15,0 0-1-15,0 0 0 0,-3 0-1 16,-5 0 12 0,-6 0-25-16,3 0 5 0,-1 0 5 15,0 0-4-15,7 0 8 16,-1 0 0-16,2 0-3 15,0 0 11-15,4 0-10 16,0 0 2-16,0 0 0 16,0 0-19-16,0 0 16 15,0 0-33-15,0 0-10 16,11 0-44-16,5 0 18 16,4 0-107-16</inkml:trace>
  <inkml:trace contextRef="#ctx0" brushRef="#br0" timeOffset="461538.6586">9145 7737 407 0,'0'0'17'0,"0"0"-17"16,0 0-113-16,0 0 101 16,0 0 12-16,0 0 0 15,53 17 9-15,-35-14 7 16,0 0-16-16,-2 1 0 16,-3 1 0-16,-1 1 0 15,-1-2-1-15,0-1-130 0</inkml:trace>
  <inkml:trace contextRef="#ctx0" brushRef="#br0" timeOffset="461788.8007">9466 7671 512 0,'0'0'46'0,"0"0"5"0,0 0-47 16,0 0 3-1,0 0 11-15,0 0-18 0,-37 17-2 16,29-10-5-16,0 0 6 16,-3 2-17-16,-4 2-38 15,-5-1-102-15,-3-2-100 16</inkml:trace>
  <inkml:trace contextRef="#ctx0" brushRef="#br0" timeOffset="462072.7911">9096 7664 459 0,'0'0'92'0,"0"0"-69"16,0 0-23-16,0 0 7 15,0 0 9-15,0 0-16 16,-10 10-22-16,10-5 16 15,5 1-96-15,8-3 44 0,3-3-351 16</inkml:trace>
  <inkml:trace contextRef="#ctx0" brushRef="#br0" timeOffset="462314.7028">9560 7688 473 0,'0'0'72'0,"0"0"-72"0,0 0 2 16,0 0 18-1,0 0 2-15,0 0-2 0,0 0-20 16,0 0-1-16,-3 0-125 15,-17 0-228-15</inkml:trace>
  <inkml:trace contextRef="#ctx0" brushRef="#br0" timeOffset="462536.9899">9090 7735 355 0,'0'0'0'15,"0"0"-161"-15,0 0-3 16</inkml:trace>
  <inkml:trace contextRef="#ctx0" brushRef="#br0" timeOffset="464453.3319">11302 15504 460 0,'0'0'84'16,"0"0"-83"-16,0 0 8 15,0 0 40-15,0 0 7 16,0 0-1-16,0 0-14 16,-48 0-28-16,48 0 8 15,-1 0-19-15,-1 0 2 16,-2 0 13-16,-2 0-12 15,-4 5-5-15,-3 5 10 16,1 1-1-16,-2 2 29 16,0 0-29-16,-1 1-1 15,-1 0 22-15,-1 3-23 0,1-2 2 16,1 2-9 0,5-2 5-16,-1-3 12 0,4-2-17 15,1 0 0-15,1-2 16 16,-1 2-13-16,-1 0-2 15,1 1 0-15,0-1 3 16,0-3 15-16,3-2-19 16,0 2 0-16,1-1 6 15,0-4-6-15,2 0 0 16,0-2-1-16,0 0 2 16,0 0-7-16,0 0 6 15,0 4-32-15,0 0 22 16,0 2-15-16,0 0-4 0,0 3-31 15,0-1-33-15,0 1-18 16,0-2-179-16</inkml:trace>
  <inkml:trace contextRef="#ctx0" brushRef="#br0" timeOffset="466800.7876">10932 15911 415 0,'0'0'67'15,"0"0"-53"-15,0 0 10 16,0 0 15-16,0 0 9 0,0 0-9 15,-2-10-8-15,2 10-11 16,0 0 19-16,0 0-15 16,0 0-9-16,0 0-14 15,-2 0 15-15,0 0-7 16,1 0-9-16,-2 0 0 16,-3 0 12-16,0 5-6 15,-6 5 15-15,4-1-11 16,1 3-5-16,1 0 6 15,1 1-9-15,5 0-2 16,0 0 3-16,0-1-1 16,0-2-4-16,8-1 2 15,2-1 0-15,3-3-7 16,1-3 7-16,1-2 0 16,0 0 20-16,1-5-15 0,-2-5 4 15,-4-3-9-15,-3 2 5 16,-2 2 12-16,-3-4-17 15,-2 6 2-15,0-3 27 16,0 1-27-16,-7 2 3 16,-1-2-5-16,-1 5 6 15,0 0-10-15,1 1 4 16,0 3 0-16,3 0-6 16,-1 0 6-16,1 0 0 15,1 0 0-15,0 0-2 0,1 0 2 16,-2 0 0-16,1 7 0 15,1 2-5-15,0 0 6 16,0 0-1-16,3 0 0 16,0 0 6-16,0 0-9 15,0-1 3-15,1-2-15 16,4-3 15-16,5-3 0 16,2 0 2-16,-4 0 6 15,2 0-3-15,0-8 17 16,-2 1-20-16,-4-6 3 15,-1 2 11-15,-1 2-15 16,-2 0 14-16,0 2-15 16,0 1 9-16,0 3-6 0,-5 1-3 15,-1-1 0 1,0 3-2-16,-2 0-3 0,0 0 4 16,0 0-5-16,-1 0 6 15,1 3-1-15,-1 5 1 16,6-1-2-16,0 0-2 15,1-1 2-15,2-1-4 16,0 1 2-16,0 1-1 16,0-1 0-16,8-2 5 15,2-2-9-15,2-2 9 16,2 0 0-16,0 0 0 16,-2-2 6-16,-4-4-3 15,0 2 12-15,-5-3-8 16,-3 1-2-16,0 0 13 0,0-4-18 15,-7 1 0-15,-2 1 3 16,-1 1 5-16,0 4-12 16,1 1 4-16,-1 2-17 15,3 0 10-15,-3 0 1 16,1 3 5-16,1 6-8 16,1 2 10-16,5 2-9 15,1 1 8-15,1 0-7 16,0-1 6-16,0-1-4 15,8-5-1-15,2-2 2 16,2-2 4-16,1-3-4 16,-2 0 11-16,-2 0-7 15,-1-9 16-15,-2-2-14 16,-1 2 19-16,-4-1-7 0,-1 0-9 16,0-1 10-16,0 1-15 15,-1 1 1-15,-7 3 3 16,-1 1-4-16,1 5-11 15,-2 0 4-15,3 0-23 16,-5 0 28-16,2 6-3 16,2 7 5-16,-1 2-7 15,6 2 7-15,0 2 0 16,3-4 0-16,0 1-2 16,0-4 2-16,0 1 0 15,8-3-17-15,7-3 12 0,-2-2 10 16,8-5 0-16,0 0 7 15,0 0-5-15,-2-11 20 16,-3 0-27-16,-5 0 0 16,-5 0 14-16,-4-3-12 15,-2-1 7-15,0 1-9 16,-7-3 7-16,-8-1-14 16,-3 4 7-16,-2 5-13 15,0 4 11-15,4 2-15 16,5 3 4-16,3 0 5 15,5 0 7-15,0 5 1 16,0 10 0-16,1-1 1 16,2 1-10-16,0 2 12 0,0-1-10 15,2-1 7 1,11-1-2-16,-2-4-12 0,4-3 14 16,-1-2 0-16,-3-4 16 15,2-1-10-15,-2 0-1 16,-5 0 2-16,4-1-6 15,-3-11 32-15,-4-3-33 16,-1 1 2-16,-2-3 14 16,0 3-16-16,-2-1 0 15,-12 1-1-15,-3 4-20 16,-2 4 20-16,1 3-14 16,0 3-3-16,6 0 15 15,0 0 2-15,2 0 0 0,5 3 1 16,-1 5 0-16,2 3-3 15,2 4 3-15,2 5-2 16,0 2-11-16,0 3 13 16,7-3 0-16,6 0 0 15,-3-5 14-15,5-8-18 16,-3 0 4-16,3-7 0 16,-2-2 22-16,4 0-14 15,-4-6 6-15,-1-11 5 16,-2-5-18-16,-5-6 23 15,-2 0-24-15,-3-1 5 16,0 2-6-16,-5 3 1 16,-8 4 0-16,-5 4-9 15,0 9-26-15,2 1 34 16,-2 6-8-16,1 0-18 0,0 3 23 16,1 12-2-16,3 2 6 15,4 5 0-15,5-1 0 16,0 5 0-16,4 1 0 15,0-2-2-15,0-3 0 16,5-4 3-16,7-4-2 16,1-6-3-16,0-3 4 15,-4-3 7-15,1-2 6 16,-6 0-8-16,2 0 29 16,1-1-16-16,1-13 2 15,-2-6-20-15,-3-2 9 0,-1-2-2 16,-2 4-7-1,0 0-1-15,0 3-12 0,-8 3 13 16,-6 3-16-16,1 2 14 16,-1 5-18-16,0 4 18 15,2 0 1-15,3 0-12 16,3 0 9-16,3 3-2 16,2 7-38-16,1 3 1 15,0 5-28-15,12 1 18 16,12-3-50-16,4-7-122 15</inkml:trace>
  <inkml:trace contextRef="#ctx0" brushRef="#br0" timeOffset="467639.6593">11715 15540 151 0,'0'0'33'16,"0"0"6"-16,0 0 56 15,0 0-21-15,0 0-3 16,0 0 32-16,-9-7-49 16,8 7 6-16,1 0 18 15,0 0-52-15,0 0-13 16,0 0-13-16,0 0-6 16,0 3 4-16,0 11 2 15,9 1 0-15,3 4 27 0,3 2-14 16,1 2 10-1,2 3-2-15,1-2-16 0,2 0 39 16,2 1-35-16,-1-1-8 16,0-2 31-16,0-2-23 15,-2 0-1-15,1-5 8 16,-4 0-9-16,0-5 9 16,-2-1-16-16,-3-2 1 15,-3-1 9-15,0-1-10 16,-2 1 0-16,1-1 0 15,-2 0 7-15,-2 0-4 16,2-2-3-16,-3 1 6 16,0-1-14-16,2-1 8 0,-4-1-33 15,1 1-23 1,1-2-44-16,0 0 18 0,4 0-70 16,3 0-184-16</inkml:trace>
  <inkml:trace contextRef="#ctx0" brushRef="#br0" timeOffset="469867.4266">12243 15891 496 0,'0'0'70'16,"0"0"-41"-16,0 0 32 0,0 0-30 15,0 0 28-15,0 0-9 16,-70 0-45-16,61 0 16 15,-3 0-21-15,0 0 3 16,0 0 1-16,0 3 3 16,1 3-7-16,-2 2 24 15,2 4-13-15,-1 4 17 16,1 0-21-16,0 4-7 16,6 1 24-16,3-2-22 15,2 3 8-15,0 0-10 16,0-3 0-16,9 2 1 15,6-1 2-15,0-5-3 16,1-5 6-16,1-1-5 16,-1-7-1-16,2-2 0 15,-3 0 8-15,1 0 11 0,-5-9-19 16,-2-3 0-16,-4-4 14 16,-5-1-7-16,0-3-6 15,0-2-1-15,-10 3 2 16,-5-2-5-16,-4 5-8 15,0-1-13-15,4 7 9 16,-2 6-4-16,2 4 6 16,2 0 9-16,3 0-2 15,-2 0 2-15,1 9 4 16,5-1 0-16,0 1-5 16,3 3 5-16,2 0 0 15,1 1-1-15,0 4-9 0,0 0 5 16,0 1 5-1,12-1 0-15,1-5 6 0,2-2-5 16,3-4-1-16,-3-4 2 16,3-2 2-16,-2 0 26 15,1-10-14-15,-2-7-16 16,-2 0 26-16,-7-5-17 16,2 0-9-16,-8-1 12 15,0 3-7-15,0 3 3 16,-2 4-8-16,-9 4 0 15,0 3-7-15,-1 5 0 16,0 1 0-16,0 0 2 16,1 0-9-16,1 4 14 15,0 7 0-15,2 3-1 16,2 3-3-16,1-1 4 0,4 4-4 16,1 0 2-16,0-1-1 15,0-4 3-15,3-3 0 16,9-3 1-16,-3-4-3 15,3-3 3-15,0-2-1 16,1 0 4-16,-1 0 0 16,-1-11 7-16,-3 3-8 15,-3-1 1-15,-4-2 13 16,-1 7-16-16,0-1 8 16,0 0-9-16,-5 2 12 15,-3-1-14-15,2 2 2 16,0 2-2-16,0 0-13 0,2 0 15 15,-2 6-6 1,3 10-2-16,1 2 4 0,2 2-3 16,0 0 7-16,0-4-1 15,7 2-11-15,6-6 12 16,-1-3-7-16,-1-4 2 16,0-5 10-16,-2 0-5 15,3 0 1-15,-2-8 7 16,-1-8 2-16,-2-2-10 15,-3-3 0-15,-4-1 0 16,0 2-5-16,-9-1 2 16,-6 5-10-16,-1 5-6 15,-1 2 9-15,2 6-20 0,3 3 6 16,2 0 22-16,-1 1-4 16,2 10 3-16,3 0 3 15,2 0 0-15,1 3-3 16,0 1 3-16,3-2 0 15,0 1-8-15,0-1 17 16,3 1-6-16,6-4-3 16,1-3 0-16,7-2 17 15,-2-5-15-15,2 0 2 16,0 0 8-16,-2-2-5 16,-6-4 17-16,-3-2-16 15,-3 2-4-15,-3 3 44 0,0-4-33 16,0 2-1-16,-6-2-14 15,-8-1 6-15,-3 2-5 16,-3 5-1-16,-4 1-21 16,2 0 19-16,1 0-7 15,3 9 9-15,2 4-4 16,5 2 4-16,0 2-4 16,4 2 4-16,3 1 0 15,2-1 6-15,2 1-6 16,0-2 0-16,3-2-1 15,9-3 5-15,0-3 14 16,0-5-18-16,0-2 3 16,0-3 11-16,1 0-9 15,1 0 10-15,2-11-1 0,-2-3-12 16,-2-3 12-16,-2 0-14 16,-6-5 4-16,-2 0-6 15,-2-2 2-15,0-2-5 16,-11 0-15-16,-5 1-8 15,-1 3 24-15,0 6-21 16,2 8 20-16,3 3-13 16,3 3 18-16,0 2-7 15,3 0 6-15,-1 0 0 16,2 10-10-16,2 5 11 16,2 5-3-16,1 2-11 15,0 1 10-15,0 1 3 0,4-2-1 16,8-1 2-16,3-3 12 15,-1-4-12-15,2 0 3 16,-1-7-3-16,1-2 0 16,-1-5 0-16,0 0 10 15,-1-2-9-15,-2-13 26 16,-2-4-24-16,-3-3 1 16,-4-2 13-16,-3-2-17 15,0-1-3-15,0 3-3 16,-12 2-32-16,-6 3 17 15,-2 6-5-15,0 5-11 16,-1 7 26-16,2 1-18 16,3 0 29-16,0 7-3 15,5 7 9-15,5 5-8 16,3 3 2-16,1 3 0 16,2-1 0-16,0 3 6 0,6-3-6 15,10-3 24-15,1-2-22 16,1-8 9-16,0-2-5 15,-2-9-2-15,-1 0 17 16,0 0-9-16,-2-10 11 16,1-6-5-16,-5-4-14 15,-3-2 4-15,-2 1-8 16,-2 6 0-16,-2-2 4 16,0 3-4-16,0 4-1 15,-9 1 1-15,-5 3-6 0,0 2 5 16,-2 3-22-16,0 1 0 15,3 0 11-15,-2 1 1 16,6 12-4-16,3 5 15 16,3 1-10-16,3 3 7 15,0 0-4-15,13 0 7 16,7-7 0-16,-1-4 4 16,3-6-1-16,1-5 6 15,-3 0 1-15,-3 0 27 16,-2-14-22-16,-5-3-9 15,-2-2 19-15,-8-1-25 16,0-1 0-16,0-1-4 16,-12-2-23-16,-9 2-12 0,-3 5-45 15,-2 6-56-15,-6 10-83 16</inkml:trace>
  <inkml:trace contextRef="#ctx0" brushRef="#br0" timeOffset="470760.5572">10916 16062 577 0,'0'0'50'15,"0"0"-36"-15,0 0-14 0,0 0 48 16,0 0 40-16,0 0-19 15,-3-6-49-15,0 6 25 16,-2 0-5-16,2-3-32 16,-1 3 34-16,1 0-39 15,-2 0 5-15,-2 0-8 16,-1 12-3-16,-2 10 1 16,3 0 2-16,-1 3 0 15,3 3 3-15,3-3-3 16,2-1 0-16,0 2 3 15,0-6 1-15,10-1-5 16,4-9 1-16,2-2-4 16,6-7 2-16,1-1 4 15,2-2 6-15,2-17 16 16,-5-5-22-16,-7-3 7 0,-6-2-9 16,-9 0 11-16,0 1-19 15,-5 0 8-15,-15 4-6 16,-4 1 5-16,-4 4-11 15,1 7 2-15,0 6 3 16,4 6-24-16,2 0 24 16,2 2-38-16,4 9-1 15,3 0 16-15,8-1-28 16,1-1-22-16,3-4-160 16,0-5-60-16</inkml:trace>
  <inkml:trace contextRef="#ctx0" brushRef="#br0" timeOffset="472100.6186">8704 9090 620 0,'0'0'15'0,"0"0"-9"15,0 0 2-15,59-79 0 16,-33 54-7-16,-3-2 16 16,-1 3 38-16,-3 3-48 15,-3 4 11-15,-4 4 14 16,-4 4-22-16,-1 6-2 16,-4-2-8-16,0 4 0 15,0-1-7-15,3 1 7 16,8-4-5-16,2 0-5 15,6-4-19-15,3-2 6 16,1-3-28-16,4-4-53 16,1-5-18-16,3-4-203 15</inkml:trace>
  <inkml:trace contextRef="#ctx0" brushRef="#br0" timeOffset="472547.5358">9309 8819 481 0,'0'0'116'0,"0"0"-70"15,0 0-41-15,0 0 35 16,0 0 12-16,0 0-21 16,81-66 35-16,-56 43-49 15,-1 0 4-15,0-1 21 16,0 1-27-16,-1 2 13 15,-1 2-28-15,-3 3 4 16,-4 5 6-16,-3 3-10 0,-5 4 0 16,-2-1 4-1,-1 4 1-15,-4 1-6 16,0 0 1-16,0 0-5 0,0 0-5 16,0 0-48-16,0 0-27 15,0 0-27-15,0 9-125 16,-13-3-200-16</inkml:trace>
  <inkml:trace contextRef="#ctx0" brushRef="#br0" timeOffset="473514.65">8062 8906 149 0,'0'0'445'16,"0"0"-424"-16,0 0-20 16,0 0 15-16,0 0 9 15,0 0 15-15,0 2 55 16,0-2-54-16,0 0-19 15,0 0 21-15,0 0-24 16,2-5 9-16,11-7-22 16,7-10 7-16,5-3-13 15,5-3 7-15,0-1-7 16,0-1 4-16,1 0 3 16,-3 2-8-16,-3 2 1 15,-1 2 0-15,-6 4 9 0,0 3-9 16,-3 1 0-16,-3 5-3 15,-5 1 9-15,-1 5-12 16,-1 0 4-16,-3 2-12 16,6 1 6-16,-3-1-55 15,2 3-18-15,3 0 17 16,4 0-27-16,0 0-52 16,-3 0-59-16</inkml:trace>
  <inkml:trace contextRef="#ctx0" brushRef="#br0" timeOffset="477818.6456">6732 14030 266 0,'0'0'78'15,"0"0"1"-15,0 0-9 16,0 0 20-16,0 0-31 16,0 0-11-16,0 0 8 15,-18 0-30-15,18 0 36 16,0 0-36-16,0 0-16 0,0 0 21 16,0 0-26-16,0 0-3 15,0 0 1-15,0 0-1 16,0 0-2-16,0 0 0 15,0 0-1-15,0 0-13 16,0 0 21-16,6 0-7 16,1 3 0-16,4-2 6 15,1 1-6-15,-2-1 0 16,5 2 7-16,0 2 12 16,1-3-19-16,-1 1 0 15,0-3-1-15,2 0 7 16,-3 1 6-16,-4-1-12 15,3 0 2-15,-4 0 12 16,-2 0-13-16,-1 0-1 16,-1 0 4-16,-1 0-2 15,-1 0 2-15,-3 0-4 0,0 0 0 16,3 0 1-16,-3 0 3 16,0 0-4-16,0 0 0 15,3 0-19-15,3 0 5 16,0-1-39-16,3-7-50 15,1-2 13-15,-2-3-185 16</inkml:trace>
  <inkml:trace contextRef="#ctx0" brushRef="#br0" timeOffset="480223.4312">6548 7872 401 0,'0'0'32'0,"0"0"2"16,0 0 12-16,0 0 16 16,0 0-9-16,0 0-26 15,-4-4 33-15,4 4-58 16,0 0-2-16,0 0 7 0,0 0 7 16,0 0-16-1,0 0 2-15,2 0 0 0,12 0 18 16,4 0-14-16,3 0 24 15,1 0 7-15,-2 0-27 16,-1 0 20-16,-4-1-28 16,-3-1 7-16,-3 1 13 15,0 1-20-15,-3 0 0 16,-3 0 2-16,-2 0 9 16,1 0-5-16,-2 0-6 15,3 0 4-15,-3 0-9 16,0 0 15-16,0 0-10 15,0 0 9-15,0 0-2 0,0 0-5 16,-3 0-2 0,-9 0 0-16,-8 0 12 0,-5 0-12 15,-5 0 0-15,0 0-2 16,1 4 12-16,2 0-12 16,3 1 2-16,4-3 0 15,3 0-5-15,6-1 5 16,1 0 0-16,10 1 8 15,-2-2 0-15,2 0-5 16,0 0-3-16,0 0 0 16,0 0-9-16,0 1 9 15,9 0 0-15,5 2-3 16,2 1 7-16,1-3 2 16,0-1-6-16,0 0 0 0,1 0-13 15,-3 0 13-15,-4 0 0 16,-3 0-6-16,0 0 15 15,-4 0-18-15,2-3 0 16,0 0-71-16,0-3 29 16,3-3-70-16,-5-4-119 15</inkml:trace>
  <inkml:trace contextRef="#ctx0" brushRef="#br0" timeOffset="481762.463">6311 6779 248 0,'0'0'109'16,"0"0"-69"-16,0 0 58 15,0 0-39-15,0 0-16 16,0 0 6-16,-10 0-39 16,10 0 9-16,0 0-19 15,0 0 3-15,0 0 45 16,0 0-43-16,-2 0-4 0,-2 0 38 15,1 0-26-15,-5 0 13 16,-1 0-3-16,-4 3-23 16,-5-1 20-16,-3 4-20 15,0 0 0-15,-4 0 8 16,1 0 1-16,-3-1-8 16,1-1-1-16,-3 0 0 15,-1-1 13-15,3 0-13 16,0-2 0-16,-1-1 28 15,4 0-13-15,-1 0 7 16,7 0 3-16,3 0-25 16,8 0 81-16,2 0-80 15,5 0 9-15,0 0-10 16,0 0 7-16,0 0 2 16,0 0-9-16,0 0 3 0,0 0 7 15,0 0-10-15,0 0 0 16,0 0-2-16,0 0 10 15,0 0-16-15,0 0 1 16,0 0-47-16,0 0 36 16,0 0-93-16,-3 0 22 15,-3 0-4-15,0 0-53 16,-1 0-13-16,1 0-6 16,0-3-57-16</inkml:trace>
  <inkml:trace contextRef="#ctx0" brushRef="#br0" timeOffset="482151.5826">5843 6703 397 0,'0'0'72'0,"0"0"-9"0,0 0 6 16,0 0 19-16,0 0-33 16,0 0 47-16,0-7-79 15,0 7-9-15,0 0 10 16,-5 0-21-16,-2 0-3 15,-5 8 0-15,0 4 2 16,-4 4 6-16,-2 4-8 16,1 2 0-16,2 0 4 15,-1 0-3-15,7-2-1 16,0-3 0-16,6 0 0 0,0-3-14 16,3 0 14-16,0-3 0 15,0 0-1-15,0-4 1 16,0 0-4-16,1-1-3 15,8-1 7-15,0-2 6 16,2 0-6-16,4-3 0 16,1 4 10-16,4-4-10 15,-1 0 6-15,-1 0-6 16,6 0 6-16,1 0-31 16,0 0-6-16,0 0-95 15,-3 0-111-15</inkml:trace>
  <inkml:trace contextRef="#ctx0" brushRef="#br0" timeOffset="483501.9908">6128 6660 416 0,'0'0'80'15,"0"0"-8"-15,0 0-65 16,0 0 67-16,0 0-13 15,0 0-9-15,-9-34 8 16,9 32-28-16,0 2 12 16,0 0-44-16,0 0 9 15,0 0-10-15,0 0 1 16,0 8-9-16,0 9-4 0,0 7 26 16,0 5-12-16,3 1-1 15,1 1 8-15,2 0 11 16,0-3-18-16,-3-4-1 15,5-1 12-15,-5-6-4 16,1-4-2-16,-2-3-6 16,-1-7 2-16,-1-1 3 15,0-2-5-15,0 0 0 16,2 0 15-16,-2 0-4 16,0 0 31-16,0-2-5 15,0-11-27-15,0-8 11 16,-2-5-21-16,-4-4 0 0,-3-2 0 15,0 2 6 1,3 3-8-16,0 5 2 0,2 5 0 16,-1 5-4-16,4 3 4 15,-1 3 0 1,-1 2 1-16,3-1 8 0,0 4-12 16,0 1 3-16,0-1 0 15,0 1-15-15,-1 0 15 16,1 0 0-16,0 0-4 15,0 0-3-15,0 0 3 16,0 11-12-16,0 8 16 16,6 6-12-16,4 6 12 15,2 4 0-15,0 0 6 16,-1-3 0-16,-1-4-9 16,-3-5 3-16,-2-4 0 0,-2-6-1 15,0-4 1 1,-3-6 0-16,0 0 4 0,0-3-3 15,0 0 17-15,0 0-18 16,0 0 1-16,0-6 30 16,0-13-27-16,-3-6-4 15,-6-4 1-15,-3-2 4 16,2 1-5-16,-1 2 0 16,-2 1 1-16,4 5-18 15,-2 4 17-15,3 2 0 16,2 4-2-16,4 4 9 15,0 2-4-15,1 1-3 0,-1 3 0 16,2 1-2-16,0 1 2 16,0 0-4-16,0 0 1 15,0 0-9-15,0 5-7 16,0 15-20-16,0 6 39 16,5 6-4-16,4 2 4 15,-2-1 0-15,-1-4 2 16,0-2 3-16,0-7-10 15,-3-3 3-15,0-3 2 16,-3-4-11-16,3-3-13 16,0 0-36-16,-3-1-3 15,3-3-24-15,-3-2-2 16,0-1-135-16,0 0-11 0</inkml:trace>
  <inkml:trace contextRef="#ctx0" brushRef="#br0" timeOffset="486051.6672">6098 6671 364 0,'0'0'31'16,"0"0"19"-16,0 0-8 0,0 0 50 15,0 0-43-15,0 0 20 16,-20-6 6-16,20 6-25 15,-1-2-18-15,-2 1 5 16,3 1-37-16,-3-2 45 16,2 2-44-16,-1-3 3 15,-2 2 24-15,4-2-27 16,-2 0 8-16,1-1-9 16,-1-4 3-16,-1 1-2 15,0-3-1-15,0-2-2 0,0 1 0 16,0 1 4-1,3 0 1-15,-4-3-3 0,1 1 0 16,-2-2-5-16,2 0 5 16,0 1 0-16,1 1 0 15,1 3 6-15,0-1-12 16,1 0 6-16,-2-2-12 16,1 3 4-16,1-4 8 15,-2 1-9-15,2-2 6 16,0-1 6-16,0 4-6 15,0 3-1-15,0 3 4 16,0 3-3-16,0 2 3 16,0 0 0-16,0 0-9 15,0 0-4-15,0 0 6 16,0 0-20-16,0 8 22 0,0 3-8 16,3 0 13-1,1 2 0-15,3 2-5 0,-4-1 9 16,3 1-8-16,-2 3 4 15,2 0 0-15,-3 4 0 16,2 4 0-16,-2 1 0 16,0 4 5-16,1 5 4 15,2 2-9-15,0-1 0 16,1-2 5-16,-2-3-3 16,3-6-2-16,-1-2 0 15,-3-6-2-15,2-2 11 16,-1 1-9-16,-1-3 0 15,1 0 7-15,-1 0 0 16,-1-1-7-16,0-1 2 0,0-4 0 16,-3-2 3-16,3-1-5 15,-1-5 0-15,-2 0 0 16,1 0 3-16,-1 0-2 16,0 0-1-16,0-2 23 15,0-11-17-15,0-7-3 16,-3 0-3-16,-6-4 3 15,0-2-5-15,0 1 2 16,3 3-1-16,-1 0-8 16,1 2 9-16,3 4 0 15,-3-1-2-15,4 0-2 16,-2 1 2-16,1-1 2 16,-2 1-1-16,4 1-10 0,-2-1 12 15,-1 2-1-15,1 0 0 16,-2 0 1-16,4 1-1 15,-2 2 0-15,1 2 1 16,0 3-4-16,1 3 8 16,-2 3-5-16,3 0 0 15,0 0 3-15,0 0-11 16,0 0 8-16,0 0-6 16,0 0-5-16,0 0-7 15,0 5 4-15,0 9 8 16,0 6 6-16,0 0 1 15,4 3-1-15,0-1-2 0,-3 2 2 16,4-1 0-16,-1 2 0 16,-1-3-4-16,4 4 16 15,-4-3-13-15,2 3 1 16,1-2 0-16,-4 3 2 16,8-1-2-16,-6-4 0 15,1 0 0-15,-2-5 14 16,0-5-19-16,-2-2 5 15,1-4 0-15,-1-2 3 16,0-3-1-16,-1-1-2 16,0 0 0-16,0 0 6 15,0 0 24-15,0 0-6 16,0 0-4-16,0-9 18 0,0-8-38 16,-5-4 0-1,-3-4-1-15,-2-3 5 0,1-2-8 16,1 1 4-16,1 1-6 15,0 1-8-15,1 5 14 16,3 1-2-16,0 2 2 16,-2 0-9-16,2 1-2 15,0-1 11-15,0 1-8 16,-1-1 0-16,-2-1-2 16,4 4-8-16,-2 0 17 15,0 5 1-15,2 6-13 16,2 2 13-16,-2 3-2 0,1 0-8 15,1 0-28 1,0 0-9-16,0 0 5 0,0 5-11 16,0 11 45-16,0 5 8 15,0 6-4-15,0 1-7 16,0 2 5-16,0 3-6 16,1 1 11-16,3 5-36 15,1 0 30-15,0 1-77 16,-1-1-55-16,-1-5-185 15</inkml:trace>
  <inkml:trace contextRef="#ctx0" brushRef="#br0" timeOffset="490898.2754">6924 6660 39 0,'0'0'24'0,"0"0"-19"16,0 0 20-16,0 0 20 15,0 0 52-15,0 0-13 16,0 0-32-16,0-25 30 0,0 19-48 16,0 1 0-16,0 2-1 15,0-3-26-15,0 2 32 16,0 0-16-16,-3-1-12 15,3 1 12-15,0 1-23 16,-1-2 0-16,1 0 24 16,0 1-20-16,0 1 5 15,0-1-9-15,0 1 0 16,0 2 22-16,0-1-22 16,0 1 3-16,0 1-1 15,0 0 2-15,0 0 9 16,0 0-13-16,0 0-4 0,0 0-15 15,0 0 10-15,0 11-3 16,0 1 12-16,0 2 0 16,0 6 1-16,0-1-1 15,0 3 0-15,0 1 26 16,0-1-25-16,0-3 4 16,0-1 12-16,0-1-14 15,0-2 8-15,0-3-9 16,0-1 6-16,0-5 12 15,0-2-20-15,0-3 0 16,0-1 5-16,0 0-1 16,0 0-4-16,0 0 25 15,0 0-3-15,0 0 26 16,0-10-38-16,0-3-3 16,-5-6-7-16,1 0-8 0,-1-3 8 15,1 3-10-15,1 1 10 16,0 1-18-16,1 4 18 15,1 3 0-15,1 2 2 16,-3 1 0-16,2 4-4 16,-1 2 1-16,2-1 1 15,-1 1-1-15,1 1 5 16,0 0-4-16,0 0 0 16,0 0 0-16,0 0-9 15,0 0 9-15,0 0-11 0,0 0-4 16,0 0 4-1,0 1-9-15,0 10 14 0,0 3 7 16,0 3-1-16,0 2 0 16,0-1 0-16,0 0-3 15,0 0 3-15,0 1-16 16,0-2 6-16,1 0-87 16,1-3-64-16,-2-7-220 15</inkml:trace>
  <inkml:trace contextRef="#ctx0" brushRef="#br0" timeOffset="492510.3426">7199 7782 363 0,'0'0'56'16,"0"0"-1"-16,0 0-11 15,0 0 15-15,0 0-4 16,0 0-14-16,-2-1 18 0,2 1-51 16,0 0 6-16,0 0 10 15,0 0-18-15,0 0 12 16,0 0-18-16,0 0 8 15,0 0-8-15,0 7 0 16,0 4 0-16,0 1 17 16,4-2-10-16,4 0 4 15,0-2-11-15,3-3 1 16,0 0 45-16,7-4-32 16,-3-1 8-16,2 0-5 15,-1 0-3-15,0 0-3 16,-1 0-11-16,0-1 7 15,-2-7-10-15,-1 0 10 0,0 2-7 16,2-2 6-16,-3-1-3 16,-3 2-6-16,-2 1 3 15,-2 2 0-15,-2 1-13 16,1 1 13-16,-3 2 0 16,0-2-3-16,0 2 9 15,0 0-8-15,0 0 2 16,0 0 0-16,0 0-4 15,0 0 4-15,0 0-14 16,-5 0 13-16,-5 0 1 16,-5 4 3-16,3 2-3 15,-3 2 0-15,-1 1-9 16,2-1 9-16,-1 1 0 16,2-3 0-16,1 1 9 0,0-4-6 15,3 0-3-15,-1-2 0 16,-2-1-9-16,-3 0 9 15,3 0-8-15,-3 0-7 16,2 0-7-16,0 0 20 16,0 0 2-16,1 0 0 15,2 0-6-15,1 0 7 16,6 0-1-16,0 0 2 16,0 0 4-16,3 0-8 15,0 0 2-15,0 0 0 16,0 0-4-16,0 0 4 15,0 0-3-15,0 0 0 0,0 0 0 16,3 0 1-16,6 0 2 16,1 7 0-16,1-1-8 15,1-4 8-15,1 0 0 16,2-1 14-16,3-1-11 16,-3 0 16-16,3 0-19 15,-5 0 7-15,-3 0-4 16,0 0-3-16,-3 0 0 15,-2 0-9-15,2-3 18 16,-4 1-11-16,0-1 2 16,-1-1-15-16,3-2-4 15,0 0-2-15,-2-2-43 16,3-1-6-16,-2 2-106 0,-2-2-214 16</inkml:trace>
  <inkml:trace contextRef="#ctx0" brushRef="#br0" timeOffset="494234.3491">6886 6604 166 0,'0'0'129'16,"0"0"-129"-16,0 0-3 16,0 0-2-16,0 0 10 0,0 0 15 15,0 0 26-15,10-26-17 16,-10 23 27-16,0 1-24 15,0 0 18-15,0 1-9 16,0-1-35-16,0 1-4 16,0-2-2-16,0-1 5 15,0-2 5-15,0 1-10 16,0 2 0-16,0-2 31 16,0 0-30-16,0 0 41 15,0 0-18-15,0 2-2 0,0 0 46 16,0 0-65-1,0 1 12-15,0 0 8 0,0 1-14 16,0 1-2-16,0-1-7 16,0 1 0-16,0-2 0 15,0-1 0-15,0 0 0 16,0 0-5-16,0-1 9 16,0 1-4-16,0 2 2 15,0 1-1-15,0 0 31 16,0 0-29-16,0 0-3 15,0 0 0-15,0 0-7 16,0 0 5-16,0 3-10 16,0 10 12-16,0 2-5 15,0-1 5-15,0 3 0 16,0-3 9-16,0 0-9 0,0-1 0 16,0-1 0-16,0 2 1 15,0-1-4-15,0-1 3 16,0-1 0-16,0-3 2 15,0 1 0-15,0-1-2 16,0-3 0-16,0-1 5 16,0-4 0-16,0 2-5 15,0-2-2-15,0 0 0 16,0 0 4-16,0 0-2 16,0 0 0-16,0 0 8 15,0 0-34-15,0 0 26 16,0 0 0-16,0 0 2 15,0 0-2-15,0 0-2 16,0 0 0-16,0 0-21 0,0 0 22 16,0 0-75-1,0 0-54-15,3-3-61 0</inkml:trace>
  <inkml:trace contextRef="#ctx0" brushRef="#br0" timeOffset="496566.6535">6040 13830 460 0,'0'0'7'0,"0"0"70"0,0 0-70 16,0 0 66-16,0 0-7 16,0 0-17-16,0 0 47 15,-21-18-58-15,21 18 1 16,0-2-5-16,0 0-23 15,0 2 24-15,0 0-32 16,0 0 5-16,0 0 20 16,0 0-24-16,0 0-4 15,0 0 0-15,0-3 6 16,0 3-12-16,3-3 6 16,13 0 0-16,8-3 4 15,6-4-1-15,7 1-3 0,3-4 0 16,4 0 10-1,0 0-8-15,0 2-2 0,-7 1 0 16,-10 3 2-16,-7 4-1 16,-10-2-1-16,-4 5 0 15,-6 0 10-15,1 0-13 16,-1 0 3-16,0 0 0 16,0 0-23-16,0 0 15 15,0 0-44-15,0 0-41 16,0 14-34-16,0 6 89 15,-1 2-158-15,-5-1-184 16</inkml:trace>
  <inkml:trace contextRef="#ctx0" brushRef="#br0" timeOffset="497631.3001">6638 14229 555 0,'0'0'72'0,"0"0"-36"16,0 0-36-16,0 0 29 15,0 0 52-15,0 0-45 16,-44 10 0-16,28-4-7 16,-6 4-25-16,-5 7 20 15,-7 1-24-15,-1 3 18 16,4 1-5-16,1-5-5 15,5 4 12-15,4-4 3 16,2-1-20-16,2 0 11 16,1 0-14-16,-2-2 11 15,0 2-3-15,3-2 0 16,-3 3-4-16,-3 3-4 0,-1 2-4 16,-2 0 4-16,3-2 0 15,-1 0 7-15,5-5-1 16,1-2-6-16,4-2 0 15,-1-1-7-15,3-3 14 16,0 1-7-16,-3-1 0 16,-1 0 2-16,-2 3-5 15,-2 0 3-15,-1 2 0 16,-2-1-1-16,7-1 8 16,-2-2-14-16,6-1 6 0,0 0 1 15,-1-4 15 1,2 1-15-16,-5-1 0 0,1 3-2 15,-5 1-19-15,1-1 10 16,-2 2-26-16,4-2-48 16,-1 2 84-16,1 3-71 15,-3 3-40-15,0 5-104 16,-6 2 28-16,-3 1-115 16</inkml:trace>
  <inkml:trace contextRef="#ctx0" brushRef="#br0" timeOffset="498779.785">5438 15158 117 0,'0'0'111'16,"0"0"-50"-16,0 0 19 15,0 0-9-15,44-80 28 16,-41 72 21-16,-3 3-42 16,0 2-24-16,0 0 24 0,0 2-21 15,0 1-3-15,-3-1-8 16,0 1-45-16,0 0 0 16,-2 0-1-16,1 0-1 15,-5 0-9-15,-3 6 14 16,-3 7-4-16,0 1 0 15,-1 4 6-15,2 3 4 16,1-2-10-16,4 3-2 16,3 1-9-16,6 0 6 15,0-3-5-15,0-4 4 16,5-3 6-16,5-3-20 16,5-5 16-16,-3-2 2 0,4-3-3 15,-2 0 10 1,-2-4 2-16,0-10-7 0,-2-1 3 15,-2-3 7-15,0-1-10 16,-3-1 0-16,-2 4-3 16,-2 2 11-16,-1 5-7 15,0 1-1-15,0 5 0 16,0 0 7-16,0 1-7 16,0 2 0-16,0 0 7 15,0 0-7-15,0 0-3 16,0 0-9-16,0 6 1 15,0 12 5-15,2 7 10 16,1 4-4-16,4 2 1 16,-6 1 6-16,-1-3 1 15,0 5-8-15,0 2 4 0,0 1 0 16,-8-1 0-16,-4 0-4 16,-2-1 0-16,-2-1 9 15,1-6-8-15,-1-3-1 16,4-5 2-16,0-4 3 15,3-3-5-15,3-3 0 16,1-4-2-16,4-1 0 16,-2-4 2-16,3-1 0 15,0 0 0-15,0 0-4 16,0 0 4-16,0 0 0 16,0 0-4-16,0 0 11 15,0 0-3-15,0 0 14 0,0-2-16 16,0-7 40-16,0-4-42 15,0-3 0-15,4-1 0 16,5-2 8-16,2-1-16 16,4 2 8-16,-3 2 0 15,-3 2-11-15,-1 2 11 16,0 4-71-16,-2 0-24 16,2-2-25-16,-7-1-41 15,-1 1-143-15</inkml:trace>
  <inkml:trace contextRef="#ctx0" brushRef="#br0" timeOffset="499806.2678">5289 14950 264 0,'0'0'221'16,"0"0"-198"-16,0 0-12 16,0 0-2-16,0 0 42 0,0 0-22 15,-80-11-7 1,65 11-22-16,-1 0-2 0,-2 11 1 15,-2 1 2-15,-1 5 22 16,-1 2-3-16,1 3-11 16,0 3 22-16,-1 0-27 15,5 2 3-15,-2 1 13 16,4 0-10-16,2-2 5 16,4-1-15-16,1 4 0 15,-2 0 10-15,7 7 7 16,-2 4-15-16,4 2 2 15,1 4 7-15,0-2 3 16,0 2-14-16,9 0 0 16,6-1 30-16,0-2-28 15,6 0-2-15,-1-2 21 0,3-3-17 16,5-2-4-16,2-1-2 16,3-6 2-16,0-5-3 15,5-6 3-15,0-5 0 16,-1-6 1-16,6-3 2 15,5-4 9-15,6 0-3 16,4 0-2-16,3-13 23 16,-1-4-23-16,-5-4-1 15,-7-1 11-15,-5-3-11 16,-3-4 9-16,-7-2-12 16,-3-3 0-16,-3 0 38 15,-4-7-41-15,-1 2 1 0,-3-2 8 16,-3 2 3-1,-5 0-2-15,-4 4-10 0,-2 2 2 16,-4 5 8-16,-1 2-7 16,0 1-3-16,0-1 14 15,0 2-12-15,0-1 10 16,0 0-12-16,0 0 5 16,-4-4-5-16,-5-4 0 15,-5-2 0-15,-1-1-2 16,-7 1 14-16,-2-1-24 15,-3 7 8-15,0 0 4 16,-1 3-15-16,-2 6 15 16,2-1 0-16,-2 5 0 15,2 2 10-15,-1 1-11 16,-2 2 1-16,1 0 0 0,-4 3-6 16,-1 1 6-16,1 1 0 15,-3 4-12-15,3-1 24 16,1 3-16-16,2 0 4 15,4 0 0-15,2 0-6 16,5 5 6-16,2 5 0 16,3 0-6-16,2 2-6 15,2 2 10-15,1-2-41 16,1 4 30-16,3-3-4 16,3 3-16-16,1 2-23 0,2 4 11 15,0-1-49 1,0-3-5-16,8-1-137 0,10-8-158 15</inkml:trace>
  <inkml:trace contextRef="#ctx0" brushRef="#br0" timeOffset="500771.5799">7215 13791 573 0,'0'0'97'0,"0"0"-60"16,0 0 51-16,0 0-14 15,0 0-33-15,0 0 22 16,0 0-59-16,2-34 9 15,-1 27 28-15,4 1-30 16,1-3 14-16,7 0-25 16,3-4 0-16,4-3 7 15,4 1-6-15,3-2-1 16,3 0 0-16,2 0 11 16,-2 3-16-16,-5 2 5 0,-5 4 0 15,-7 4-5 1,-5 1 5-16,-6 3-3 0,-2 0-13 15,0 0-15-15,0 0 0 16,-1 0-35-16,-13 2 44 16,-6 4-2-16,-3 5 24 15,2-3-17-15,-1-1 7 16,3 0 20-16,2-3-1 16,4 1-9-16,5-2 0 15,5 0-1-15,2-3 1 16,1 0 0-16,0 0-10 15,0 0-11-15,0 0 15 16,0 0 0-16,0 0 6 16,0 0-9-16,7 0 9 15,8 0 0-15,5 0 9 0,4 0-5 16,4 0-8 0,3 0-52-16,-1 0-122 0,-8 0-240 15</inkml:trace>
  <inkml:trace contextRef="#ctx0" brushRef="#br0" timeOffset="501606.3105">7233 14287 473 0,'0'0'72'0,"0"0"-66"15,0 0 92-15,0 0-31 16,0 0-33-16,0 0-3 16,-6 0-16-16,6 0-13 15,0 0-2-15,0 0 4 16,0 5-8-16,2 7 4 16,15 4 0-16,4 5 13 15,3 2-13-15,3 4 3 16,4 4 7-16,3-1 1 15,5 3 5-15,5-1-11 16,3 1-5-16,2-4 9 16,-5-4-9-16,-4-1 0 15,-6-7 3-15,-5 0 4 16,-2-5 6-16,-10-4-12 16,-6-3-1-16,-1-3 17 0,-5 0-16 15,-3-2 5-15,0 0-6 16,0 0 6-16,-2 0 3 15,0 0-9-15,0 0 0 16,3 0-1-16,0 0-8 16,4-7-40-16,4-3-56 15,-2 3-174-15</inkml:trace>
  <inkml:trace contextRef="#ctx0" brushRef="#br0" timeOffset="502379.3555">8052 15153 201 0,'0'0'196'0,"0"0"-123"16,0 0 38-16,0 0-75 16,0 0 63-16,0 0-66 15,-18-19 4-15,12 18 10 0,-5 1-28 16,-3 0 6-16,-3 0-25 16,-2 2 0-16,-5 13 16 15,0 1-16-15,3 2 0 16,2 2 17-16,7 0-15 15,3 0-1-15,6 1-1 16,3-1-1-16,0-2-18 16,0-3 19-16,3-8-27 15,9-3-11-15,3-4-13 16,-2-4-37-16,4-16-438 16</inkml:trace>
  <inkml:trace contextRef="#ctx0" brushRef="#br0" timeOffset="503173.757">7877 15374 500 0,'0'0'111'0,"0"0"-102"15,0 0-4-15,0 0 34 16,0 0 37-16,94-37-67 16,-68 19 15-16,-1-2 6 0,-6-3-7 15,1-1 11 1,-7-1-20-16,-5-3-10 0,2-1 18 16,-8-1-15-16,-2-1-7 15,0 4 3-15,-2-1-3 16,-12 2-4-16,0 3-2 15,0 4-8-15,3 6 3 16,4 7 11-16,4 4 0 16,2 2-1-16,1 0 11 15,0 0-16-15,0 0 6 16,0 6-4-16,0 11-15 16,0 9 19-16,1 4 0 0,4 4 24 15,1 0-17 1,1 5 20-16,-2-3 1 0,-1 3-24 15,1-3 49-15,-1-3-44 16,-1-5 9-16,0-7 5 16,0-7-16-16,-3-6 2 15,3-5-9-15,-2-3 2 16,1 0-2-16,-2 0 4 16,0 0-4-16,0 0 6 15,2-3 6-15,4-14 3 16,3-7-15-16,5-6-6 15,0 3-13-15,7 3-1 16,-2 4-5-16,2 6 21 16,-4 3-8-16,-1 2 12 15,0 6 0-15,-2 3 0 16,-1 0-24-16,-2 5 23 0,2 12 0 16,0 3-3-16,-2 2 8 15,1-1-4-15,-3-2 0 16,1-2 4-16,2-5 7 15,-3 0-9-15,0-3-2 16,1 0 5-16,1-2-3 16,0-2 3-16,5 2-5 15,0-7 0-15,4 0-3 16,-1 0 8-16,2 0-8 16,-3-6 3-16,-3-3-30 15,-5-4-30-15,-7-1-44 0,-3-1-48 16,0-3-393-16</inkml:trace>
  <inkml:trace contextRef="#ctx0" brushRef="#br0" timeOffset="504207.7264">7943 14695 489 0,'0'0'25'16,"0"0"17"-16,-94 23 34 15,66-7-23-15,2 1-31 16,5 5 25-16,0-1-40 16,4 1 12-16,2 5-16 0,0 2 3 15,4 8 42 1,4 6-32-16,2 0-10 0,2 4 24 15,3 1-26-15,0-1 11 16,8 0-15-16,4 2 13 16,6 4-7-16,-2 2-6 15,5 4 0-15,3-1-2 16,1-4 7-16,6-4-5 16,2-4 0-16,5-6 0 15,2-5 0-15,6-3 0 16,2-3 0-16,3-5 0 15,2-6 1-15,-2-5 7 16,3-5-8-16,-1-2 0 16,1-6 10-16,4 0-7 15,-1-5-3-15,-2-15 8 0,0-5-1 16,-3-4 5-16,0-3-12 16,0-1 0-16,-2-2 7 15,-3 2 2-15,-4-1-1 16,-6 0 10-16,-4 1-8 15,-6 1 12-15,-7 0-15 16,-6-2-6-16,-4-2 22 16,-7-3-22-16,-3-2-1 15,0-1 4-15,-10-3 4 16,-10 1-8-16,-3-2 0 16,-3 5 0-16,1 1-2 15,-3 3 2-15,-2 7-7 0,-1-2-2 16,-1 7 17-1,2 1-16-15,1 2 7 0,-4 1 1 16,0 3-10-16,0 3 10 16,-3 1 0-16,0 1-10 15,-7 2 20-15,0 5-20 16,-5 3 4-16,3 0 6 16,2 3-7-16,0 0 16 15,2 0-9-15,3 0 17 16,1 0-15-16,4 0-2 15,3 0 0-15,3 0 12 16,3 0-29-16,5 0 17 16,4 0-3-16,0 4 3 15,3 4 0-15,2 0-5 0,-1 4 5 16,3-3-4-16,1 3-10 16,0 0-4-16,-2 1 18 15,-3-1-7-15,1-1-3 16,-3-2-3-16,4-1-6 15,0-1-17-15,0 0-19 16,0-3-71-16,0-3-90 16</inkml:trace>
  <inkml:trace contextRef="#ctx0" brushRef="#br0" timeOffset="507438.3012">8216 8848 671 0,'0'0'9'16,"0"0"-3"-16,0 0 3 16,24-83 57-16,-12 48-66 0,7-2 0 15,-1 3 65-15,1-1-26 16,2 3-12-16,0 2-22 16,-1 5-1-16,-3-1 24 15,-2 7-28-15,-1 0 0 16,-4 4 17-16,-1 2-6 15,0 0 9-15,-3 3-20 16,0-4 0-16,0 4 15 16,-3 2-15-16,0 1 0 15,1 2 3-15,-4 2 5 16,2 3-8-16,-2-2 0 16,0 2 0-16,0 0-24 15,0 0 14-15,0 0-43 0,0 0-9 16,0 0-38-1,0 0-86-15,-3 0-279 0</inkml:trace>
  <inkml:trace contextRef="#ctx0" brushRef="#br0" timeOffset="508518.7131">7416 8838 468 0,'0'0'0'15,"0"0"-3"-15,0 0-1 0,0 0 4 16,0 0 2-16,0 0 66 15,-28 8-16-15,28-8-1 16,0 0-11-16,0 0 17 16,-2 0-30-16,1 0-25 15,1 0 52-15,0 0-29 16,0 0 0-16,0 0 12 16,0 0-19-16,0 0 27 15,0-2-43-15,3-11 0 16,14-4 12-16,7-8-14 15,10-1 0-15,6-4-5 16,-1 2 10-16,1-1 5 0,-4 2-10 16,-5 4-2-16,-4 3-7 15,-6 3 9-15,-9 4 0 16,0 4 5-16,-3-1 6 16,-5 6-2-16,1 1-9 15,-4 0 0-15,2 1-2 16,-3 2 2-16,0 0 0 15,0 0 2-15,0 0 6 16,0 0-16-16,0 0 5 16,0 0-44-16,0 0 28 15,3 0-46-15,0 0-6 16,3 0 18-16,3 0-18 16,-3 0-108-16,0 0-119 0</inkml:trace>
  <inkml:trace contextRef="#ctx0" brushRef="#br0" timeOffset="510602.4919">7169 7802 26 0,'0'0'172'0,"0"0"-108"15,0 0-44-15,0 0-13 16,0 0 4-16,0 0 36 16,0-25-7-16,0 19 1 15,0 1 77-15,0 0-76 16,0 4-10-16,0-2 25 15,0-2-37-15,0 2 14 16,0-2-17-16,0 2-7 16,0 0 38-16,0 0-36 0,0 0-1 15,3-2 40-15,-2 2-33 16,4-1 3-16,-1-1-21 16,4-3 0-16,1 1-1 15,4 0 1-15,3 0 0 16,-1 0-2-16,3-1 10 15,-1 1-11-15,-1-3 3 16,-1 2 0-16,-2 2 3 16,-6 4-3-16,-3 2-6 15,-3 0-4-15,-1 0 8 16,0 0-3-16,0 0-10 16,0 0-37-16,-6 5 47 15,-4 6 7-15,-2-1-2 0,-2 0 8 16,3 2 0-1,-1-3-15-15,4-2 7 0,4-3 0 16,-2-2 4-16,6-2-4 16,0 2 0-16,0-2-6 15,0 0 6-15,0 0-2 16,0 0-10-16,0 0 12 16,0 0-7-16,6 0 7 15,4 0 0-15,2 0 7 16,1 0-6-16,1-4 8 15,1-4-9-15,-3 0-3 16,0 1-6-16,0 1-16 0,-3 0-60 16,-2-1-42-16,-5-3-118 15</inkml:trace>
  <inkml:trace contextRef="#ctx0" brushRef="#br0" timeOffset="511690.3105">7088 7654 364 0,'0'0'20'16,"0"0"-8"-16,0 0-4 0,0 0 23 15,0 0 69 1,0 0-48-16,2 0-12 0,-2 0 4 15,0 0-23-15,0 0 28 16,0 0-22-16,0 0-20 16,0 0 24-16,0 0-31 15,0 0 2-15,0 0 12 16,0 0-8-16,0 0-8 16,0 0 2-16,0 0-1 15,0 0-18-15,0 0 19 16,0 0-22-16,-2 0-8 15,1 0-67-15,-1-3-176 16</inkml:trace>
  <inkml:trace contextRef="#ctx0" brushRef="#br0" timeOffset="512590.5316">7473 7710 580 0,'0'0'6'0,"0"0"2"16,0 0 6-16,0 0 17 15,0 0 11-15,0 0-42 16,-7 0 0-16,7 0 0 15,0 0 0-15,0 0-68 16,0 0-71-16,1 0 17 16,5 0-169-16</inkml:trace>
  <inkml:trace contextRef="#ctx0" brushRef="#br0" timeOffset="514442.3284">8271 15827 430 0,'0'0'56'15,"0"0"-49"-15,0 0 7 16,0 0 66-16,0 0 0 16,0 0-13-16,0 0-18 15,-6 0-21-15,6 0 35 16,0 0-30-16,0 0-4 16,-3 0 6-16,-3 0-33 0,-3 1 0 15,-5 9-4-15,-3 2 16 16,-1 5-15-16,-3 2 2 15,-1-1 1-15,-1 3 11 16,2-2-10-16,-1 3 13 16,1 0-13-16,3-1-2 15,-1-1 25-15,4-3-26 16,2 1 3-16,-1-6 8 16,5 3-8-16,-1-2-3 15,1 1 0-15,-1 1 7 16,-1 0 1-16,3-1-8 15,-5-1 0-15,1 0 5 16,0-2 1-16,2 1-6 0,1-3 0 16,0 1 7-1,-3 1-8-15,3-2 1 0,0-2 0 16,2-1 3-16,4-5-2 16,0 1-1-16,3-2 0 15,0 0-26-15,0 0 0 16,0 0-77-16,-3 3-53 15,0 2-70-15,-4 4-211 16</inkml:trace>
  <inkml:trace contextRef="#ctx0" brushRef="#br0" timeOffset="515971.1885">7698 16419 236 0,'0'0'258'0,"0"0"-185"15,0 0-38-15,0 0 16 16,0 0 20-16,0 0-34 16,-13 0-1-16,11 0-23 0,-2 2-3 15,-2 3 18-15,0 2-22 16,1 3 2-16,1 2-1 16,1 0 4-16,1 1-10 15,2 1-1-15,0 0 0 16,0 1 0-16,0-3 0 15,9 2-4-15,2-2 2 16,5-5 2-16,-1-4 7 16,2-3-7-16,2 0 1 15,-1-1 25-15,3-15-25 16,-6-1 11-16,1-2-6 16,-7 1 4-16,-4-1-1 15,-4 3-9-15,-1-4 5 0,0 6 1 16,-1 2-2-16,-8 1 3 15,1 5-7-15,-2 1-6 16,1 3-12-16,-2 2 12 16,0 0-26-16,0 0 32 15,2 0-16-15,0 2 15 16,2 3 1-16,2 1 0 16,1 2 2-16,1 1-2 15,-2-1 0-15,5 2-8 16,0 3 8-16,0-2-1 15,0 1-3-15,0-4 6 16,3-2-10-16,2-1 8 0,4-2 0 16,0-3 2-16,2 0-2 15,2 0 0-15,-2 0 7 16,1-3-5-16,-3-6 32 16,0-1-32-16,-3 0 3 15,-3-1 6-15,-3 1-2 16,0-2-4-16,0 2-5 15,0 5 6-15,0 0 0 16,-4 3-6-16,-1 2-11 16,-1 0 7-16,-1 0-14 15,2 0 10-15,-2 7 7 16,-2 5 2-16,3-2-2 16,0 2 1-16,6-2 0 15,0-1-3-15,0-1 3 0,0 1-10 16,0-2 6-16,8-2 3 15,3-2-4-15,3-1 5 16,2-2 0-16,2 0 12 16,0-5-3-16,-3-7-5 15,-3 0-4-15,-3-2 3 16,-7 1 7-16,0-1-6 16,-2-2-4-16,0 2 2 15,-7-3-2-15,-9 4-14 16,-3 2 7-16,-1 2-12 15,3 6 12-15,1 3-9 16,1 0 2-16,0 8 4 16,3 11 15-16,2 1-5 0,4 6 0 15,6-1-4 1,0 2 3-16,0-1 1 0,0-7 0 16,0-4 11-16,9-4-11 15,-2-5 0-15,2-1-2 16,2-2 4-16,0-3 8 15,1 0-7-15,-1-1 11 16,4-12 24-16,-2-4-35 16,-1 0 6-16,-5 0-4 15,-3-1 7-15,-4 3 1 16,0 1-13-16,0 3 0 16,0 2 10-16,-7 1-10 0,-2 5-2 15,-2 2-1-15,2 1-18 16,-2 0 17-16,2 4-6 15,0 9 4-15,3 4 2 16,3 2 4-16,3 2-10 16,0-1 7-16,0 0 3 15,3-4-8-15,8-6 8 16,2-1-8-16,-1-8 6 16,0-1 2-16,1 0 0 15,1 0 7-15,-1-9-2 16,-1-6 30-16,-1-4-35 15,-4 2 2-15,-7-3 17 16,0 3-17-16,0 1-2 16,0 3 0-16,-7 1 7 15,-7 4-10-15,2 2 3 0,-4-1 0 16,1 4-5-16,2 3 5 16,1 0 0-16,0 0 0 15,4 3 5-15,4 10-10 16,2-2 5-16,2 6-39 15,0 2 7-15,5 0-11 16,14 1-12-16,2-6-1 16,6-4-73-16,3-10-135 15</inkml:trace>
  <inkml:trace contextRef="#ctx0" brushRef="#br0" timeOffset="516714.7365">8392 15838 455 0,'0'0'50'15,"0"0"-44"-15,0 0-6 16,0 0 30-16,0 0 36 15,0 0 5-15,45 45-40 16,-32-29 8-16,2-2-19 16,4 1 10-16,1 4 15 15,5 0-16-15,2 4-5 16,3 3 10-16,7 0-13 16,2 3 13-16,6-1-29 15,7-3-4-15,1 0 11 16,-1-5-11-16,-2 0-1 15,-9-2 0-15,0 1 5 16,-11-3-6-16,-5 0 1 16,-5 0 0-16,-3-6-6 0,-4 2 14 15,-3-5-8-15,-5 1 0 16,0-3 4-16,0 0-2 16,-2 2-2-16,0-2 0 15,0 0 1-15,2 2-1 16,0-4 0-16,-2 3-4 15,2-1-32-15,-2-2-21 16,4 1-58-16,2-4-89 16,-2 0-247-16</inkml:trace>
  <inkml:trace contextRef="#ctx0" brushRef="#br0" timeOffset="518566.716">9286 16302 695 0,'0'0'1'0,"0"0"0"15,0 0-1-15,0 0 0 16,0 0 34-16,0 0-10 15,-53 0 2-15,44 0-26 16,3 5 0-16,-3 7 8 16,2 4 6-16,-2 2 4 0,4 4 3 15,2-3-20 1,3-1 28-16,0 1-29 0,0-5 2 16,5 0-1-16,8-3 3 15,2-2-4-15,1-6 0 16,0-1 7-16,1-2-14 15,0 0 7-15,-1-5 0 16,-2-9 3-16,-3-3-3 16,-6 2-1-16,-3-4-3 15,-2 2 8-15,0-2-13 16,-16 4 2-16,0-1-20 16,-3 5 22-16,1 4-16 0,-1 2 4 15,1 5 13 1,1 0-29-16,1 0 28 0,2 6 4 15,1 5 1-15,6 3 5 16,1 1-5-16,4 0 3 16,2-1-6-16,0-1 9 15,0 1 3-15,8-2-9 16,6-1 0-16,3-1 23 16,4-2-15-16,-1-1 1 15,0-4-9-15,-1-1 9 16,-3-2 5-16,1 0-14 15,-4-2 0-15,1-8 12 16,-7 1-12-16,-2-4 0 0,-5 1-3 16,0-2 3-16,0 1-6 15,-9 4-2-15,-8 0-4 16,1 4 3-16,-3 2 4 16,4 3 4-16,0 0-2 15,0 0 5-15,5 5-4 16,4 2 2-16,1 3 0 15,2 4-6-15,2-1-1 16,1 3 7-16,0 4 4 16,0-5-3-16,0 0 17 15,4-2-18-15,7-1 0 16,2-4-2-16,-1-2 5 0,4-5-3 16,-2-1 15-16,1 0-14 15,-5 0 25-15,0-5-17 16,1-7-8-16,-5-2 18 15,-3-1-13-15,-3-2-6 16,0 0 0-16,0 0 10 16,-6 1-20-16,-8 2 10 15,1 5-31-15,-1 2 31 16,1 5-23-16,3 2 10 16,-3 0 3-16,1 4 16 15,1 7-6-15,1 3 0 16,4 0-13-16,6 1 7 15,0 2 4-15,0-3 1 16,7-2-2-16,6-2 4 16,4 0-1-16,2-4 0 0,2-3 1 15,0 1 15 1,0-4-13-16,-4 0 3 0,-3 0-6 16,-3 0 7-16,-2 0 0 15,-6-4-7-15,1-2 0 16,-4 0 10-16,0-4-9 15,0 3 0-15,0-2-1 16,-4 1-20-16,-10 3 17 16,1 1-9-16,-2 1-11 15,0 3 15-15,1 0-10 16,1 3 18-16,4 9 0 16,-1 2 6-16,5 3-13 0,2 2 5 15,3 1 2-15,0-2 23 16,0-2-17-16,5-2 0 15,8-3 6-15,2-2-12 16,3-4 26-16,-3-4-17 16,3-1-1-16,-5 0 24 15,1 0-32-15,-2-9 16 16,-4-3-1-16,-2-4-13 16,-4 0 22-16,-2-3-24 15,0 1 4-15,-3 2 4 16,-10-1-8-16,-4 3 0 15,-1 3-3-15,0 3-18 16,4 4 18-16,0 2-14 0,4 2-9 16,-1 0 20-16,3 2-11 15,0 7 17-15,5 5-3 16,3 3-3-16,0 2 4 16,0 5 2-16,0 2 0 15,3-1 0-15,10 0 7 16,-2-2-5-16,2-5 0 15,2-4 5-15,-2-6-2 16,2-1-5-16,-3-7 3 16,2 0 5-16,-1 0 4 15,2-14 5-15,-6-3-12 16,-3-1 4-16,-4-3 1 16,-2 2-10-16,0-1 3 0,-8 4-11 15,-4 0-2-15,-4 2 2 16,0 3 6-16,-1 2-22 15,-2 2 21-15,2 0-21 16,1 3 12-16,2 2-1 16,3 1 13-16,4 1 0 15,4 0-2-15,2 0-7 16,1 10 6-16,0 9-5 16,0 0 8-16,11 3-1 15,6-3 1-15,2-4 0 16,1-1-11-16,-5-8 22 15,-2-3-17-15,-1-3 6 16,-7 0-4-16,-1-1-5 16,-4-12 9-16,0-3 0 15,0-2 0-15,-16-1-14 0,-2 0-9 16,-2 4 4-16,-1 6 19 16,4 2-1-16,-1 7 3 15,4 0-2-15,-3 2 0 16,-2 10-2-16,2 4-3 15,3 2-63-15,-1-2-217 16</inkml:trace>
  <inkml:trace contextRef="#ctx0" brushRef="#br0" timeOffset="522300.0108">6538 8964 592 0,'0'0'42'15,"0"0"-38"-15,0 0 0 16,0 0 10-16,0 0-6 16,0 0 69-16,0 0-60 15,-15 3 5-15,15-3 29 16,0 0-39-16,0 0 15 15,0 0-8-15,0 0-16 16,0 0 29-16,0 0-19 16,2 0-12-16,6 0 22 15,5-10-12-15,9-7 22 16,6-6-17-16,5-4-11 0,1-5 15 16,4 0-19-16,-1-2-1 15,0 0 7-15,-5 5-4 16,-6 7 5-16,-6 5-8 15,-7 8 1-15,-7 4-6 16,-5 5 5-16,1 0-2 16,-2 0-2-16,0 0 4 15,0 0-1-15,0 0-8 16,0 0-15-16,0 0 9 16,0 0-40-16,0 0-25 15,2-7 6-15,8-1-23 16,-1-6-84-16,-3-1-253 15</inkml:trace>
  <inkml:trace contextRef="#ctx0" brushRef="#br0" timeOffset="523467.6061">5811 7899 92 0,'0'0'103'0,"0"0"-91"16,0 0 12-16,0 0 56 16,0 0-66-16,0 0 27 15,0 0-38-15,-38-12 3 16,32 12 2-16,1-1-6 15,-1 0-2-15,-1-3 0 16,1-2-14-16,0-1-20 0,1-4-149 16</inkml:trace>
  <inkml:trace contextRef="#ctx0" brushRef="#br0" timeOffset="524116.0221">5674 7688 492 0,'0'0'90'0,"0"0"-90"16,0 0 5-16,0 0 4 16,0 0 30-16,0 0 10 15,0 0 3-15,0 0-24 16,0 1 12-16,0-1-15 0,0 1-19 15,0 0 32-15,0 1-36 16,0 4-2-16,0 1 14 16,0 5-13-16,0 5 27 15,-4 0-18-15,1 0-10 16,0 0 36-16,3-1-36 16,0-4 0-16,0-2-4 15,0-3 5-15,0-5-8 16,0-2 6-16,0 0 1 15,0 0 8-15,0 0 6 16,0 0-12-16,0 0 24 16,0 0-17-16,0-12-6 15,-5 1-3-15,-2 3 9 16,-3 1-11-16,5 4 2 16,-1 1-8-16,3 2-2 0,-2 0 0 15,2 0 10-15,-2 0 0 16,0 0 8-16,2 5-17 15,-2 2 9-15,4 1 0 16,0-1-3-16,1 3-46 16,0-4-13-16,0 2-33 15,0-3-90-15,0-5-141 16</inkml:trace>
  <inkml:trace contextRef="#ctx0" brushRef="#br0" timeOffset="525974.1246">6123 7757 319 0,'0'0'52'0,"0"0"-36"16,0 0-5-16,0 0-11 16,0 0 58-16,0 0-28 15,0 0 23-15,-1 0-16 16,1 0-17-16,0 0 22 15,0 0-29-15,0 0-4 16,0 0 5-16,-2 0-8 16,2 1-7-16,-1 6 1 15,-2 6 0-15,1 2 8 16,1 3 1-16,-1-2-8 16,1-2 17-16,1-2-17 15,0-5 15-15,0-3-16 16,0-3 0-16,0-1 2 15,0 0-2-15,0 0 0 0,0 0 24 16,0 0-14 0,0 0 1-16,0-7-11 0,3 2 4 15,-3-1 1-15,0 0-5 16,0-2 0-16,0 5 8 16,0-3-1-16,0 2-9 15,0 3 2-15,0-1 0 16,0 2 30-16,0 0-22 15,0 0-5-15,0 0 9 16,0 0-7-16,0 0-10 16,0 0-5-16,1 4 10 15,5 5-5-15,0 0 5 16,3-4 0-16,-3-2-8 0,0-1 6 16,0-2-3-16,-1 0-3 15,2 0-33-15,-4 0 38 16,0-5-38-16,-2 2-4 15,1 1 29-15,-2-1-27 16,0 3 3-16,1 0-89 16,4 0-44-16,-2 0 16 15</inkml:trace>
  <inkml:trace contextRef="#ctx0" brushRef="#br0" timeOffset="528335.3321">5210 15928 85 0,'0'0'215'15,"0"0"-172"-15,0 0 2 0,0 0 69 16,0 0-22-1,0 0-36-15,0-9-13 0,0 7 10 16,0 1 9-16,0 1-22 16,0-2 12-16,0 1 15 15,0-1-37-15,0 2 28 16,0 0-33-16,0-3-18 16,0 3 23-16,0 0-30 15,0 0 0-15,0 0 2 16,0 0 9-16,0 0-22 15,0 0 11-15,0 0-4 16,-6 0-8-16,-8 5 12 16,-3 7 0-16,-4 1 8 0,-4 5-5 15,-2 5 4 1,0 3-7-16,-4 3 0 0,1 1-5 16,3 1 5-16,0-5 0 15,3 1 3-15,2-5-1 16,4-4 0-16,2-2-2 15,4-4 0-15,2-2 2 16,2-3-2-16,3-3 0 16,1-1 7-16,2-2-1 15,2-1-5-15,-1 0-1 16,-1 2 0-16,-1 1-12 16,-1 1 11-16,-2 0 1 15,2-1-8-15,1-1 8 16,1-2-14-16,2 0-25 0,-1 2-53 15,-2 1 21-15,-2 2-54 16,-2 0-23-16,0 0-104 16</inkml:trace>
  <inkml:trace contextRef="#ctx0" brushRef="#br0" timeOffset="529702.634">4729 16385 192 0,'0'0'94'16,"0"0"-84"-16,0 0 58 16,0 0 23-16,0 0 30 15,0 0-87-15,-5-7 26 16,2 7-46-16,-1 0 12 16,-4 0 9-16,2 0-17 15,-1 0 3-15,-1 7-21 0,-2 0 9 16,-2 3-9-16,3 2 0 15,-2 0 0-15,1 1 19 16,4 0-11-16,3 0 3 16,2-1-11-16,1 2 0 15,0-5-6-15,0 2 6 16,0-5 0-16,9 1 0 16,-2-3 2-16,3 0 4 15,-2-2-6-15,-2-2 0 16,0 0 13-16,1 0-2 15,-1 0-2-15,-2-3 26 16,0-3-31-16,-1-1 28 16,-2-3-30-16,0-1-2 15,-1 0 15-15,0-1-15 16,0 0 3-16,0 3-8 0,-7-1 10 16,-2 3-2-16,-1-1-3 15,1 5 0-15,4-3-15 16,1 6 12-16,2 0 3 15,2 0 0-15,-1 0-2 16,1 0 1-16,-2 0-9 16,1 3 6-16,-1 11-4 15,0-1 11-15,0 0-3 16,2-3 0-16,0-5-10 16,0 0 3-16,0-1 3 15,2-1-1-15,8-3-1 16,4 0 11-16,5 0-5 0,3-8 6 15,-4-4-3-15,-2-1 3 16,-5 2-6-16,-6 2 0 16,-1 2 7-16,-4-3-5 15,0-1-2-15,0 0 3 16,-6-1 12-16,-3 0-17 16,-2 4 2-16,0 1-12 15,0 4 3-15,1 1-5 16,2 2-5-16,2 0 18 15,0 0-2-15,0 0-7 16,-1 2 10-16,1 4 0 16,0 3 1-16,6 1-1 15,-2 4-2-15,2 3-3 16,0 0 5-16,0-2-4 0,0 0-3 16,0-6 7-16,8-2-13 15,1-2 17-15,3-4-4 16,-1-1 3-16,3 0 0 15,3 0 5-15,-1-10-1 16,-4-1-3-16,-4 1 20 16,-4 3-20-16,-4 1 1 15,0 1 13-15,0-4-12 16,0 1 0-16,-3-4-6 16,-9 2-2-16,1 0-13 15,-3 1-9-15,0 3 1 0,-3 2 7 16,4 4-2-1,0 0 7-15,1 0 4 0,7 2 7 16,1 8-1-16,4 3 1 16,0 5 0-16,0 2 0 15,1-1 8-15,10-3-5 16,7-7-3-16,-2-5 0 16,4-4 5-16,-2 0-5 15,-2 0 0-15,-2-9 3 16,-4 0-1-16,-7-2-4 15,-3 4-1-15,0-2 3 16,0-1 4-16,-3 2-4 16,-9 1-9-16,0-2-2 15,0 5 1-15,0 1 6 16,2 3-4-16,-2 0 5 0,5 0-4 16,2 0 7-16,-1 0 0 15,3 2-7-15,3 3-2 16,0 2-35-16,0 5-44 15,5 0-16-15,15 0 36 16,6-5-83-16</inkml:trace>
  <inkml:trace contextRef="#ctx0" brushRef="#br0" timeOffset="530585.8996">5510 16022 555 0,'0'0'10'0,"0"0"12"16,0 0-12-16,0 0 32 15,0 0 18-15,0 0-32 16,-3-61 20-16,3 61-20 15,0 0-13-15,0 0 3 16,0 0-15-16,0 0-6 16,0 9 1-16,14 9 2 15,2 3 1-15,2 1-1 0,1 0 0 16,1 0 1-16,-2-1 3 16,4 3 0-16,2 1 0 15,-2 5 5-15,-2-1 3 16,0-1-11-16,0-1-1 15,-4-3 31-15,-1-4-25 16,2-1 15-16,-4-2-9 16,-1-3-9-16,-3 0 33 15,0-3-35-15,-3-3-1 16,-2-4 17-16,-2-2-10 16,-2 0 5-16,3-2-12 0,-3 1 0 15,0-1 1 1,0 0-1-16,0 0-26 0,0 0-18 15,3 0-35-15,0 0-10 16,1-4-68-16,2-4-304 16</inkml:trace>
  <inkml:trace contextRef="#ctx0" brushRef="#br0" timeOffset="533728.852">3193 17906 365 0,'0'0'0'0,"-86"66"-29"16,45-24-2-16,0-4 25 0,4 1-18 15,4-3-2 1,6-3 25-16,5-3-19 0,7-4-15 16,2-1-27-16,-1-1-15 15</inkml:trace>
  <inkml:trace contextRef="#ctx0" brushRef="#br0" timeOffset="543551.8206">6596 9476 607 0,'0'0'7'0,"0"0"0"15,0 0 3-15,0 0-18 16,0 0 8-16,0 0 0 15,24 0 32-15,1 0-30 16,8 0 28-16,6 0 47 16,3-4-56-16,1 1 13 15,2 3-31-15,1 0 0 16,2 0 43-16,2 0-39 16,-2 0-3-16,0 0 29 15,-5-2-31-15,-4-4 23 16,-7 1-25-16,-5-3 9 0,-9 4 12 15,-6 2-14-15,-6 0 1 16,-4 2 20-16,-2 0-26 16,0 0 23-1,0 0-25-15,0 0 0 0,0 0 4 16,0 0-4-16,0 0-14 16,0 0-5-16,0 0-35 15,0 0-8-15,0 0-41 16,-8 0-53-16,-7-1-329 15</inkml:trace>
  <inkml:trace contextRef="#ctx0" brushRef="#br0" timeOffset="544946.1404">3805 9286 280 0,'0'0'25'16,"-127"-12"-2"-16,72 11 2 16,3-3-13-16,4 3 44 15,-1-3-27-15,3 0 66 16,6-2-44-16,4-4-27 16,6 4 56-16,9-2-63 15,3 1 6-15,5 2 9 16,5 2-19-16,5 1 31 15,2 2-9-15,-1 0-28 0,2-2 0 16,0 2-7-16,0 0 0 16,0 0-4-16,0 0 21 15,0 0-24-15,0 0 7 16,0 0 0-16,0 0-12 16,12 0 12-16,13 0 0 15,10 4-4-15,11 4 11 16,10-3-3-16,5 2-4 15,7-2 0-15,11-1 9 16,8-1-9-16,7-3 0 16,2 0 13-16,0 0-7 15,-5-12 4-15,-7 0-10 16,-10-4 0-16,-14 3 9 0,-14 3-9 16,-13 2 0-16,-9 1 22 15,-11 4-19-15,-4 1 9 16,-4 0-12-16,-4 2 8 15,-1 0 15-15,0 0-23 16,0 0 0-16,0 0 25 16,0 0-25-16,0 0 29 15,0 0-22-15,0-2-2 16,0 2 5-16,0 0-10 16,2-5 0-16,4-1-5 15,3-6 5-15,4-4-20 16,8 1-32-16,-3-1-49 15,10 4 15-15,-4 3-98 0,-2 5-227 16</inkml:trace>
  <inkml:trace contextRef="#ctx0" brushRef="#br0" timeOffset="545996.7512">3349 9303 424 0,'0'0'354'0,"0"0"-334"15,0 0 33-15,0 0-53 16,0 0 8-16,0 0-10 16,-30 83 2-16,30-13 0 15,0 11 29-15,0 11-24 0,0 5 17 16,6-2 1 0,-3-9-17-16,0-13 11 0,2-16 1 15,0-13-18-15,-2-10 27 16,3-10-27-16,-3-6 0 15,2-7-6-15,-4-3 6 16,1-5 3-16,-2-3-3 16,0 2-54-16,0-2-4 15,0 0-21-15,-18-16-22 16,-12-9-366-16</inkml:trace>
  <inkml:trace contextRef="#ctx0" brushRef="#br0" timeOffset="546282.6834">3040 9905 450 0,'0'0'289'0,"0"0"-249"15,0 0 7-15,0 0-47 16,0 0 0-16,0 0-12 16,9 85 29-16,18-25-5 15,4 10 25-15,2 6-28 16,4 3 7-16,-2 1-14 15,-2-5 10-15,-2-7-6 16,4-11-6-16,1-16 0 16,5-19 8-16,8-17-8 15,12-9 0-15,14-33 39 16,20-21-39-16,17-16 2 0,9-7-2 16,7 0-99-16,-7 0-59 15,-8 0-541-15</inkml:trace>
  <inkml:trace contextRef="#ctx0" brushRef="#br0" timeOffset="551709.4131">20344 9597 358 0,'0'0'18'15,"0"0"-12"-15,0 0 6 16,0 0-12-16,0 0 0 16,0 0-4-16,0 0 4 15,-51-55-31-15,42 48 19 16,-1 4 12-16,2 0-1 15,1 0 1-15,1 0 0 16,3 3 39-16,-1-3-15 0,2 3 37 16,2-2 37-1,0 2-56-15,0 0 43 0,-1-3-34 16,1 3-22-16,-4 0 43 16,0-3-44-16,-2 0-2 15,-3 0-11-15,-3 0 0 16,-1 1 3-16,-7 0-18 15,-3 2 0-15,-4 0 13 16,3 0-13-16,-3 0 0 16,2 2-4-16,1 6 15 15,-1 1-18-15,3 5 7 16,0 1 0-16,0 2 10 0,1 6-10 16,1 2 0-1,1 2 0-15,3 2 6 0,5 0-26 16,5 0 20-16,3-3-1 15,3-1-8-15,0-2 9 16,3-4 0-16,14-3-6 16,2-7 17-16,8-1-3 15,3-8-8-15,1 0 0 16,2 0 10-16,0-14-1 16,-2-6-9-16,-1-1 0 15,-6-4 6-15,-3-2 9 16,-9 1-15-16,-1 1 2 15,-6-1 22-15,-2 4-24 16,-3 0 1-16,0 3-2 16,0 4 13-16,0 6 15 0,0 4-27 15,0 2 0-15,0 1 35 16,0 2-33-16,0 0 0 16,0 0-4-16,0 0 3 15,0 0-14-15,0 0 13 16,-2 3-4-16,-1 11-5 15,-1 5 9-15,-3 5 0 16,1-1-2-16,-2 5 12 16,5 0-14-16,0-2 4 15,3 0 0-15,0-3-4 16,0-4 4-16,14-5 0 16,3 0-8-16,3-8 19 0,1-3-14 15,3-3 3-15,2 0 0 16,0 0 20-16,-2-9-20 15,-3-2-22-15,-1 3-39 16,-8-4-156-16,-4 0-258 16</inkml:trace>
  <inkml:trace contextRef="#ctx0" brushRef="#br0" timeOffset="552969.8562">20182 9992 57 0,'0'0'82'15,"0"0"43"-15,0 0-30 16,0 0 47-16,0 0-32 15,0 0-33-15,3-5 15 16,-3 5-41-16,0 0 28 16,0 0-25-16,0 0-45 15,0 0 55-15,0 0-63 16,0 0 2-16,0 0 16 16,0 0-17-16,-3 0-4 0,-13 10-11 15,-4 4 13-15,-4 8 23 16,0 1-23-16,-3 0 0 15,0 4 21-15,-1-1-21 16,-1-1 26-16,3-1-26 16,3-4 0-16,7-3 13 15,2-3-13-15,7-6 0 16,1 0 9-16,3-5-8 16,-1-1 9-16,2 1-10 15,-1-3 0-15,3 0-7 16,0 0 7-16,0 0 0 15,0 0-13-15,0 0-8 16,-1 0-27-16,-4 1-95 16,-1 2-100-16,-3-2-149 0</inkml:trace>
  <inkml:trace contextRef="#ctx0" brushRef="#br0" timeOffset="554332.87">19305 10606 56 0,'0'0'527'0,"0"0"-422"15,0 0-70-15,0 0-1 16,0 0 4-16,0 0-28 15,0-4 12-15,0 4-22 16,0 10 0-16,0 10 51 16,0 8-30-16,-7 5 30 15,1 6-23-15,-4 5-25 0,-2 2 51 16,0-1-48 0,-3-1 4-16,5-2 33 0,1-6-38 15,0-4 25-15,5-6-30 16,0-6 0-16,2-3-1 15,2-8 1-15,0-2 0 16,0-6 8-16,0-1-5 16,0 0 12-16,0 0-15 15,0-4 0-15,0-17 38 16,0-8-38-16,2-4 0 16,6-4-7-16,2 3 9 15,0 5-4-15,0 3-33 16,5 6 35-16,-5 3-30 15,3 5 24-15,1 3-8 16,-1 1 11-16,1 2-13 0,-1 2 7 16,5 2-5-16,-2 2 13 15,1 0-22-15,1 0 23 16,-2 6-6-16,2 7-9 16,-3 2 22-16,-3 4-13 15,0 1 6-15,-8 5 0 16,-4-3-11-16,0 3 11 15,0-5 0-15,-7-1-7 16,-7-2 19-16,0-3-15 16,-3-2 3-16,-2-1 0 15,-1 0 12-15,1-3-12 16,0-1 0-16,0-1 16 0,9-3-4 16,6-2-1-1,2-1-11-15,2 0 0 0,0 0 2 16,0 0-2-16,0 0-13 15,0 0-15-15,0 0-80 16,6-8-116-16,4-4-258 16</inkml:trace>
  <inkml:trace contextRef="#ctx0" brushRef="#br0" timeOffset="555108.6473">20403 10285 442 0,'0'0'21'0,"0"0"89"0,0 0-107 16,0 0 49-1,0 0 56-15,0 0-89 0,-1-34 52 16,1 34-51-16,0 0-18 16,0 0 18-16,0 0-20 15,1 12 0-15,13 10 10 16,5 4-7-16,4 9 28 15,5 2-31-15,2 0 8 16,6 3 22-16,1 0-30 16,0-1 0-16,1 1 18 15,-2-5-13-15,-1-1 11 16,-4-3-16-16,-7-4 0 0,-1-3 13 16,-5-5-13-16,-2 0 0 15,-6-7 8-15,-2-2-3 16,-5-4 0-16,-2-2-5 15,-1-2 0-15,0-1 2 16,0-1-2-16,0 2-43 16,4-2-35-16,3 0-105 15,2-6-255-15</inkml:trace>
  <inkml:trace contextRef="#ctx0" brushRef="#br0" timeOffset="555819.8669">21377 10925 206 0,'0'0'69'16,"0"0"26"-16,0 0-20 16,0 0 50-16,0 0-25 15,0 0-36-15,49-23 47 16,-49 23-60-16,0 0 2 16,0 0 8-16,0 0-34 15,0 0 11-15,-12-1-38 16,-6 1 0-16,-5 0 0 15,-4 0 0-15,-3 0 0 16,2 2 7-16,1 9 0 0,2 1-6 16,1 4-1-1,6 0 0-15,0 5-18 0,5-1 18 16,6 2 0-16,2-1-7 16,4-2 15-16,1 0-17 15,0-2 9-15,6-2 0 16,5 0 0-16,3 0 0 15,-1-4 0-15,4-1 20 16,0-2-17-16,6-3 16 16,1-1-19-16,3-2 3 15,2-2 15-15,0 0-18 16,-5 0 0-16,-1 0 12 0,-6 0-5 16,-2 0-13-16,-5 0 6 15,2 0-23-15,-3 0 21 16,-1 0-91-16,-2 0-41 15,1 0-16-15,-1-3-281 16</inkml:trace>
  <inkml:trace contextRef="#ctx0" brushRef="#br0" timeOffset="557559.4798">21490 11439 223 0,'0'0'152'16,"0"0"-106"-16,0 0-31 15,0 0 18-15,0 0 66 16,0 0-99-16,0 0 8 16,0 0 3-16,0 0-4 15,0 0 40-15,0 0-22 16,0 0-6-16,0 0 63 15,0 0-66-15,0 0 6 16,0 0 24-16,0 0-42 0,0 0 16 16,0 0-20-16,0 0 0 15,0 0-5-15,0 0 5 16,0 0 0-16,0 0 5 16,0 0 2-16,0 0-3 15,0 0-4-15,0 0 0 16,0 0 31-16,0 0-26 15,0 0-2-15,0 0 21 16,0 0-16-16,0 0-8 16,0 0 0-16,0 0 0 15,0 0-4-15,0 0 4 16,0 0 0-16,0 0-4 0,0 0 18 16,0 0-21-16,0 0 7 15,0 0 0-15,0 0-15 16,0 0 15-16,0 3-3 15,0 3-5-15,-6 6 16 16,0 0-5-16,-4 5-3 16,-4 3 0-16,0 2 34 15,-7 7-29-15,-2 0 5 16,-3 0 32-16,2 0-35 16,0 0 21-16,4-3-28 15,2-2 5-15,4-2 8 16,2-2-13-16,2-1 0 15,2-2 3-15,1-3 12 16,5-2-22-16,-1-2 7 16,2-1 0-16,-1-5 4 0,1-2-4 15,-1 1 0-15,2-3-2 16,0 0 17-16,0 0-27 16,0 0 12-16,0 0-53 15,0 0 31-15,0 0-98 16,0 0-2-16,0 0-5 15,0-9-301-15</inkml:trace>
  <inkml:trace contextRef="#ctx0" brushRef="#br0" timeOffset="558924.2834">21009 12276 561 0,'0'0'114'0,"0"0"-33"15,0 0-23-15,0 0 25 0,0 0 29 16,0 0-94 0,0 0-4-16,0 0 16 0,0 0-29 15,0 0 34-15,0 0-22 16,13-7-12-16,8-5 35 15,5-4-36-15,-1-4 0 16,5 0 0-16,-3-6 15 16,-2 1-15-16,-4-2 0 15,-9 1 0-15,-4 1-12 16,-8 1 12-16,0 1-24 16,0 3 21-16,0 5-4 15,-5 8-3-15,1 4-11 16,1 3 6-16,-2 0-8 15,-4 0 6-15,-4 9 17 16,-4 9 3-16,-4 1 11 16,-1 3-13-16,4 1-1 15,-1-1 0-15,0 2-2 0,5-1 4 16,1 0-2-16,2 3 6 16,4 3-3-16,-4 0 6 15,4 4-9-15,-1 0 0 16,2 1 6-16,2-3-6 15,1-1 0-15,3-4-4 16,0-2 13-16,0-4-14 16,0-6 5-16,3-2 0 15,6-4-6-15,0-4 11 16,4-2-5-16,1-2 15 0,0 0-13 16,1 0 7-1,0-4-9-15,-3-9 0 0,0 1-17 16,-1-2 17-16,-5-3-29 15,-4 3 8-15,-2-1-25 16,0 0 19-16,-7 3-39 16,-8 3-4-16,0 5 67 15,1 3-28-15,3 1 31 16,3 0 4-16,4 0 0 16,1 0-8-16,3 1 3 15,0 7-39-15,0-3 25 16,9-1-67-16,0-4-164 15</inkml:trace>
  <inkml:trace contextRef="#ctx0" brushRef="#br0" timeOffset="559907.5844">19175 11337 424 0,'0'0'107'16,"0"0"-71"-16,0 0 32 16,0 0-23-16,0 0 9 15,0 0 8-15,0 0-33 16,0 0 1-16,0 0-5 15,0 0-21-15,0 0 0 16,-10 0 2-16,-7 7-6 16,-4 7 34-16,-6 3-32 0,-3 0 37 15,-3 2-39-15,-4 3 0 16,-3 0 34-16,4 3-34 16,2-5 6-16,8-3 13 15,6-4-10-15,4-3 0 16,2 1-9-16,2-2 0 15,0 0 5-15,0 1-5 16,0 1-3-16,-3 0-6 16,-2 3 18-16,3-4-22 15,0-3 7-15,-1-2 6 0,6 0-16 16,1-4-3 0,3-1-69-16,4 0 39 0,-1 0-64 15,-1 0-186-15</inkml:trace>
  <inkml:trace contextRef="#ctx0" brushRef="#br0" timeOffset="560942.3757">18332 11855 319 0,'0'0'7'15,"0"0"-2"-15,0 0-5 16,0 0-99-16,0 0 99 16,0 0 101-16,-20-6-79 15,19 6 7-15,1 0 39 16,-2 0 48-16,1-2-66 15,-2 2 27-15,2 0-47 16,-2 0-3-16,1 0-2 16,-2 0-22-16,-2 0 21 0,-1 0-24 15,-4 6 0-15,-3 10 38 16,0 4-36-16,0 7 37 16,-2 7-22-16,4 3-8 15,2 4 36-15,2-1-45 16,6 1 0-16,2-7 19 15,0-7-18-15,2-10-2 16,10-6-2-16,0-5 3 16,1-6 8-16,3 0 18 15,5-6-6-15,6-15 17 16,1-6-33-16,2-5 4 16,-3-1-8-16,-6-1 0 0,-2-2 7 15,-2 0-7-15,-5 0 0 16,-3 2-2-16,-5 5 12 15,-3 4-10-15,-1 1 0 16,0 5 1-16,0 1 5 16,0 4-6-16,0 2-1 15,0-1 1-15,0 6 0 16,0 2 6-16,0 4-6 16,0 1 0-16,0 0-15 15,0 0 15-15,0 0-18 16,0 0 10-16,0 12 7 15,2 9 0-15,0 6 1 16,3 1 0-16,0 2-1 0,-1-1 1 16,4-2 0-1,0 0 6-15,-1-3 2 0,0-4-11 16,1-2 3-16,-2-6 0 16,3-3-13-16,1-1 13 15,2-1-35-15,8-4 13 16,5-2-23-16,3-1-24 15,2 0-70-15,-2 0-164 16</inkml:trace>
  <inkml:trace contextRef="#ctx0" brushRef="#br0" timeOffset="561773.5789">19443 11433 387 0,'0'0'13'0,"0"0"-13"15,0 0 14-15,0 0-2 16,0 0 125-16,0 0-42 16,-12-45-24-16,12 45-46 15,0 0 9-15,0 0-8 16,0 0-24-16,0 0 7 15,0 1-9-15,0 15 0 16,1 4 22-16,10 8 4 0,4 2-1 16,6 1-3-16,1 3-17 15,3 0 24-15,-2-1-29 16,2 2 0-16,-2-3 4 16,0 1-3-16,1-6-1 15,-4-1 2-15,-1-3 5 16,-5-3 4-16,0-2-11 15,-4-3 11-15,-4-1-17 16,1-5 14-16,-4 0-8 16,0-2 0-16,-2-1 11 15,-1 1-42-15,0 1 31 16,0-1-78-16,0 1 14 0,-1-1-32 16,-5 0-62-16,-1 0-72 15</inkml:trace>
  <inkml:trace contextRef="#ctx0" brushRef="#br0" timeOffset="562413.3764">19756 12201 749 0,'0'0'65'0,"0"0"-53"15,0 0 2-15,0 0 0 16,0 0 16-16,0 0 18 15,69 0-47-15,-50-3 26 16,2-2-9-16,0-3-12 16,-1-2 44-16,-3-3-49 15,-2-2 7-15,2-3 17 0,-4-2-24 16,-2-2 0 0,-3 0-1-16,-6-1-20 0,-2 3 16 15,0 6-20-15,-3 4-14 16,-9 5 35-16,-4 3-15 15,2 2-2-15,-4 0 5 16,-2 0 13-16,-3 12 2 16,4 0 0-16,1 4 0 15,4 1-5-15,3 3 13 16,3-1-8-16,0 1 0 16,5-1 6-16,3-2 22 15,0-2-28-15,0 0 0 16,3-1 20-16,8 0-18 15,5-2 15-15,1-1-17 16,4-2 10-16,-1-1 12 0,0-2-22 16,-2-1 0-1,2-2 7-15,-4 0-7 0,1-3 0 16,2 0-4-16,0 0 2 16,1 0-4-16,-1-8-55 15,-2-4-88-15,-8-5-27 16</inkml:trace>
  <inkml:trace contextRef="#ctx0" brushRef="#br0" timeOffset="563573.3875">18571 11858 385 0,'0'0'81'16,"0"0"-36"-16,0 0-31 0,0 0 56 16,0 0-20-1,0 0-36-15,-8-12 50 0,5 9-50 16,0-1-5-16,-1-1 30 16,3 1-31-16,0 0-1 15,-1-1 11-15,0-2 1 16,0 3-8-16,-1-5 6 15,-1 2-11-15,1-2 40 16,-2-3-46-16,-2-1 24 16,4-3-24-16,-5 1 16 15,2-2 1-15,0 1-5 16,2 1-3-16,-1-2 18 0,0 0-15 16,0 0-1-1,1 2-11-15,-1 1 21 0,0 2-18 16,1-1-3-16,2-1 3 15,-3 0 5-15,1-3-5 16,2 3-3-16,-3-3 0 16,-1 0 13-16,0 2-13 15,-1 1 0-15,1 2 0 16,-2-2 22-16,2 4-22 16,2 2 0-16,1 3-5 15,3 5 17-15,0 0-9 16,-3 0-3-16,3 0 0 15,0 0-27-15,-1 5 19 0,-2 12 2 16,0 9 2 0,0 4 8-16,1 1 2 0,2 1-6 15,0 0 0-15,0 2-4 16,0 0 6-16,0-1-2 16,0-2 0-16,0-2 0 15,3-3-2-15,2-3-42 16,2 0-35-16,-3-4 29 15,4-2-80-15,-1-4-31 16,4-7-155-16</inkml:trace>
  <inkml:trace contextRef="#ctx0" brushRef="#br0" timeOffset="566093.7651">18350 12401 555 0,'0'0'3'0,"0"0"68"16,0 0-45-16,0 0 21 15,0 0 42-15,0 0-41 16,0-6 5-16,0 6-53 16,-3 0 16-16,-6 0-9 0,-5 10-7 15,-6 4 0-15,-2 3 24 16,-1-2-6-16,0-1 11 15,1 1-21-15,-1 2-6 16,1 1 44-16,-2 0-42 16,3 0 1-16,-3 1 10 15,5-1-3-15,0-1-16 16,4 0 4-16,-2-2 0 16,6-3 2-16,1-1-2 15,0-3 0-15,4-2-3 16,2-1 15-16,1-2-24 15,-2 0 4-15,1 2-48 0,-5 1 29 16,0 0-101-16,-2-1-33 16,1-5-252-1</inkml:trace>
  <inkml:trace contextRef="#ctx0" brushRef="#br0" timeOffset="566881.3331">18013 12753 379 0,'0'0'122'0,"0"0"-76"15,0 0 66-15,0 0-81 16,0 0 35-16,0 0 23 16,-2-24-46-16,-3 24-6 15,-3 0-37-15,0 0 0 16,-1 0 14-16,-2 0-14 16,0 3 0-16,-1 8-2 15,-1 5 13-15,-1 4-18 16,-1 5 7-16,2 4 0 0,1-1 5 15,2-1-5 1,8-7 0-16,2-3-1 0,0-3-1 16,0-6 0-16,8-2 2 15,6-6 0-15,6 0 10 16,7-2-10-16,1-16 0 16,2-5-1-16,-5-1-10 15,-6 0-3-15,-7 4 5 16,-5 3 9-16,-6 3-7 15,-1 0 7-15,0 4 0 16,0 2-3-16,0 1 14 16,0 6 3-16,0-1-14 15,0 2 6-15,0 0-13 0,0 0 7 16,0 3-9 0,0 12 4-16,0 6 9 0,0 1-4 15,3 3 0-15,-3 1 6 16,0 1 30-16,0 4-36 15,0-4 0-15,0 4 17 16,0-5-15-16,-4-3 3 16,-6-1-5-16,1-6 0 15,-4 1-6-15,1-3 6 16,-2-1 0-16,3-4-1 16,2-1 3-16,4-5-2 15,4-1 0-15,1-2 2 16,0 0-14-16,0 0 12 15,0-5 0-15,9-10-4 0,4 0 10 16,5-1-9-16,3 1 3 16,0 1-34-16,1 3 22 15,1 3-77-15,0 3-2 16,-6 5-50-16,2 0-227 16</inkml:trace>
  <inkml:trace contextRef="#ctx0" brushRef="#br0" timeOffset="567735.914">18683 12285 132 0,'0'0'284'16,"0"0"-266"-16,0 0-13 15,0 0 8-15,0 0-10 16,0 0 124-16,26 41-61 0,-9-20-35 16,0 4 27-16,4 3-27 15,0 0 29-15,2 2-29 16,-1 1-29-16,-5 3 64 16,-1-3-60-16,-5 2 0 15,0-3 17-15,-2-4-21 16,-3-1 7-16,-2-8-9 15,0-2 0-15,0-6 1 16,-1-4-1-16,-3-1-7 16,0-1-34-16,0-2-67 15,0 1-44-15,0-2-336 16</inkml:trace>
  <inkml:trace contextRef="#ctx0" brushRef="#br0" timeOffset="568554.2942">18788 13223 685 0,'0'0'91'15,"0"0"-82"-15,0 0-5 16,0 0 3-16,0 0-6 16,0 0 49-16,103 2-46 15,-79-14 9-15,-3-2-13 16,1-3 7-16,-3-3 29 15,-2 1-27-15,-1-6 3 16,-5 0 9-16,-5-1-20 16,-4-1-2-16,-2 3-19 15,0 0-31-15,-11 7 45 16,-7 1-16-16,3 8-7 16,2 4 22-16,4 2 6 0,4 2 1 15,1 0 0-15,1 0 9 16,0 11-28-16,0 13 19 15,3 2 0-15,0 4 23 16,0 1-23-16,0 0 7 16,0-1 19-16,0-3-22 15,4 0 43-15,1-1-41 16,-2-2-3-16,-2-2 36 16,1-3-34-16,1-2 2 15,-2-3-7-15,1-6 13 16,-1-3-4-16,-1-3-9 15,0-2 0-15,0 0 23 16,0 0-23-16,0 0 6 16,2 0 0-16,-1-5 2 0,3-5-11 15,3-1 3-15,0-2-5 16,2 6-2-16,3-2-17 16,1 2 11-16,4 1 1 15,-2 2 2-15,2 1 0 16,0 3 10-16,-2 0-3 15,-3 0-6-15,1 7 9 16,-2 5-3-16,-5 3 0 16,1 1 3-16,-1 1-2 15,-3-2 2-15,1 0 0 16,1-6 6-16,0-1-6 0,4-2 0 16,1-3-6-1,5-3 24-15,7 0-37 0,8 0 4 16,4 0-119-16,-1 0-88 15</inkml:trace>
  <inkml:trace contextRef="#ctx0" brushRef="#br0" timeOffset="571321.3839">20152 12455 254 0,'0'0'19'16,"0"0"-3"-16,0 0 80 0,0 0-33 16,0 0 38-16,0 0-29 15,0 0-47-15,-3 0 10 16,3 0-9-16,0 0-17 16,0 0 67-16,0 0-74 15,0 0 7-15,0 0 27 16,0 0-30-16,0 0 6 15,0 0-12-15,0 0 12 16,0 3-13-16,0 4 1 16,0 8 0-16,0 2 24 15,0 0-23-15,10 4 25 0,-3 0-26 16,4 2 5 0,4 5 18-16,-2-1-23 0,2 2 0 15,0-2 17 1,0-3-15-16,0-3 16 0,0-3-18 15,-2-2 1-15,-2-3 39 16,-3-4-37-16,-1-3-3 16,-4-2 17-16,-2-1-14 15,1-3 6-15,-2 0-9 16,0 0 0-16,0 0 21 16,0 0-19-16,0 0-2 15,0 0 4-15,0 0-4 16,0 0-15-16,0 0-56 15,1-3-97-15,4-1-20 0,-1 3-440 16</inkml:trace>
  <inkml:trace contextRef="#ctx0" brushRef="#br0" timeOffset="571951.5863">20263 13201 559 0,'0'0'77'16,"0"0"-62"-16,0 0-10 15,0 0 24-15,0 0 79 16,0 0-73-16,10 9 8 16,3-9 12-16,-3 0-33 15,1 0 23-15,2 0-34 16,1 0-3-16,2-11 38 0,-1-3-46 15,-2-3 0-15,-2-4 17 16,-2 0-14-16,-4-4 5 16,0 5-8-16,-5 1 0 15,0 5-14-15,0 6 14 16,0 5 0-16,0 2-12 16,0 1 16-16,0 0-15 15,0 0-5-15,0 0 9 16,-5 10 3-16,0 6 4 15,-1 4-1-15,3-1-8 16,1-2 18-16,2 2-21 16,0-4 11-16,0 0 1 15,5-3-11-15,2-3 11 0,3-1 0 16,1-3 9 0,2 1-1-16,2-3 17 0,3 0-25 15,0-1 0-15,5 0-1 16,0-1 1-16,6-1-16 15,5 0-24-15,3 0-117 16,-1 0-173-16</inkml:trace>
  <inkml:trace contextRef="#ctx0" brushRef="#br0" timeOffset="573214.6631">21199 12792 188 0,'0'0'165'16,"0"0"-86"-16,0 0 31 15,0 0-44-15,0 0 27 0,0 0-39 16,-3 0-36-16,3 0 39 16,0 0-32-16,0 0 6 15,0 0-12-15,0 0-19 16,0 0 36-16,0 0-36 16,0 0 12-16,0 0-5 15,0 0-7-15,0 0-1 16,0 0-5-16,0 0 12 15,0 0-9-15,3 9 3 16,7 3 0-16,-1-1 15 16,4 2-8-16,-1-3 1 15,-1 1-8-15,5 0 17 16,-2 0-7-16,2 2-10 16,3 2 1-16,-2-1 14 15,4 5-13-15,-1 1-1 0,0-1 5 16,2 1 6-16,1-4 5 15,-1-1-17-15,-4-3 2 16,-5-2 3-16,-4-4 0 16,-3 0-5-16,-4-3 0 15,-1 1 4-15,0-4 1 16,1 0-5-16,-2 0 0 16,0 0 3-16,0 0-3 15,0 0 0-15,0 0 0 16,0 0 4-16,2 0-11 0,0 0 7 15,5 1-81 1,5 1 53-16,4-1-109 0,1-1-75 16</inkml:trace>
  <inkml:trace contextRef="#ctx0" brushRef="#br0" timeOffset="574201.8399">21843 13317 611 0,'0'0'91'16,"0"0"-37"-16,0 0-39 15,0 0 38-15,0 0 12 16,0 0-11-16,0 0 24 15,-9-1-58-15,9 1-7 16,0 0 2-16,0 0-15 16,0 0 20-16,4-2-20 15,6-3 0-15,4 3 6 16,0-1-6-16,-5 1 0 0,0 0-2 16,-5 2 11-16,-2 0-14 15,-2 0 5-15,1 0-9 16,1 0-7-16,-1 9 16 15,-1 8 0-15,0 4-5 16,0 2 14-16,0 3-4 16,-4-1-5-16,-11 1 0 15,1 0 0-15,-6 1 1 16,-3 1-1-16,-2 0 5 16,-1 0 1-16,3 0-8 15,-3-2 2-15,4-1 0 16,1-1 2-16,0-2-2 15,1-4 0-15,3-1 2 16,-1-4 2-16,4-2-8 16,4-3-6-16,1-2-4 15,2 0-2-15,2-5-12 0,3-1 16 16,2 0 12-16,0 0-14 16,0 0 10-16,0-1 4 15,0-11-27-15,0-5 19 16,2 2-6-16,4 1 8 15,0 2 1-15,3 1 9 16,0 3-13-16,0-1 9 16,3 6 0-16,0 0 16 15,3-1-16-15,3 3 0 16,1 1 9-16,2-2-3 16,3 2-5-16,1-1-1 0,5-2 0 15,3 0 8-15,1-4 0 16,3 2-8-16,2-2 0 15,1-1-33 1,-1 0-87-16,-4-6-259 0</inkml:trace>
  <inkml:trace contextRef="#ctx0" brushRef="#br0" timeOffset="578071.2576">20490 8910 155 0,'0'0'37'0,"0"0"64"15,0 0 13 1,0 0-6-16,33-79-20 0,-27 64-26 16,0 7-34-16,-3 2 77 15,-2 3-70-15,-1 3 15 16,0-2 20-16,0 2-45 16,0-3 32-16,0 0-57 15,-6-3 8-15,-7 1-4 16,0 0-4-16,-7 2 0 15,1 2-1-15,-7 1 12 16,-3 0-13-16,-7 0 2 16,-10 11 0-16,-5 1-1 15,-12 5 1-15,-1 0 0 0,3-1-12 16,3 1 36 0,8-4-34-16,3-1 10 0,2-1 0 15,-3-2 3-15,2 0-3 16,4 1 0-16,0 0-2 15,1 2 10-15,-2-2-16 16,0 5 7-16,1-3 1 16,3 1 1-16,0 2-1 15,-2-1-1-15,1 2-4 16,-2 2 10-16,-1 1-10 16,5 1 5-16,2 4 0 15,4-3-11-15,4 3 11 16,0-1 0-16,1 4 3 15,-4 2 5-15,1 0-16 0,-3 2 3 16,-3 1 5-16,-1-2-17 16,0 1 16-16,2 0 1 15,6-1-10-15,-1 0-3 16,1 1 13-16,4 0 0 16,1 1 6-16,0 1-6 15,0 0 0-15,1 1-6 16,0 2-5-16,1 3 11 15,-1-2 0-15,4 1-1 16,1 1 5-16,0-2-15 16,-1-1 11-16,1-3-11 15,-1-2-5-15,2-2 16 16,-1 0 0-16,0 3-8 0,0 2 18 16,3-1-20-1,-3 1 10-15,3 0-16 0,-1 0 4 16,0 1 6-16,-2 0-5 15,-1 1 7-15,0-2 4 16,-1-2 0-16,0-2 0 16,1 0 0-16,-2-3-1 15,0 2 1-15,0-2-2 16,-1 2-9-16,0 0 22 16,-2-3-23-16,1-1 12 15,2-1 0-15,1-1-9 16,0 0 11-16,2 1-2 15,1-2 0-15,6-2 7 16,-1 0-8-16,-1-1 1 0,-1 1 0 16,-2 0-4-16,1-1 4 15,-4 1 0-15,2 1-1 16,-2 2 10-16,1-1-16 16,1-1 7-16,0 1 0 15,1 1-6-15,-1 0 8 16,3-3-2-16,1 3 0 15,4-1 13-15,0-3-24 16,2 1 11-16,1-1 0 16,-1 3 1-16,1-1-1 15,-2 4 0-15,0 2-2 16,-2 2 10-16,-3 0-19 16,0-3 11-16,0 0 0 0,-2-3 0 15,3-4 0-15,-1 1 0 16,2 1-4-16,2-2 12 15,-1 3-9-15,5-1 1 16,1 4 0-16,1-1 2 16,1-2-2-16,2 2 0 15,0-2-10-15,0 0 19 16,0-2-14-16,-1-1 5 16,-1 0 0-16,2-2 5 15,-1 1-5-15,-1 0 0 16,1 2-3-16,-2 0 7 15,-1-2-4-15,2 1 0 0,2-1 3 16,0 0-8 0,0 0 5-16,0 1 0 0,0 1-6 15,0-1 17-15,6 1-22 16,0 1 11-16,1-1 0 16,1 2 6-16,1 0-6 15,1 1 0-15,2 1-7 16,1 0 21-16,1 3-24 15,1-2 10-15,-3-3 0 16,0-1-1-16,0-2 1 16,-3-2 0-16,0 2-2 15,-4-2 11-15,0 0-12 16,-2 1 3-16,0 0 0 0,0-1-7 16,0-1 7-16,2-2 0 15,-2 0-3-15,2-1 11 16,-2 0-10-16,0-2 2 15,-1 1 0-15,2-1-2 16,-1-1 6-16,-1-1-4 16,1 2 0-16,0 0 11 15,0 0-12-15,1 3 1 16,-1 1 0-16,-1 2 2 16,-1 2-2-16,-1 3 0 15,0-3-4-15,0-2 15 16,0 0-12-16,0-3 1 0,0-1 0 15,0-1 19 1,0 0-19-16,0-3 0 0,0 1 0 16,0 1 12-16,0 0-6 15,0 0-6-15,0 1 0 16,0 1-3-16,2 2 3 16,-2 2 0-16,0 2-4 15,3 0 17-15,-3 1-16 16,0 2 3-16,0-2 0 15,1-1-2-15,-1 0 3 16,3-4-1-16,-1-2 0 16,-1 0 9-16,1 0-7 15,-2 1-2-15,0 2 1 16,0-1 12-16,1 4-13 16,1 0 0-16,-2-2-4 0,0 3 19 15,0-1-12-15,0 0-3 16,0-4 0-16,0 0-5 15,0 1 5-15,0-2 0 16,0 0-3-16,0 0 17 16,1 0-18-16,6 2 4 15,-1-1 0-15,3 2-5 16,-1 1 5-16,1 2 0 16,-2 0-3-16,1 0 14 15,-1 2-11-15,2 2 0 16,-3-4 0-16,2 3-7 15,3 1 7-15,-2-2 0 0,1 1-1 16,3 0 10-16,-3-1-10 16,1 0 1-16,0 2 0 15,0 0-2-15,0 0 2 16,-1 0 0-16,2 3-9 16,-1 0 15-16,0 2-11 15,0-1 5-15,2-5 0 16,1 1-21-16,3-5 21 15,1 2-14-15,3-1 10 16,0 0-11-16,-1-1 11 16,0 0 1-16,3-2 3 15,-2 3-8-15,3 1 9 16,1-1-1-16,2 3 0 0,-1-1 5 16,3 0-13-1,1-1 8-15,-1 0 0 0,4-1-11 16,-1 0 13-16,0-1-2 15,0 1 0-15,-2-3-2 16,-1 2-2-16,1-1 4 16,-1 0 0-16,0 2 4 15,-1 0-4-15,-3 0 0 16,-1-2-6-16,-1 0 14 16,0 1-10-16,0 1 2 15,0-1 0-15,1 0-4 16,1 0 4-16,-1 1 0 0,0-1-7 15,6 0 18 1,0-1-7-16,3 2-4 0,2 2 0 16,3 1-8-16,-1 4 8 15,4-4-5-15,0 2 0 16,-3-3-5-16,-1 0 7 16,0-1-4-16,-5-1 7 15,1-2-1-15,-1-1 1 16,2-1 0-16,5 2 0 15,5-1 6-15,12 1-10 16,14 2 4-16,8 0-17 16,16 8 14-16,2 1-38 15,1 5-26-15,-3 6 9 16,-9 2 15-16,-9-4 35 16,-11 0 6-16,-9-2 2 0,-7-6 13 15,-5-4-5-15,-4-3-7 16,-4-4 14-16,-4 0-3 15,0-4 18-15,-2-1-23 16,-2-1-6-16,0 0 35 16,1-2-36-16,-1 2-3 15,-1-2 0-15,0 2 6 16,-2 0 1-16,0-3-4 16,-1 4 0-16,-4-4 6 15,-2-2-6-15,1 1 0 16,-4-4-3-16,3 2 3 15,0-2-19-15,2 0-94 0,4-2-137 16</inkml:trace>
  <inkml:trace contextRef="#ctx0" brushRef="#br0" timeOffset="579751.2502">20416 8824 155 0,'0'0'139'16,"0"0"-115"-16,0 0 9 16,0 0-22-16,0 0-7 15,0 0 27-15,0 0-31 16,-2-27 0-16,2 22 24 0,0 2-12 16,0 2 16-16,0 1 43 15,0 0-62-15,0 0 60 16,0 0-63-16,0 0-1 15,0 0 6-15,0 0-6 16,0 0-8-16,0 0 3 16,0 0 0-16,0 0 10 15,-1 0-6-15,1 0-1 16,0 0 39-16,0 0-40 16,0 0 15-16,7-1-17 15,12-1 0-15,2-1 2 16,3-1-2-16,6 0 0 15,5-2 16-15,1-1-9 16,5 2 3-16,-2-2-10 0,4-1 13 16,0 2-10-1,2-2-3-15,0 2 0 0,1 0 0 16,-1 1 9-16,-5-2-10 16,-2 2 1-16,-6 2 0 15,-4-2-2-15,-4 3 2 16,2-1 0-16,-1-1-2 15,-1 1 7-15,-2-1-5 16,-1 1 0-16,0-4 6 16,3 0-12-16,1-1 6 15,-1-2 0-15,1-2-3 16,5 0 6-16,0 0-3 16,1-1 0-16,1 0 14 0,-2 3-19 15,-4-1 5-15,0 0 0 16,-3-1 2-16,0 0 4 15,-2-1-6-15,-3 2 3 16,-5 0 11-16,-3 0 22 16,3 1-36-16,-3-2 1 15,2 3 10-15,-2-3-8 16,2 2-3-16,2-1 0 16,1 2 12-16,-1-3-7 15,0 0-5-15,4 2 0 16,0-2-1-16,1 3 1 15,2-2 0-15,-3 2-4 0,6-1 17 16,0 1-15-16,1 1 2 16,0 1 0-16,1 0-5 15,-1 1 5-15,-3 2 0 16,-4 0 0-16,-6 2 13 16,-6 1-22-16,-4-1 9 15,-2 2 0-15,0 0-4 16,0 0 4-16,0 0 0 15,0 0-1-15,1 0 15 16,-1 0-22-16,0 0 8 16,3 0-40-16,3-1 17 15,2 0-61-15,2-1-20 16,-1-1-73-16,-3-5-166 16</inkml:trace>
  <inkml:trace contextRef="#ctx0" brushRef="#br0" timeOffset="584886.1971">1219 6618 447 0,'0'0'7'0,"0"0"91"16,0 0-73-16,0 0 13 15,-84-11-3-15,74 6-30 16,1 4 57-16,3 1-62 16,-3 0 0-16,3 0 17 15,-3 0-9-15,-3 14-16 16,-4 9 5-16,-2 9 3 15,-3 5 7-15,-4 3-7 0,1 1 0 16,1 3-2 0,0-4 7-16,0-3-2 15,1 2-3-15,1 0 0 0,-3 5-6 16,3-1 6-16,0 3 0 16,0-1-5-16,1 2 24 15,3 1-25-15,2 0 6 16,2 7 0-16,0 2-6 15,2 1 6-15,0 3 0 16,-2-4-3-16,1 1 14 16,0-6-1-16,3-3-10 15,2-4 0-15,-1-4-1 16,-2-3 1-16,3 0 0 16,2 2 0-16,0-2 8 15,1-1-11-15,1-1 3 16,3 0 0-16,0 3-4 0,9 5 4 15,8 4 0-15,9 7 22 16,3 0-17-16,-4-2 10 16,2 2-15-16,-2-2 0 15,-2 1-2-15,-1 1 2 16,5-1 0-16,-5-1 6 16,4 0 7-16,-4 3-3 15,3-4-10-15,-4 1 0 16,1 1-2-16,-2 1 2 15,0 1 0-15,1 3 6 16,2 2 8-16,1 0-11 0,1-2-3 16,2-3 0-16,0-5-2 15,1-4 2-15,2-5 0 16,4-5-2-16,-2-1 11 16,2-7-18-16,0-3 8 15,-4-2 1-15,3-6-8 16,0-4 8-16,0-4 0 15,4-5 3-15,0-3 6 16,2-2-13-16,1-2 4 16,-4-18 0-16,-5-5 22 15,-5-6-21-15,-4-7 1 16,0-3 26-16,-8-8-23 16,-1-4 2-16,-5-1-7 0,-4-6 3 15,-2 0 4-15,-2-1-7 16,0-2 0-16,0-1 9 15,0-5-3-15,-2-6-7 16,-2-5 1-16,-1-6 0 16,-1-8-6-16,-1-1 6 15,-2 1 0-15,1 6-1 16,-2 10 8-16,-2 11-7 16,-3 12 0-16,3 9 0 15,-1 7-3-15,1 8 3 16,3 1 0-16,1 1 4 15,1 0-4-15,1-4 0 16,0-5-3-16,2-3 3 16,-4-9 6-16,-1-7-6 0,-1-1 0 15,-4 1-1-15,-2 4 3 16,1 10-2-16,-3 0 0 16,0 4 4-16,2 0-5 15,1 2 1-15,0 1 0 16,6 2 7-16,-1-1-5 15,1 0-2-15,1-4 0 16,-5 2 10-16,4-8-21 16,-3 1 11-16,0-3 0 15,-4 0 0-15,5 5 0 16,-2 3 0-16,-1 3-2 16,-1 3 17-16,2-1-26 15,-5 2 11-15,4 2 0 0,-3-2-2 16,-4 5 2-16,3-2 0 15,-6 0-2-15,1-1 10 16,-3 2-13-16,2-1 5 16,-3 2 0-16,0 4-3 15,2 0 3-15,1 4 0 16,2 2-4-16,1 1 14 16,-2 5-6-16,3 2-4 15,0 1-9-15,-2 5 4 16,1 1 5-16,-4 2-6 15,1 0-4-15,1 0 10 16,-2 12-24-16,4 1 24 0,0 6-27 16,3 3 23-1,5 3-42-15,1 1-22 0,9 4 3 16,3 1-144 0,0-6 8-16</inkml:trace>
  <inkml:trace contextRef="#ctx0" brushRef="#br0" timeOffset="590691.7582">2315 7779 402 0,'0'0'2'15,"0"0"31"-15,0 0-33 16,0 0 0-16,0 0 25 16,0 0-8-16,0 0 31 0,-36-7 4 15,36 7-17-15,-2 0 37 16,2 0-71-16,0 0 13 15,0 0 32-15,0 0-32 16,0 0 18-16,0 0-24 16,0 0 1-16,0 0 12 15,0 0-21-15,0 0 0 16,0 0-5-16,0 0 12 16,14 7-13-16,7 7 6 15,6 3 0-15,4-3-3 0,7-2 3 16,4 1 0-16,11-4-2 15,4-2 10-15,1-2 9 16,0-3-17-16,5 0 0 16,-2-2 4-16,0 0-4 15,-1 0 0-15,-6 0 10 16,-4 0-5-16,-7 0-8 16,-2 0 3-16,-7 4 0 15,-1 0 16-15,-8-1-13 16,-8-2-3-16,-4 0 15 15,-7 1-11-15,-3-2 5 16,-3 0-9-16,0 0 6 0,0 0 26 16,0 0-32-16,0 1 0 15,0-1 5-15,0 0 5 16,0 0-11-16,0 0 1 16,0 0 0-16,0 0-10 15,0 0 10-15,0 0-41 16,0 0-14-16,3 0-51 15,2 0-86-15,2 0-184 16</inkml:trace>
  <inkml:trace contextRef="#ctx0" brushRef="#br0" timeOffset="591892.2509">3443 6656 432 0,'0'0'77'16,"0"0"18"-16,0 0-57 16,0 0 17-16,0 0 2 15,0 0-20-15,0 0 62 16,0 0-60-16,0 0-26 15,0 0 18-15,0 0-27 16,0 0-3-16,0 0-1 16,0 0 0-16,0 0-16 15,0 0 6-15,0 0-61 16,0 0 28-16,0 0-68 16,0 7-97-16,0 1-56 15</inkml:trace>
  <inkml:trace contextRef="#ctx0" brushRef="#br0" timeOffset="598410.3351">2208 9149 195 0,'0'0'98'16,"0"0"-25"-16,0 0-6 15,0 0-32-15,0 0 44 0,0 0-31 16,0 0 32 0,0 0-74-16,-69-12 7 0,59 12 35 15,1 0-48-15,3 0 0 16,3 0 13-16,1 0-6 15,2 0 2-15,0 0-9 16,-1 0 9-16,-1 0-8 16,1 0-1-16,-1 0 0 15,1 0-2-15,-2 0 8 16,3 0-6-16,0 0 0 16,0 0 1-16,0 0 11 15,0 0-12-15,0 0 0 0,0 0 31 16,0 0-27-16,0 0 1 15,0 0-5-15,0 0 0 16,0 0 5-16,0 0-5 16,0 0 0-16,0 0-8 15,0 0 16-15,0 0-11 16,0 0 3-16,0 0 0 16,0 0-4-16,0 1 4 15,0 1 0-15,0-2 3 16,0 3 2-16,0-2-5 15,0 2 0-15,0-2 1 16,0 0-1-16,3 1 0 16,-2 1 0-16,1-2 1 0,-1 1 10 15,1-2-7 1,-2 3-4-16,1-3 0 0,-1 0-1 16,0 0 1-16,0 0 0 15,2 0 4-15,-2 0 9 16,0 2-17-16,1 0 4 15,2 2 0-15,2 0-3 16,-2 1 3-16,3 3 0 16,0-2 1-16,0 1 10 15,1-1-12-15,2 1 1 16,-3 2 0-16,6-1-4 16,-1 2 4-16,2 1 0 15,-1 0 0-15,1 0 5 0,-1 0 3 16,1 3-8-16,1 0 0 15,2 0-7-15,-1 1 7 16,3-3 0-16,3 1 5 16,3-4-3-16,4 0 5 15,4-3-7-15,1-2 0 16,11-2 8-16,-5 1-8 16,-3-1 0-16,0-2 2 15,-2 0 15-15,0 0-19 16,2 0 2-16,-5 0 0 15,-1 0 10-15,3-5-10 16,-4 1 0-16,0-3 4 16,-2 2-2-16,-6-1 10 15,0-1-12-15,-10 5 0 0,0-1 2 16,-5 3-2-16,-2-2 0 16,1 0 8-16,0 2-4 15,3-5-4-15,-2 4 0 16,2-2 0-16,0-1 0 15,5 0 0-15,-4-1 0 16,-2 1-4-16,2 0 19 16,-3 2-19-16,2-3 4 15,-5 3 0-15,-2 1-4 16,1-1 4-16,-2 2 0 16,1 0 3-16,-1 0 4 15,0 0-7-15,0 0 0 0,0 0 9 16,0 0 12-1,0 0-21-15,0 0 0 0,0 0 12 16,0 0-11-16,0 0-1 16,0 0 0-16,0 0 7 15,0 0-10-15,0 0 3 16,0 0 0-16,0 0 1 16,0 0-1-16,0 0 0 15,0 0-1-15,0 0 8 16,0 0-13-16,0 0 6 15,0 0 0-15,0 0-6 16,0 0 6-16,0 0-1 16,0 0-5-16,-3 0 12 0,-6 0-16 15,3 3 10 1,-5 4 0-16,0 2-14 0,-8 1 14 16,2 0 0-16,-7 5-5 15,-3 0 14-15,-4 5-20 16,-5-1 11-16,-3 3-9 15,-2-1 2-15,2-2-4 16,2-4 11-16,7-6-12 16,9-3 26-16,-1-2-19 15,2-4 5-15,-2 0 0 16,-2 0-6-16,0-4 6 16,1-11 0-16,0-2-3 15,1 0-4-15,1-3 3 16,1 6 4-16,1-3 0 0,-1 3-7 15,5 2 7-15,3-1 0 16,1 3-5-16,-1 1 16 16,7 2-17-16,-4-3 6 15,2 2 0-15,2 1 7 16,-1 2-7-16,0 2-4 16,3 1 0-16,-1 1-3 15,1 1 1-15,3 0 6 16,0 0-18-16,0 0-1 15,0 1-15-15,0 14 15 16,0 2 15-16,7 1 4 16,7 1-16-16,2-2 16 15,-1 1 0-15,6-3-11 0,-3-1 10 16,6-1 1-16,1-1-1 16,2-5 11-16,-2 0-4 15,1-1-6-15,1-2 1 16,-5-2 9-16,-3-1-10 15,-5-1 0-15,-3 0-11 16,-5 0 36-16,-4 0-28 16,-2 0 3-16,0 0 0 15,0 0 0-15,0 0 0 16,0 0-9-16,0 0 8 16,6 0-59-16,6 0 13 15,6-3-40-15,4-7-170 0</inkml:trace>
  <inkml:trace contextRef="#ctx0" brushRef="#br0" timeOffset="601845.3504">17619 9297 432 0,'0'0'53'16,"0"0"35"-16,0 0 18 15,0 0-63-15,0 0-23 16,0 0 75-16,0 0-57 16,-43-22-8-16,43 21 2 15,0 1-28-15,5 0 3 16,17 0-7-16,15 2 0 0,15 8 26 16,6 0-26-16,6 1 0 15,5-2 0-15,2-1 18 16,5-3-15-16,-2-3-3 15,-9-2 0-15,-12 2 3 16,-12-2-3-16,-12 0 0 16,-9 0 0-16,-11 0 11 15,-6 0-16-15,-3 0 5 16,0 0-25-16,-7 0 20 16,-25 6-41-16,-20 1 28 15,-18 0 4-15,-13 1-1 0,-11-2 13 16,-6-1-4-1,-6 0 6-15,4-4 20 0,7 2-17 16,13 1-3-16,15 0 4 16,15 1 7-16,17 0 3 15,15-5-14-15,14 1 2 16,6 1 18-16,0 1-20 16,9 3-1-16,22 2-4 15,16-1 10-15,21 2 13 16,15-4-18-16,11-1 2 15,5-4 10-15,-2 0-12 16,-6 0 0-16,-9 0-8 16,-10 0 18-16,-16-4-9 15,-18 2-1-15,-18 0 0 16,-14 1-28-16,-6 1 12 0,-13 0-31 16,-29 0 27-16,-28 5-10 15,-27 8-17-15,-18 1-38 16,0-3 23-16,9-3 62 15,26 0 90-15,27-1-8 16,22 1-47-16,12-2-24 16,11 2-15-16,5 0 4 15,3 1 0-15,7 2-4 16,23 2 13-16,17 1-9 16,18-7 48-16,16-2-24 0,7-5-14 15,0 0-10 1,-3 0 0-16,-13-2-6 0,-8-8 6 15,-12 2-38-15,-12-1-2 16,-17 4-32-16,-17-1-19 16,-6 0-135-16</inkml:trace>
  <inkml:trace contextRef="#ctx0" brushRef="#br0" timeOffset="605124.3722">2127 10510 674 0,'0'0'12'16,"0"0"-6"-16,0 0 13 16,0 0-1-16,0 0-18 15,0 0 0-15,-16 99 40 16,16-40-29-16,0 8 20 16,0 5 18-16,0 1-38 15,0-5 28-15,0-11-31 16,0-12-7-16,0-14 42 15,0-9-43-15,0-8 0 16,0-6 2-16,0-6 7 16,0-2-2-16,0 0-7 15,0 0 0-15,0-6 54 16,0-22-43-16,-12-14-5 16,-6-12-12-16,-3-12 14 0,0-1-3 15,-3 3-5 1,5 8 0-16,4 10 0 15,10 12 0-15,5 9 0 0,0 10-11 16,0 8 11-16,2 1-12 16,7 5-3-16,10 1 14 15,1 0-21-15,4 2 22 16,-2 14-1-16,-1 5-15 16,-6 6 32-16,-8 5-28 15,-7 9 12-15,0 7 0 16,-9 5 33-16,-7-1-31 15,-2-6-2-15,-1-5 15 0,5-12-12 16,1-7-3 0,8-9 0-16,4-7-27 0,1-6-15 15,0 0-145-15,12-17-68 16,7-13-259-16</inkml:trace>
  <inkml:trace contextRef="#ctx0" brushRef="#br0" timeOffset="605903.5698">2166 11107 667 0,'0'0'0'0,"0"0"5"16,0 0 11-16,0 0 15 0,0 0 13 16,0 0-4-16,88 47-26 15,-58-47 40-15,-2 0-47 16,0-7-7-16,-5-6 29 15,-6-4-27-15,-6 0 1 16,-6-3 21-16,-5 0-17 16,0-1 17-16,-12-3-24 15,-4 1 0-15,-4-7 10 16,5 1-6-16,0-2-1 16,6 0-3-16,2 3 0 15,7 1-4-15,0 4 4 16,3 3-12-16,13 1 8 15,-1 8-2-15,-1 3 0 16,1 3 6-16,-2 5-1 0,-2 0-29 16,0 5 26-1,-1 12 0-15,-2 7-4 0,0 7 16 16,2 4 6-16,-1 1-14 16,2 0 0-16,2-2 35 15,0-7-35-15,2-7 0 16,2-4 13-16,2-9-6 15,2-3-5-15,-3-4-2 16,4 0 0-16,0-16 29 16,-2-8-29-16,-1-6 11 15,-5-3 12-15,-7 0-16 16,-7 3 5-16,0 7-12 16,0 6 0-16,0 8 3 0,0 5-3 15,0 4 0-15,0 0-5 16,0 0 19-16,0 0-28 15,0 2 3-15,0 15 11 16,0 8-10-16,0 3 10 16,0 3 0-16,0-2 3 15,5-4 5-15,5-6-9 16,-2-4 1-16,2-6 0 16,-1-3-9-16,0-3 9 15,3-3 0-15,3 0 4 0,4-9 1 16,5-9 27-1,-3-6-32-15,2-4 12 0,-3 1-2 16,-6 1-10-16,-5 7 0 16,-4 7-1-16,-3 5 1 15,-2 1-1-15,0 6-18 16,0 0-48-16,0 0 31 16,0 0-72-16,0 0-49 15,0 3-163-15</inkml:trace>
  <inkml:trace contextRef="#ctx0" brushRef="#br0" timeOffset="607120.1266">3118 10690 32 0,'0'0'392'0,"0"0"-284"0,0 0-3 15,0 0-26 1,0 0-38-16,0 0 20 0,-32 21-48 16,14 8 2-16,-4 9 20 15,1 10-24-15,5 3 38 16,1-2-31-16,9-8-15 16,6-10 12-16,0-11-15 15,0-5 0-15,9-9-3 16,9-6 16-16,-1 0-13 15,6-3 0-15,2-15 5 16,-2-6 9-16,-7-2-14 16,-4 0 0-16,-10 2-5 0,-2 3 20 15,0 4-22 1,0 4 7-16,-9 2 0 16,0 6-11-16,3 4 11 0,0 1-4 15,1 0-8-15,1 0 2 16,1 13 6-16,0 2-1 15,3 4 5-15,0-2-5 16,0-3 5-16,6-2 0 16,6-2-7-16,0-3 18 15,2-2-17-15,0 0 6 16,-1-5 0-16,1 0 5 16,-2 0 0-16,3-9-5 15,-5-3 0-15,-2-3 2 0,-1-2-4 16,-4-3 2-1,0 6 0-15,-3-3 4 0,2 1-4 16,-2 5-6-16,6-1 5 16,-3 7-5-16,1 2-3 15,2 1 2-15,0 2-7 16,-1 0 3-16,2 2-4 16,-1 12 15-16,4 6-15 15,-3-1 31-15,3 0 4 16,1-5-20-16,0-2 4 15,1-6 8-15,4-4-2 16,2-2-10-16,8 0 1 16,5-16 13-16,-1-8-6 15,0-5-8-15,-8-2 7 16,-3 2-8-16,-11 3 1 0,-7 6 0 16,-1 10-9-1,0 3 20-15,0 7-11 0,-4 0 0 16,-2 0-1-16,-6 14-15 15,0 11 16-15,-1 6 0 16,5 8-4-16,4 0-1 16,4 0 5-16,0-6 0 15,0-6 7-15,0-7-8 16,7-6 1-16,1-7-1 16,-3-4-5-16,-2-3 12 15,-1 0-2-15,1-3-3 16,6-16 2-16,1-12 39 15,-2-6-42-15,-2-5 0 0,-6-4 6 16,0-3 1-16,0-1-2 16,-6 2-5-1,-2 9 0-15,0 10 5 0,4 13 2 16,0 11-7-16,4 4 20 16,0 1-19-16,0 0-2 15,0 12-25-15,0 13 26 16,3 6-1-16,7-1 1 15,1 1 0-15,1-9 2 16,4-3 8-16,1-5-20 16,2-4 2-16,12-5-81 15,4-5 59-15,6 0-154 16,-5-12-346-16</inkml:trace>
  <inkml:trace contextRef="#ctx0" brushRef="#br0" timeOffset="607605.7454">4084 10728 614 0,'0'0'116'16,"0"0"-52"-16,0 0-64 15,0 0 0-15,0 0 86 16,0 0-29-16,0 0-30 15,75-15 51-15,-32-5-54 0,-1-2 4 16,1-2-28-16,-6 0 3 16,-7 1 4-16,-8 2-5 15,-8 0-2-15,-8 2 11 16,-6-3-10-16,0-2-1 16,-12 3-2-16,-12 4-35 15,-1 2 23-15,5 8-25 16,6 4 38-16,6 3-10 15,8 0 7-15,0 0-2 16,0 0-31-16,0 0 0 16,12 0 35-16,10 0-26 15,7 3 28-15,-1 4 1 0,3 3 6 16,-1 1-5 0,-3 4-2-16,-3 4 0 0,-6 3 23 15,-5 0-20-15,-5 4 2 16,-7 1 24-16,-1 2-26 15,0 2 11-15,0-2-14 16,0-4 0-16,0-5-14 16,0-6-71-16,21-10-54 15,10-4-103-15</inkml:trace>
  <inkml:trace contextRef="#ctx0" brushRef="#br0" timeOffset="608018.3381">5055 10347 460 0,'0'0'439'15,"0"0"-439"-15,0 0 10 16,0 0-10-16,-85-14 0 16,67 14 52-16,0 0 3 15,4 10-52-15,0 10 9 16,2 6 5-16,2 12-27 15,5-1 10-15,5 2 0 16,0-3 15-16,5-7-15 16,8-4 0-16,4-6 12 15,-3-5-6-15,-3-8-7 0,0-3 1 16,-1-3 0 0,0 0 10-16,0-1-9 0,-2-18-1 15,3-7 21-15,-7-7-18 16,-4-4 4-16,0-2-7 15,0 8-19-15,-6 7 2 16,2 12 15-16,4 9-12 16,-3 3 4-16,3 0-66 15,-2 0 3-15,-1 4 26 16,-2 12-3-16,-3 11 29 16,-6-3-156-16,-5-1-367 15</inkml:trace>
  <inkml:trace contextRef="#ctx0" brushRef="#br0" timeOffset="609503.7535">4876 10655 684 0,'0'0'160'0,"0"0"-147"15,0 0-13-15,0 0 0 16,0 0 64-16,0 0-2 15,54-63-10-15,-32 30-52 16,-1-4 3-16,-1-5 25 16,-5-3-26-16,-5-1 0 15,-8 0 3-15,-2 4 3 0,-5-1 13 16,-14 3-21-16,-2 3-3 16,1 7-9-16,1 9 12 15,10 9 0-15,0 4-3 16,5 4 6-16,4 4 1 15,0-3-4-15,0 1 0 16,0 2-21-16,0 0 2 16,0 0 4-16,6 0 12 15,13 0 3-15,6-2 9 16,8-2-9-16,6-2 0 16,4-1-2-16,2-1 3 15,4 1-1-15,-7 0 0 16,-8 3 2-16,-7 2-5 15,-8 2 3-15,-8 0-1 16,1 3-18-16,-6 16 19 16,1 6 0-16,-2 6-3 15,0 3 13-15,3-1 11 0,1-6-21 16,4-2 3-16,4-11 4 16,-2-1-7-16,7-4 0 15,-1-5-8-15,3-4 23 16,-3 0-6-16,3 0-9 15,-5-9 0-15,-4 2 7 16,-6 4-7-16,-6 3 0 16,-3 0 0-16,0 0-8 15,0 5 1-15,0 15-2 16,0 7 9-16,0 4 8 0,0-2-8 16,4-5 0-16,7-2-1 15,2-10 14 1,2-4-13-16,4-5 0 0,0-3 0 15,4-1 6-15,3-15 3 16,-4-5-9-16,-4-3 0 16,-6-3 7-16,-9-1-18 15,-3-1 10-15,-3-1-42 16,-18 4 32-16,-4 2-22 16,0 10 9-16,8 6 21 15,2 6-4-15,3 2-5 16,3 0 2-16,0 9 10 15,5 3-17-15,2 1 17 0,2-2 0 16,0-5-1-16,0 0 0 16,8-3 1-16,5-1 0 15,4-2 0-15,3 0 47 16,6-8-46-16,-1-9 8 16,5-1 17-16,-6-3-24 15,1-2 16-15,-6 4-18 16,-5 3 0-16,-6 5 8 15,-6 9-8-15,-2 2 0 16,0 0-5-16,0 0 3 16,0 12 1-16,-7 11-4 15,-2 8 5-15,1 2-3 16,5-5 3-16,3-5 0 16,0-9-3-16,0-3 12 0,0-5-10 15,2-3 1-15,4-3 0 16,1 0-2-16,5 0 10 15,2-10-8-15,2-9 10 16,-1-1-7-16,-6-4 9 16,-4 1-12-16,-5-2 0 15,0 6-21-15,-8 4 0 16,-5 5 10-16,2 10-4 16,1 0-4-16,1 0-2 15,6 8-2-15,0 8 23 16,3-1-18-16,0 0 18 15,3 0-1-15,10-6-16 0,4 1 29 16,2-4-12-16,2-3 0 16,4-3 2-16,-1 0 61 15,1-6-60-15,0-12 11 16,-2-6 33-16,1-5-42 16,-3-3 26-16,-6-4-31 15,1-5 13-15,-7-2 4 16,-6-4-17-16,-3-1 0 15,0-2 7-15,-3-1 3 16,-6 7-11-16,1 13 1 16,0 14 0-16,6 11-5 15,2 6 5-15,0 0-16 16,0 9 8-16,0 19-23 16,0 8 30-16,0 7 1 0,0 1 0 15,0-5 12-15,0-10-11 16,2-5-1-16,7-7 18 15,1-5-13-15,1-5 0 16,2-2-5-16,2-5 0 16,3 0 8-16,0-5-8 15,0-12-30-15,-5-4-21 16,-8-1-106-16,-5-1-89 16</inkml:trace>
  <inkml:trace contextRef="#ctx0" brushRef="#br0" timeOffset="609667.9189">5973 9930 403 0,'0'0'298'15,"0"0"-273"-15,0 0-18 16,101-35-8-16,-70 21 1 16,-1 5 0-16,-3 1-13 15,-3 8 13-15,0 0-44 16,-11 0-169-16</inkml:trace>
  <inkml:trace contextRef="#ctx0" brushRef="#br0" timeOffset="610365.7748">5048 11093 415 0,'0'0'39'15,"0"0"-2"-15,0 0 102 16,0 0-54-16,0 0-19 16,0 0 32-16,-30 0-53 15,30 0-2-15,0 0-32 16,0 0 5-16,0 0-16 0,7 0 0 16,17 0 0-16,15-6 39 15,13-11-14-15,9-3-3 16,5-3-22-1,10-6 13-15,6-1 5 0,3 1-18 16,-1-2 0-16,-8 0 4 16,-5 1-3-16,-5-1-1 15,-3 0 0-15,-4 0 6 16,-2 0 0-16,-9 4-6 16,-5 5 0-16,-12 5-2 15,-13 5 2-15,-9 6 0 16,-6 5-3-16,-3 1 7 15,0 0-32-15,0 0 27 0,0 0-55 16,0 0 31-16,0 7-28 16,0 0-30-16,0 1 8 15,0-3-62-15,0-3-163 16</inkml:trace>
  <inkml:trace contextRef="#ctx0" brushRef="#br0" timeOffset="619730.5874">2269 7813 452 0,'0'0'59'15,"0"0"-10"-15,0 0-19 16,0 0 12-16,0 0 11 16,0 0-42-16,0 0 54 15,0 0-42-15,-6 0-21 16,6 0 23-16,0 0-22 15,0 0-4-15,0 0 1 0,0 0 0 16,0 0-13-16,0 0 13 16,0 0 0-16,12 1 3 15,6 5-3-15,1 1 0 16,-2-3 0-16,4 1 10 16,4 0-14-16,-7-3 4 15,4-1 0-15,-4-1-8 16,-1 0 8-16,2 0-8 15,-6 0 0-15,2 2-31 16,-3-2 31-16,-1 0-44 16,5 1-39-16,2 1-43 15,-6-2-90-15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4:31:54.9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5973 12326 555 0,'0'0'5'16,"0"0"-5"-16,0 0-12 15,0 0 0-15,0 0 24 16,0 0-16-16,0 0 4 16,23 18 0-16,-9-15 72 0,2 1-72 15,5 1 0-15,3 3 23 16,6 0-20-16,7 0 8 16,3 1-11-16,9-1 0 15,4 0 4-15,5-4-4 16,-1-1 0-16,-1-3-11 15,4 0 11-15,5 0-24 16</inkml:trace>
  <inkml:trace contextRef="#ctx0" brushRef="#br0" timeOffset="4.1285E7">13802 12123 375 0,'0'0'98'0,"0"0"-43"15,0 0-37-15,0 0-12 16,0 0 2-16,0 0 35 15,2 3-39-15,4-3 5 16,5 0 14-16,7 0 4 16,12 0 10-16,6 0-19 15,7 0-8-15,2 0 38 16,3 0-47-16,2 0-1 16,0 0 1-16,3 3 12 15,-1 2-18-15,-2 1 5 16,-4 0 0-16,-7-1 0 15,-6 1 0-15,-7-3-21 16,-5-3 15-16,-9 0-39 0,-6 0-5 16,0 0-91-1,-6 0-17-15,0 0-78 0</inkml:trace>
  <inkml:trace contextRef="#ctx0" brushRef="#br0" timeOffset="4.1285E7">5179 14008 371 0,'0'0'57'15,"0"0"-43"-15,0 0 33 16,0 0 19-16,0 0-40 16,0 0 15-16,0 0 11 15,-19 0-48-15,19 0 60 16,0 0-64-16,0 0 4 16,0 0-11-16,0 0 7 15,0 0-13-15,18 1 6 16,11 8 7-16,7 3-2 15,12 3 2-15,7-1 0 0,6 3-2 16,6-4 2-16,1-4 0 16,6-2-4-1,-2-3 9-15,-5-1-22 0,-3-2 15 16,-3 1-18-16,-7-2 13 16,-5 2-22-16,-9-1 4 15,-5 3 16-15,-7 3-78 16,-4 1 43-16,-3 5-32 15,-3 2-51-15,-5 3-8 16</inkml:trace>
  <inkml:trace contextRef="#ctx0" brushRef="#br0" timeOffset="4.1285E7">12612 14216 552 0,'0'0'10'16,"0"0"22"-16,0 0-29 15,0 0 16-15,0 0-20 0,0 0 1 16,35 9 0-16,-14-3 22 16,6 1-18-16,3 3 1 15,4 0-2-15,2 1 13 16,3-3-16-16,5-1 0 16,-1-4 0-16,7 0-26 15,-4-2 26-15,2-1-58 16,-5 0-65-16,-4 0-168 15</inkml:trace>
  <inkml:trace contextRef="#ctx0" brushRef="#br0" timeOffset="4.1285E7">2503 417 731 0,'0'0'24'0,"0"0"-19"16,0 0 15-16,0 0-17 16,0 0 60-16,0 0-30 15,-34-48 14-15,29 48-47 16,-3 16 15-16,-11 17 0 16,-6 22-2-16,-9 20-13 15,-8 17 37-15,-1 7-29 16,-8 6 21-16,3 2-19 15,-2 1-6-15,3 1 44 16,3 7-48-16,5-3 0 16,6-10 23-16,6-14-13 15,8-22-11-15,5-18 1 16,7-16 0-16,0-11 0 0,4-9 0 16,1-6 0-16,1-7-2 15,1 0-34-15,-5 0 5 16,-4 0-33-16,-10-11-59 15,-11-15-85-15,-6-15-368 16</inkml:trace>
  <inkml:trace contextRef="#ctx0" brushRef="#br0" timeOffset="4.1285E7">1471 969 651 0,'0'0'9'16,"0"0"28"-16,0 0-27 16,0 0-11-16,0 0 1 15,0 0 0-15,9 3 11 16,22 28-4-16,14 12 13 16,10 12 62-16,9 7-60 15,6 2 23-15,4 5-45 16,3-2 9-16,-2 1 30 15,-2-4-39-15,-5-6 0 16,-2-5 9-16,-2-5-5 16,-1 0 25-16,-2 2-29 15,-3-3 0-15,-3-8 20 0,-7-5-20 16,-9-11 0-16,-9-6-6 16,-11-6 21-16,-10-7-20 15,-6-3 5-15,-3-1 0 16,0 0-13-16,0 0 13 15,0 0-55-15,0-15-60 16,0-7 12-16,-3-5-184 16,3 3-40-16</inkml:trace>
  <inkml:trace contextRef="#ctx0" brushRef="#br0" timeOffset="4.1285E7">4221 844 448 0,'0'0'0'0,"0"0"0"15,0 0 22-15,-105 29 10 16,67-12 24-16,-1 4 30 15,-4 6-36-15,0 8 9 0,-6 9-57 16,-2 5 11-16,3 8 40 16,4 5-45-16,5 8-7 15,2 14 34-15,7 11-28 16,0 13 26-16,3 6-27 16,6 1 4-16,8-5 16 15,8-1-25-15,5-4-1 16,5-1 4-16,20 2 5 15,12-2-9-15,17 4 0 16,18-5-7-16,20-2-18 16,17-4-3-16,19-8-56 15,15-7 54-15,11-8-60 0,19-10-27 16,13-11-27-16,16-6-60 16,11-8 6-16</inkml:trace>
  <inkml:trace contextRef="#ctx0" brushRef="#br0" timeOffset="4.1285E7">20007 2070 567 0,'0'0'57'0,"0"0"-7"16,0 0-28-16,0 0 27 16,0 0-21-16,0 0 12 15,-34-30 33-15,34 30-50 16,0 0 47-16,0 0-70 0,0 0 0 15,0 0-20-15,10 16 23 16,10 10-3-16,5 13 0 16,8 11 5-16,-5 9 15 15,-3 5-20-15,-5 8 5 16,-11 7 13-16,-9 7-14 16,-4 0 8-16,-22 1-12 15,-12-6 21-15,-11 3-26 16,-13 0 5-16,-15 0 0 15,-9-3-9-15,-11-1 9 16,-7-3-36-16,-10 6-9 16,-11 5-96-16,-15-5-19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54:45.8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9478 5674 558 0,'0'0'57'0,"0"0"-3"15,0 0-28-15,0 0-18 16,0 0 42-16,0 0 18 16,0 0-24-16,-9-31 20 15,9 31-33-15,0 0-17 16,0 0-8-16,0 0-6 16,0 0 2-16,4 0-2 15,16 0-4-15,16 0 4 16,19 0 0-16,12 0 1 15,18 0-11-15,7-2 10 0,14-2 0 16,8-1 0 0,4 2 9-16,2-3-15 0,0-2 6 15,-7 0 0-15,-4 1-9 16,-11-2 13-16,-8 7-4 16,-11-1 0-16,-6 3 10 15,-11 0-15-15,-8 0 5 16,-12 0 0-16,-11 0-5 15,-7 0 11-15,-6 0-6 16,-5 0 0-16,-5 0-1 16,0 0 0-16,-5 0 1 15,1 0 0-15,-4 0 4 16,0 0-4-16,0 0-1 16,0 0-11-16,6 0 7 0,7 0-12 15,8-2-64-15,10-8-30 16,-2-10 9-16,1-4-227 15</inkml:trace>
  <inkml:trace contextRef="#ctx0" brushRef="#br0" timeOffset="2541.8837">7785 3700 508 0,'0'0'106'0,"0"0"-97"15,0 0-5-15,0 0-8 16,0 0-5-16,0 0 9 0,34 24 8 15,-10-7-1 1,4 4 22-16,5 8-5 0,3 4-3 16,1 9-1-16,3 5-18 15,-5 7 11-15,-5 4 30 16,0 2-29-16,-5-4-4 16,-7-5 24-16,-1-9-33 15,-4-6 9-15,-3-10-10 16,0-9 4-16,-5-5-8 15,-3-7 4-15,0-2-10 16,-2-3 9-16,-2 0-55 16,-21-10 4-16,-14-12-17 15</inkml:trace>
  <inkml:trace contextRef="#ctx0" brushRef="#br0" timeOffset="2894.5283">7744 4146 577 0,'0'0'57'0,"0"0"-50"15,0 0-7-15,0 0 10 16,77 92-1-16,-52-59 60 16,3 2-45-16,4 4 15 15,-1-1 4-15,0 0-33 16,1-3 19-16,-3-5-17 15,0-7-7-15,-5-9 24 0,1-9-27 16,-4-5 1-16,7 0 22 16,5-19-17-16,7-12 58 15,1-11-33-15,-4-5-30 16,-3 0 5-16,-5-3-6 16,-4 2-2-16,-4 4 0 15,-5 7-38-15,-1 8 15 16,-6 9-11-16,-2 11-55 15,-3 7 7-15,-4 2-48 16,0 0-208-16</inkml:trace>
  <inkml:trace contextRef="#ctx0" brushRef="#br0" timeOffset="7118.0223">15431 6878 493 0,'0'0'6'0,"0"0"104"16,0 0-77-16,0 0 20 16,0 0-25-16,0 0-24 15,0 0 29-15,-62-6 34 16,62 6-49-16,0 0 25 15,0 0-43-15,0 0-2 16,0 0-9-16,10 3 11 16,6 11-2-16,9 1 2 0,16 2 0 15,18 0 8-15,16-2 0 16,14-4-8-16,15-5 29 16,3-2-21-16,0-3 11 15,-10-1-19-15,-12 0 7 16,-10 0 4-16,-13 0-11 15,-9 0 0-15,-15-5-3 16,-11 0 3-16,-11 2 0 16,-11 2-2-16,-2 1 12 15,-3 0-15-15,0 0 5 16,0 0 0-16,0 0-1 0,0 0 0 16,0 0-20-16,-10 0-29 15,-8 0-80-15,-11 6 44 16,-8-3-209-16</inkml:trace>
  <inkml:trace contextRef="#ctx0" brushRef="#br0" timeOffset="13712.6129">5388 8699 562 0,'0'0'70'0,"0"0"-53"15,0 0-17-15,0 0 4 16,0 0 29-16,0 0-30 15,0 0 9-15,0 0-9 16,24 8 5-16,-5-5 22 16,7 0 28-16,-3 0-54 15,1 0 29-15,0 0-30 16,-6-3 2-16,3 0 40 16,-3 0-33-16,-1 0 13 15,0 0 1-15,-5-6-23 16,2-3 26-16,-4-2-29 15,-1-2 8-15,-6-2 3 16,-2-2-7-16,-1-2 4 0,0-3-8 16,-15 2-8-16,-9 4 4 15,-4 2-27-15,-5 4 15 16,-1 5 12-16,-2 3-6 16,9 2 6-16,8 0 4 15,9-3 0-15,9 3 10 16,1 0-10-16,0 0-1 15,0-2-1-15,3 2-12 16,14 0 8-16,13 0 4 16,16 0 2-16,6 0 4 15,1 0-4-15,-1 0 0 16,-5 7 0-16,-9 8 2 0,-7 4-5 16,-6 6 1-1,-8 3 2-15,-7 3 15 0,-4-1-13 16,-6-1-2-16,0 0 32 15,-9-3-26-15,-4-2 20 16,-2-3-2-16,-3-3-22 16,7-3 11-16,-3-3-12 15,6-5-1-15,-1-1 0 16,5-2-60-16,1-2-70 16,-5-2-98-16</inkml:trace>
  <inkml:trace contextRef="#ctx0" brushRef="#br0" timeOffset="55328.0423">7867 10186 501 0,'0'0'53'16,"0"0"3"-16,0 0-9 15,0 0-22-15,0 0 8 16,0 0 30-16,0 0-5 16,0 0-6-16,0-21-10 15,0 21-34-15,0 0 13 16,0 0-20-16,0 0 10 16,0 0-11-16,0 0 0 0,0 0-10 15,0 0 10-15,0 0-11 16,0 0 10-16,13 0-7 15,11 6 8-15,6-3-5 16,9-1 14-16,4-2-9 16,0 0 0-16,2 0 0 15,0 0-3-15,-5 0 3 16,-1 0 0-16,-7 0-4 16,-2 0 9-16,-4 0-24 15,-2 0 21-15,-5-2-2 16,-2 2 0-16,-6 0-37 15,-5 0 17-15,-4 0 5 16,-2 0-21-16,0 0 15 16,0 0 4-16,0 0-11 0,0 0 25 15,0 0-35-15,0 0-42 16,0 5-11-16,-2-2-35 16</inkml:trace>
  <inkml:trace contextRef="#ctx0" brushRef="#br0" timeOffset="58940.1675">14035 8620 531 0,'0'0'57'16,"0"0"-39"-16,0 0 5 16,0 0-11-16,0 0-12 15,0 0 56-15,0 0-37 16,64-11 1-16,-49 11-16 15,6 3 2-15,4 12 2 16,5 5-8-16,-1 2 0 16,1 7 10-16,2 0 2 15,-1 4-8-15,-3 1-4 16,1 5 5-16,-4 2 22 16,-3 0-22-16,1 3-5 15,-2 0 19-15,-5-4-15 16,-1-1 22-16,-4-4-26 0,-1-7 3 15,-5-4 0-15,2-7-3 16,-6-5 2-16,1-6-4 16,-2-4-6-16,0-2-11 15,0-5-28-15,0-22-41 16,0-7-356-16</inkml:trace>
  <inkml:trace contextRef="#ctx0" brushRef="#br0" timeOffset="59377.6289">14534 8799 592 0,'0'0'85'16,"0"0"-45"-16,0 0-40 15,0 0-6-15,0 0-4 16,0 0 10-16,26 25 24 15,-9-6-18-15,3 2 3 16,-1 4 4-16,-1 3 12 16,-4-1-15-16,-1 5 28 15,-4 0-37-15,-3 0 24 16,-6 6-23-16,0-1-2 0,0 5 25 16,-19 5-25-1,0-2 5-15,-4-1-5 0,-3-4 13 16,1-10-11-16,0-8-2 15,-1-5 0-15,-1-8 16 16,1-4 4-16,-4-5-9 16,-3 0 4-16,2-5-14 15,-2-12 33-15,4-8-28 16,1-3-2-16,7-2-4 16,6 1 0-16,7-1-8 15,5 5-15-15,3 2-34 16,0 7-19-16,4 2-72 0,8 0-472 15</inkml:trace>
  <inkml:trace contextRef="#ctx0" brushRef="#br0" timeOffset="63809.4019">16041 9114 555 0,'0'0'62'0,"0"0"-13"16,0 0-48-16,0 0 5 15,0-85 21-15,0 64-4 16,0-1 30-16,0 2-8 16,0 3-37-16,0 4 32 15,0 5 7-15,0 0-14 16,0 5 10-16,0-1-25 16,-9 1 9-16,-6 1-25 15,-2 2 1-15,-8 0-3 0,-7 10-7 16,0 7 7-16,-5 2 0 15,5 5 8-15,7 0-16 16,-1 2 1-16,7 2 7 16,7-2 6-16,4-1-6 15,6-3 0-15,2-3-8 16,2-5 4-16,15-4 4 16,5-6-2-16,4-3 2 15,1-1-3-15,3-1 3 16,-2-11-3-16,-4-3 1 15,-5 0 2-15,-7-2-7 16,-7 2-2-16,-1 5 7 0,-4 3 1 16,0 2 1-16,0 5 0 15,0 0-2-15,0 0 2 16,0 0-11-16,0 9-5 16,-4 1 8-16,4 1 2 15,0-3-2-15,8 0-1 16,9-6 9-16,7-2 3 15,6 0 2-15,6-10-5 16,4-9 1-16,0-4 6 16,-6 0-7-16,-5 2 13 15,-10 8-17-15,-7 4 9 16,-9 3-5-16,-3 5 7 16,0 1-5-16,0 0 21 0,0 0-2 15,-6 0-13-15,-7 4-8 16,-4 13-10-16,1 4 3 15,4 4-4-15,4 2 12 16,4-1-5-16,4-6 4 16,0-3 0-16,2-3-11 15,9-4 12-15,-2-6-1 16,5-4 0-16,-2 0 10 16,5-4 4-16,0-16-7 15,2-6-4-15,-4-3 8 16,-3-4-11-16,-6-4 0 15,-6 0 4-15,0-4 2 0,0-2-3 16,-6 0 1 0,-4 4-4-16,2 4 35 0,2 8-27 15,3 7 4-15,2 9 18 16,1 7-2-16,0 3 2 16,0 1-30-16,0 0-5 15,0 1-6-15,0 17-12 16,4 10 23-16,8 1-11 15,2 1 21-15,1-5-16 16,2-3 6-16,2-5 0 16,1-6-5-16,4-3 5 15,1-5 0-15,4-3-6 16,4 0 11-16,-1-12-5 16,1-3 0-16,-4 5-8 15,-11 1 2-15,-7 5-11 0,-6 2-13 16,-5 2 13-16,0 0-35 15,0 5 32-15,-6 15-20 16,-12 12 40-16,1 5 8 16,3-1-2-16,5-2-6 15,6-7 0-15,3-4 4 16,0-9 1-16,0-6-5 16,9-4 5-16,3-4 2 15,6 0 9-15,5-5 11 16,4-11-9-16,-2-5-16 15,-2-2 0-15,-5-1-2 16,-4 1 0-16,-6-2 2 0,-5 5-2 16,-3-1-6-1,0 8 3-15,0 4 1 0,0 5-6 16,-1 4 8-16,-6 0 0 16,-6 4-9-16,-2 14-25 15,1 7 31-15,1 1-5 16,6-2 5-16,6-4-3 15,1-5 4-15,0-2-1 16,5-3-11-16,9-4 10 16,0-5 4-16,5-1 2 15,5 0 1-15,4-14 5 16,0-5-6-16,-5 1 8 16,-2 1-8-16,-7 2 9 15,-1 0-11-15,-4 1 11 16,-1 2-6-16,-2 2-1 0,-1 0 5 15,0-2-4-15,1 2 8 16,0-5-13-16,2 0 0 16,0-2 1-16,-1 0 1 15,1-1-3-15,2-1 1 16,-1 1 0-16,-1-1-1 16,0 3 1-16,-2 0 0 15,-1 0 8-15,-1 2-2 16,-1-1-6-16,1-2-2 15,-4 0 2-15,3 2 26 0,-1-1-23 16,-2 1-3-16,0 4 18 16,0 3-18-16,0 2 14 15,0 4-13 1,0 2-1-16,0 0 15 0,0 6-15 16,0 23-31-16,-10 12 27 15,-1 11 4-15,2 3-1 16,2-1 1-16,4-7 0 15,3-11-3-15,0-9 3 16,0-10 0-16,2-5 0 16,8-7 1-16,4-2 6 15,6-3 2-15,8 0-6 16,4-13 19-16,4 1-16 16,-5-2-8-16,-7 6 2 15,-5 2-3-15,-5 4-17 0,-7 2 12 16,-4 0-17-16,-3 0 21 15,0 0 0-15,0 0-18 16,0 0 20-16,0 0-38 16,0 0 0-16,0 0-54 15,0 0-69-15,2 0-104 16</inkml:trace>
  <inkml:trace contextRef="#ctx0" brushRef="#br0" timeOffset="64927.5404">16688 9049 460 0,'0'0'170'15,"0"0"-98"-15,0 0-51 16,0 0 36-16,0 0 20 16,-18-77-28-16,3 55-3 15,0-1-8-15,-3-4-14 16,1-4 23-16,2-7-44 16,-2-1 8-16,5-2-11 15,2 0 6-15,3 2-15 16,4 7 6-16,1 6 3 15,2 11-1-15,0 7 2 0,0 6-1 16,0 2 0-16,0 5-18 16,3 20 7-16,12 11 6 15,1 9 5-15,4 5 6 16,0-5-6-16,-1-6 0 16,3-5-3-16,0-8 16 15,5-8-8-15,3-9-5 16,3-6 0-16,4-3 17 15,5-9-12-15,1-16 2 16,-3-7-7-16,-5 0 4 16,-7-1-5-16,-9 2 1 15,-7 6 0-15,-6 8-1 16,-6 10 1-16,0 6 0 0,0 1-9 16,0 0 17-1,-12 18-14-15,-1 6 6 0,-3 5-4 16,8-2-7-16,3 0 11 15,5-3-3-15,0-6-1 16,0-3 8-16,0-5-7 16,11-7 3-16,3-1 0 15,4-2 5-15,10-2-5 16,0-11 3-16,-4-2-10 16,-4 6-11-16,-9 3 13 15,-7 6-18-15,-2 0-23 16,-2 20 9-16,0 14 33 15,0 8 8-15,-5 5 17 16,-3-5-12-16,6-8 16 0,2-9-25 16,0-9 6-16,6-10-2 15,11-6-4-15,8 0 11 16,11-23-11-16,5-15-13 16,1-9-56-16,-6-4-83 15,-8 1 7-15,-7 8 4 16,-9 11 83-16,-7 15 58 15,-5 10 77-15,0 6-35 16,0 0 7-16,0 0-46 16,0 3 20-16,-3 7 43 15,0-5-41-15,-1-4-24 16,4 1 22-16,0-2-16 16,0 0 16-16,0 0-23 0,0 2 11 15,0 3-1 1,0 2 1-16,7-1 66 0,-4 2-19 15,1-5-34-15,-2 1 3 16,-2 1-26-16,0-2 17 16,0-1-36-16,0-2-92 15,0 0-194-15</inkml:trace>
  <inkml:trace contextRef="#ctx0" brushRef="#br0" timeOffset="67229.159">959 12171 667 0,'0'0'109'0,"0"0"-41"15,0 0-44-15,0 0 60 16,0 0-69-16,0 0 9 15,0 0 12-15,-35 0-21 16,35 0 1-16,26 0-16 16,10-4 0-16,12-5 40 0,4-6-38 15,5-5 16-15,-2-2-5 16,-3-1-10-16,-7-1 5 16,-9 1-8-16,-6 2 0 15,-11 4-10-15,-7 3-11 16,-9 2-5-16,-3 5 19 15,0 2-15-15,-19 2-4 16,-16 3-11-16,-14 0-31 16,-3 14 60-16,4 1-12 15,11-3 19-15,19-7 1 16,12-3 13-16,6-2 15 16,0 0-28-16,0 0 3 0,18-7 7 15,17-10-10 1,15 3 11-16,5 4-10 0,2 8-1 15,-5 2 7-15,-10 2-7 16,-11 16 4-16,-4 9 2 16,-14 5-1-16,-11 7 3 15,-2 5 26-15,-9 2-31 16,-15 0 9-16,6-6-12 16,5-5-26-16,13-4-71 15,1-16-136-15,20-15-382 16</inkml:trace>
  <inkml:trace contextRef="#ctx0" brushRef="#br0" timeOffset="71915.8021">7891 11546 478 0,'0'0'38'0,"0"0"-20"16,0 0 21-16,0 0 9 0,0 0 9 16,0 0 6-16,0 0 4 15,0 0 5-15,-8-6-40 16,8 6-27-16,0-3-5 15,8 2 5-15,12-2-5 16,12 3 0-16,14 0 8 16,14 0-8-16,10 0 0 15,9 0 0-15,5 0 8 16,7 0-8-16,7 0 0 16,2 0 10-16,6-2-5 15,7-3-8-15,-3-2 3 16,-2 2 0-16,-2-2 3 15,-9 1-3-15,-8 5-8 0,-5-2 5 16,-14 3 3-16,-12 0 0 16,-8 0 0-16,-8 0 0 15,-8 0 0-15,-5 0 8 16,-7 0-10-16,-6 0 3 16,-5 0-2-16,-6 0 2 15,-5 0-7-15,0 0 6 16,0 0-2-16,0 0 2 15,0 0-17-15,0 0-36 16,0 0 4-16,0 0-27 16,-15 0-47-16,-3 0-186 15</inkml:trace>
  <inkml:trace contextRef="#ctx0" brushRef="#br0" timeOffset="84562.7487">9786 11486 233 0,'0'0'31'16,"0"0"-7"-16,0 0 15 15,0 0 47-15,0 0-66 0,0 0 39 16,0 0-51-16,-44-47 12 16,36 39 15-16,-1 2-24 15,2-2 27-15,-3 2-7 16,5 0-28-16,-1 4 15 16,6 0-18-16,-2 1 7 15,2 1 9-15,0 0-7 16,0 0-8-16,0 0-1 15,0 0 0-15,0 0-14 16,0 0 16-16,0 3-2 0,8 4 8 16,5-2 4-1,4-1 6-15,8-1 8 0,3-3 6 16,5 0-5-16,2 0-25 16,0 0 9-16,4 0 5 15,4 0-6-15,-2-3-10 16,-1 3 0-16,-3 0 6 15,-6 0-17-15,-2 8 12 16,-4 1-2-16,-7 2-19 16,-1-4 9-16,-7-1 5 15,-2-5 6-15,-5-1-4 16,-3 0 3-16,4 0 1 16,-4 0 0-16,0 0-7 15,0 2 23-15,0-2-16 16,0 0 0-16,0 0 0 0,0 0-12 15,0 0 12-15,0 0-43 16,0 0 1-16,0 2-11 16,0 2-57-16,0 5 94 15,1-4-88-15,-1 1-60 16</inkml:trace>
  <inkml:trace contextRef="#ctx0" brushRef="#br0" timeOffset="92533.2187">9734 11493 280 0,'0'0'8'0,"0"0"30"15,0 0-21-15,0 0 61 16,0 0-33-16,0 0-41 16,0 0 14-16,-56-7-14 0,48 7-4 15,-1-1 47-15,-1 1-33 16,2-2 25-16,-1-1-8 16,2 3-19-16,-2 0 8 15,3 0-20-15,0 0 0 16,0 0-5-16,1 0 8 15,-3 0-11-15,6 0 6 16,-1 0-7-16,2 5-5 16,1-5 14-16,0 0-16 15,0 0 8-15,0 0 8 16,0 0-7-16,0 0 6 16,0 0 1-16,4 0 40 15,14 0-26-15,6 0 9 16,7-2 13-16,2-8-31 15,3 4 21-15,1-5-21 0,1 3-5 16,3-1 25-16,-2 0-23 16,-2 1-1-16,1 1 1 15,-1 0 2-15,-1 4-3 16,-2-2-1-16,-3 1 4 16,-4 1 1-16,-2 2 1 15,-5-1-6-15,-2 1 0 16,-5 1 4-16,-4-1-3 15,-6-1-1-15,-3 2 0 16,0 0-4-16,0 0 4 16,0 0-2-16,0 0 2 15,-1 0 15-15,-16 0-6 0,-4 0-9 16,-7 0-19-16,-5 0 0 16,-2 0 14-16,-3 6-20 15,-2 2 20-15,-2 0-20 16,3 1 23-16,5-1-5 15,4 1 6-15,5-1-4 16,5-3 5-16,4 1 0 16,10-5-8-16,3 1 8 15,3-2 0-15,0 0-1 16,0 0-3-16,1 0-13 16,18 0 24-16,7 0-7 15,7-2 19-15,4-7-12 0,1 0 1 16,0 3-1-16,1-2-4 15,1 1 11-15,-4 2-14 16,-6 2 0-16,-10 1 4 16,-6 2-4-16,-9 0-2 15,-5 0 2-15,0 0 0 16,0 0-10-16,-8 0 10 16,-17 10 0-16,-5 5-3 15,-5-2 4-15,5-2-1 16,1-1 0-16,-1-2 4 15,2 3-20-15,1-4 16 16,5 0 0-16,5-1 0 16,8-3 14-16,4-3-13 0,2 0-1 15,3 0 0-15,0 0-8 16,0 0 8-16,4 0 0 16,19-6 1-16,11-7 13 15,5 4-13-15,2-1 2 16,-3 2 0-16,-5 2 4 15,-7 2-7-15,-4 2 0 16,-6 1-8-16,-8 1 25 16,-5 0-34-16,-3 0 17 15,0 0-5-15,0 0-5 16,0 0 10-16,0 3 0 16,-1 1 7-16,-6 2-1 0,-2-3-12 15,7-1 3 1,-1 0 3-16,3-2 6 0,0 0-6 15,0 0-10-15,0 0 6 16,0 0 1-16,5 0 2 16,17 0 1-16,2 0 0 15,0 0 3-15,0 0-3 16,-4 0 0-16,-4 0 6 16,3-2 2-16,-8 2-16 15,0 0-15-15,-5 0-5 16,-3 0-7-16,-1 0-40 15,-2 7 12-15,0 6 59 16,0 2-23-16,-2-1-39 16,-5-2-82-16</inkml:trace>
  <inkml:trace contextRef="#ctx0" brushRef="#br0" timeOffset="98455.1857">12518 4934 236 0,'0'0'34'0,"0"0"85"15,0 0-52-15,0 0-23 16,0 0 9-16,0 0-9 16,0 0 22-16,-17-17-51 15,15 16 11-15,2-1 6 16,-1 1-19-16,1 1 21 15,0 0-12-15,0 0-6 16,0 0-24-16,0 0 14 16,0 0-6-16,0 0 0 15,0 0 0-15,0-2 0 0,0 0 0 16,8-3 10 0,8-1 1-16,11-5 5 0,6 1-16 15,3-2 0-15,3-3 18 16,-4 6-19-16,-2-5 1 15,-3 3 0-15,-6 1-17 16,-5 1 17-16,-1 1 0 16,-8 1 15-16,-4 2-15 15,-1 0 0-15,-4 4 0 16,-1 1 0-16,0 0 15 16,0 0-15-16,0 0-12 15,0 0-3-15,0-3 13 16,0-2-12-16,-9-1-29 15,-6-5-43-15,-4 2 51 0,-6-1-38 16,-1 0 15-16,-2 0 28 16,1 2 10-16,3 2 20 15,2 1 10-15,6 2 11 16,7 0 47-16,4 1-23 16,5 0-5-16,0 0 12 15,0 1-23-15,0 0 10 16,0-5-28-16,8 0-8 15,14-2 21-15,5-4-24 16,9 5 0-16,-2 3 6 16,2 3 4-16,-3 1-20 15,-2 0 6-15,-1 2 4 16,-3 8-5-16,-4 7 4 16,-2 0 0-16,-6 9 0 15,-3 1 2-15,-9 1 2 0,-3-2-3 16,0 0 6-16,0-5 1 15,0-3-7-15,0-2 0 16,0-3 0-16,0-3 0 16,-3 1 0-16,1-3 0 15,-2 2-21-15,3 4-13 16,-2 1-54-16,-4-1-80 16,0-6-149-16</inkml:trace>
  <inkml:trace contextRef="#ctx0" brushRef="#br0" timeOffset="100999.3609">13374 4359 544 0,'0'0'120'0,"0"0"-55"15,0 0-46-15,0 0 28 16,0 0 0-16,-87-29-38 15,69 29 20-15,-3 8-29 16,4 14 0-16,0 6-9 16,4 5 9-16,7-3 0 15,3 0 8-15,3-5 4 16,0-6-2-16,13-2-1 0,4-6-2 16,0-2-2-16,2-4 5 15,1-5-6-15,4 0 3 16,-1-8 2-16,-1-8 9 15,-3-3-18-15,-7-1 3 16,-4 0-3-16,-8-1 0 16,0 4 0-16,0 3 0 15,0 7 9-15,-2 4-6 16,-2 3-3-16,-2 0-8 16,0 5-12-16,-2 9 17 15,3 1-1-15,2 0-3 16,3 0 4-16,0-3-1 0,7 1-1 15,6-3 5-15,6-3-3 16,1-6 3-16,5-1 0 16,2 0-1-16,2-5 6 15,-3-10-11-15,-2 1 1 16,-7-6-3-16,-7 4-9 16,-3-1 12-16,-5 2 5 15,-2 0 14-15,0 1-11 16,2 2-6-16,-1 0-1 15,5 2 4-15,5-1-17 16,5 0-23-16,4 1-4 16,2 0 9-16,3 1-11 15,2 2 23-15,-5 2 14 0,-4 0-6 16,-3 1 0 0,-9 1 16-16,-1 2-1 0,-5-2 43 15,0 0-3-15,0-2-8 16,-13 0-16-16,-1 4-14 15,-1 1 18-15,0 0-10 16,1 0-10-16,0 6 0 16,2 9-1-16,1 4 0 15,1 3-7-15,5 2 8 16,5 2-8-16,0-1 8 16,2-1 0-16,11-3 7 15,2-6-4-15,4-2 9 16,1-7-12-16,4-4 0 15,6-2 31-15,4 0-26 0,3-8-5 16,-1-6 10-16,-5-2-4 16,-6-1-5-16,-7 0-1 15,-6 3 0-15,-4 0-9 16,-2 6 9-16,-6 2 0 16,0 4-3-16,0 2 5 15,0 0-2-15,0 0 0 16,0 0 7-16,0 0-13 15,0 0 6-15,-6 1 0 16,4 3-4-16,1 2 3 16,1-2-1-16,0 5-10 15,0-3 7-15,0 0-10 16,1 2 6-16,10-5-10 0,4-1 17 16,3-2 2-1,2 0 0-15,-2 0 0 0,2 0 12 16,-2-2-12-16,-6-4 0 15,2 0 0-15,-3 1-1 16,-3 0 2-16,-2-1 0 16,1 0 3-16,-2-1-4 15,0 1 14-15,-2-1-14 16,2 0 0-16,-2 0 5 16,-2 0 3-16,1 1-8 15,-2 0 0-15,0 5 2 16,0-1 17-16,0 2-11 0,0 0-8 15,-3 2 0-15,-8 12-2 16,1 7-1-16,-2 3-6 16,6-3 18-16,3-1-23 15,3-6 14-15,0-4 0 16,0-3-10-16,3-3 14 16,12-4-4-16,6 0 2 15,6 0 3-15,3-8 5 16,-2-5-10-16,-1 1-4 15,-7-1-3-15,-1-1 14 16,-5-1-11-16,-5 0 4 16,2-5 0-16,-4-1-3 15,-2-4 3-15,-1 0 0 0,-2 5-7 16,-1 1 8 0,1 6-2-16,-2 8-12 0,0 2-4 15,0 3-22-15,0 1-114 16,0 15 33-16,0 1 22 15</inkml:trace>
  <inkml:trace contextRef="#ctx0" brushRef="#br0" timeOffset="101898.8195">13882 4388 350 0,'0'0'215'16,"0"0"-73"-16,0 0-119 15,0 0 24-15,-13-86 2 16,13 64-29-16,10-1 8 16,10-1-28-16,4 1 0 0,4 0-9 15,2 2 33 1,-2 4-41-16,-3 2 17 0,-9 4 0 16,-6 5-3-16,-6 3 0 15,-3 2 3-15,-1 1 8 16,0 0-8-16,-2 0 0 15,-16 14 0-15,-7 5 9 16,2 3-12-16,1 1 3 16,6 1 0-16,7-4 4 15,2 2 1-15,4-2 6 16,3-1-11-16,0-2 3 16,14 0-5-16,7-5 9 15,9 2-7-15,6-3 7 16,1-3-3-16,3 0-4 0,-7-3 0 15,-9-5-28-15,-3 0 17 16,-12 0 4-16,1 0-7 16,-10 0 11-16,0-4 6 15,0-5 11-15,-2 4-14 16,-6 2 13-16,-1 3 9 16,4 0-22-16,-1 0 3 15,2 10-7-15,2 4-6 16,2 0 3-16,0-2-1 15,6-2 5-15,11-3 2 16,5-7 1-16,5 0 0 16,3 0 11-16,1-14-9 15,-4-9-2-15,-2-4 0 0,-7-2-9 16,-3-4 2 0,-6 0 7-16,-4 0 0 0,-4-2-12 15,-1 1 28-15,0 1-11 16,0 2 9-16,-1 3-12 15,-1 6 28-15,0 1-30 16,1 8 0-16,1 8 21 16,-2 3-8-16,1 2-6 15,-1 7-7-15,-2 19-22 16,1 11 14-16,-3 7 8 16,3 1 0-16,3-6-2 15,0-5 11-15,0-5-15 16,0-9 6-16,1-8 0 15,10-4-15-15,6-5-33 0,2-3-54 16,0-13-15-16</inkml:trace>
  <inkml:trace contextRef="#ctx0" brushRef="#br0" timeOffset="102761.5567">14415 4054 659 0,'0'0'77'15,"0"0"-73"-15,0 0-4 16,0 0 0-16,0 99 39 16,0-53-13-16,3 2 32 15,1-6-13-15,-4-6-32 16,2-6 18-16,-1-14-23 0,-1-8-2 15,0-6 15-15,0-2-13 16,0-4 76-16,0-21 11 16,0-14-94-16,0-8 6 15,0-7-7-15,0 0-13 16,0 1 6-16,0 3-11 16,0 5 4-16,0 7 10 15,0 11-11-15,0 12 6 16,0 9 7-16,2 5-5 15,4 1 2-15,1 2-69 16,6 16 42-16,1 10 23 16,1 2 17-16,-5 4-8 15,-7 1 0-15,-3-5 2 16,0 2-3-16,-3-6 1 0,-10-1 0 16,1-4 0-16,2-7 12 15,5-3-11-15,2-7-1 16,3-4-18-16,0 0 13 15,0-4-17-15,15-18 22 16,6-2-1-16,0 1 3 16,-2 9-2-16,-4 6 0 15,-1 7-14-15,-4 1 10 16,0 0 2-16,-1 0 2 16,-1 4 2-16,1 1 3 15,1 0 13-15,-1-5 3 16,7 0-6-16,1 0 32 15,4-17-41-15,1-5 3 0,-2-6-9 16,-4-5-14-16,-4 3-9 16,-4 8 2-16,-7 10 21 15,-1 9 11-15,0 3-11 16,0 19-18-16,-7 15 12 16,-7 10 12-16,4 1 22 15,8-1-28-15,2-5 7 16,2-1-19-16,15-5-9 15,7-14-169-15,2-15-368 16</inkml:trace>
  <inkml:trace contextRef="#ctx0" brushRef="#br0" timeOffset="103791.9651">15243 4266 453 0,'0'0'190'16,"0"0"-106"-16,0 0-27 0,0 0 16 15,0 0 20-15,0 0-26 16,-6 0 31-16,6-11-82 16,15-6-14-16,4-4 14 15,2-1-13-15,4-5 3 16,-2 0-6-16,2-2 0 16,-5 1-12-16,-6 1 12 15,-5 2-23-15,-4 7 19 16,-4 5-19-16,-1 8 14 15,0 5 2-15,0 0-35 16,-4 2 23-16,-7 13-25 16,-5 6 38-16,4-1-2 15,6 0-2-15,6-2 10 16,0-4-1-16,0-2 7 0,7-1-20 16,6-6 14-16,3-5 0 15,7 0 26-15,3 0-14 16,4-17 4-16,0-2-16 15,-5-4 8-15,-4-1-6 16,-6 1-2-16,-5 3-3 16,-5 1 3-16,-5 6 5 15,0 7 6-15,0 0-1 16,0 5-7-16,0 1 18 16,0 0-21-16,0 4-18 15,-6 13 9-15,1 2-13 16,4 1 13-16,1-4 6 15,0-1-30-15,1-5 16 0,11-3-72 16,0-3-20-16,-1-4 23 16,-7-4-216-16</inkml:trace>
  <inkml:trace contextRef="#ctx0" brushRef="#br0" timeOffset="104432.9019">15401 4071 323 0,'0'0'265'0,"0"0"-191"16,0 0-28-16,0 0-28 15,0 0 13-15,0 0 20 16,25-93-35-16,-20 65 23 15,1 1-30-15,-5-1 22 0,-1-1-10 16,0 6-16-16,0 5 14 16,0 7-5-16,0 7-12 15,0 4 14-15,0 0-16 16,0 0-18-16,0 15-23 16,-4 6 29-16,1 3 8 15,3 1 1-15,0-2 3 16,0-3 0-16,0-5 0 15,4-4-2-15,2-4-1 16,2-6 6-16,3-1 5 16,5 0 6-16,7-16-7 15,6-7 25-15,-3-4-32 16,-2 1 0-16,-7 2 8 0,-7 10-6 16,-4 7 6-16,-6 6 3 15,0 1-10-15,0 0 4 16,0 16-5-16,-5 14 0 15,-5 4 5-15,1 5 0 16,2-1-10-16,4-4 1 16,1-7-58-16,2-5-17 15,-1-9-66-15,-3-12-153 16</inkml:trace>
  <inkml:trace contextRef="#ctx0" brushRef="#br0" timeOffset="104569.655">15521 4003 657 0,'0'0'8'0,"0"0"-8"15,0 0 0-15,95 7 0 16,-42-8-111-16</inkml:trace>
  <inkml:trace contextRef="#ctx0" brushRef="#br0" timeOffset="104928.8882">16057 3832 194 0,'0'0'566'0,"0"0"-427"0,0 0-60 15,0 0-53-15,0 0-9 16,0 0-13-16,6 7 3 15,12 12-7-15,1 3 19 16,0 7-18-16,-5 4 29 16,-2-2-29-16,0-3 6 15,-3-6 0-15,-2-8-4 16,0-6 10-16,-3-5-13 16,3-3 0-16,2 0 29 15,9-16-4-15,3-8-6 16,5-8 4-16,-4-2-23 15,-9 1 0-15,1 6-3 0,-5 5-13 16,-3 8-8-16,1 7-54 16,-6 6-42-16,1 1-75 15,-2 0-335-15</inkml:trace>
  <inkml:trace contextRef="#ctx0" brushRef="#br0" timeOffset="106309.7743">16629 3926 446 0,'0'0'192'16,"0"0"-76"-16,0 0-93 16,0 0 51-16,0 0 6 15,0 0-54-15,0-53 25 16,0 50-37-16,0 3-6 16,0 0 13-16,0 0-21 15,0 0-12-15,-7 16-25 0,-10 10 27 16,2 3 3-1,-2 2 7-15,8-4 0 0,5-9-4 16,4-3 4-16,0-5 0 16,0-2-9-16,3-6 12 15,11-2-3-15,8 0 2 16,3-7 6-16,3-10 0 16,-1 1-8-16,-6 0-18 15,-9 1 15-15,-9 1-1 16,-3 0 4-16,0 0-22 15,-15 5 1-15,-3 4 14 16,1 5 7-16,4 0 0 16,4 0-16-16,1 0 16 15,8 0 0-15,0 5-13 16,0-1 8-16,0 1-10 0,0-1 15 16,10 1 0-16,6-3 23 15,7-2-22-15,6 0 42 16,4-8-19-16,2-8-23 15,-2-4 11-15,-2 0-2 16,-6-3-10-16,-3 1 4 16,-6-2 4-16,-7-2 1 15,0-5 0-15,-4 1-3 16,0 0 22-16,-5 4-25 16,0 4 6-16,0 11 15 15,0 2-19-15,0 6 6 16,0 3-11-16,0 0 6 0,0 0-16 15,0 6 10-15,0 14-19 16,0 7 17-16,0 4 1 16,0 2-2-1,0-5 3-15,5-2 0 0,3-6-2 16,3-5 2-16,0-4 0 16,4-2-4-16,6-4 12 15,2-2-2-15,7-3-6 16,0 0 4-16,-1 0 3 15,-1-8-7-15,-8-1 0 16,-2 0-4-16,-8 2 17 16,-7-1-14-16,0 3 1 15,-3 4 0-15,0-1 7 0,0 1-7 16,0 1 9 0,0 0-6-16,0 0 4 0,0 0-14 15,0 0 3-15,3 0-5 16,3 1 1-16,2 10-17 15,7 3 25-15,4 0-3 16,1-1-19-16,6-7 7 16,4-3-19-16,0-3-46 15,0 0-49-15,-8 0-199 16</inkml:trace>
  <inkml:trace contextRef="#ctx0" brushRef="#br0" timeOffset="107185.3561">13311 5361 336 0,'0'0'21'0,"0"0"1"0,0 0 33 15,0 0-16-15,0 0 14 16,0 0-53-16,0 0-4 16,5-30-35-16,17 19 3 15,-1 1-71-15,-3 0-88 16</inkml:trace>
  <inkml:trace contextRef="#ctx0" brushRef="#br0" timeOffset="108147.4464">13311 5361 495 0,'90'-98'104'16,"-95"96"-30"-16,2 2-20 16,1 0 20-16,1 0-36 15,-2 5-30-15,3 12-8 16,0 7 1-16,0 3 48 16,0 2-39-16,9-3 23 0,2-1 1 15,2-5-17-15,-3-4 9 16,-2-7-24-16,-3-4 5 15,-4-2 2-15,-1-3 8 16,0 0-17-16,0-8 67 16,-1-15-21-16,-13-11-41 15,-1-9-5-15,2-5 0 16,3-6-18-16,6 1-18 16,4 3-5-16,4 10 3 15,16 10 18-15,7 9 20 16,4 8-20-16,3 9 20 0,-2 4-16 15,-7 2 16 1,-5 13-4-16,-7 4 0 0,-4 6 8 16,-8 2-7-1,-1 4 3-15,0 3 0 0,-16-3 21 16,-2-2-20-16,2-7-1 16,7-6 1-16,2-8 5 15,5-2-6-15,2-6-12 16,0 0-25-16,3 0 5 15,15 0 0-15,6-11 32 16,4-1-6-16,-3 3 23 16,-2 1-28-16,-1 3 11 15,-3 2 0-15,-2 1 34 0,8 1-31 16,-1 0-3 0,1-1 20-16,7-1-7 0,-3-2 5 15,3-4-18-15,-2-6 4 16,-4 0-6-16,-4-1 2 15,-6 1 0-15,-6 4 0 16,-5 3 7-16,-4 5-13 16,-1 1 19-16,0 2-13 15,0 0 12-15,0 5-12 16,-3 12-3-16,-7 5-9 16,2 2 22-16,7-2-19 15,1-3 9-15,0-2 0 16,10-4-9-16,8-7 9 15,0-2 0-15,4-4 0 0,5 0 3 16,3-16 8-16,2-5-11 16,0-4 0-16,-2-4 0 15,-6-2 0-15,-4-2 8 16,-4-2-6-16,-6 0 5 16,-4 2-6-16,-3 2-1 15,-3 5 0-15,0 6 4 16,0 7-4-16,-4 4 0 15,-5 7 16-15,-2 2-6 16,-2 0-7-16,-1 0-3 16,1 11-6-16,4 11-5 15,6 6 9-15,3 3 1 16,3 5 0-16,19 0 2 0,7-7-1 16,5-1 0-16,3-10 0 15,1-9 0-15,0-8-3 16,-3-1-48-16,-7-4-17 15,-10-12-58-15,-12-3-24 16,-6 0-85-16</inkml:trace>
  <inkml:trace contextRef="#ctx0" brushRef="#br0" timeOffset="108273.4603">14300 5067 426 0,'0'0'151'16,"0"0"-68"-16,0 0 6 15,0 0 39-15,0 0-88 16,0 0-5-16,-45-33-35 0,71 27 0 15,13 0-17-15,8-1-66 16,0 0-139-16</inkml:trace>
  <inkml:trace contextRef="#ctx0" brushRef="#br0" timeOffset="109272.8536">14670 5188 296 0,'0'0'394'16,"0"0"-394"-16,0 0-3 15,0 0 3-15,0 0 46 16,0 0 21-16,-5 8-19 16,7-8-15-16,5 0 64 0,4 0-44 15,2 0-1-15,1-12-7 16,5-10-23-16,-1-4 6 15,-2-1-28-15,0-1 2 16,-9 5 1-16,-3 2-3 16,-2 9 0-16,-2 7-1 15,0 2 7-15,0 3-3 16,-2 0-3-16,-9 0-27 16,-3 11 25-16,2 6-3 15,0 1-4-15,6 0 5 16,5-1-3-16,1 0 0 15,0-3 0-15,6-2 7 0,10-3-5 16,3-7 5-16,5-2 0 16,5 0-7-16,-1-14 14 15,0-6-14-15,-5 0 7 16,-5 3-6-16,-7 4 1 16,-5 5 3-16,-6 2 2 15,0 5 4-15,0 1 0 16,0 0 9-16,0 0-13 15,0 0 0-15,-7 7-18 16,-2 8 18-16,8 2-3 16,1 0 0-16,0-5-5 15,4 1 2-15,12-6-7 16,5-3-1-16,2-4 8 0,4 0 4 16,-1 0-23-16,-1-11 2 15,-1-2-5-15,-8 1-3 16,-3-1 17-16,-7 4-4 15,-3 0 8-15,-2-1 6 16,-1 3 4-16,0 2 6 16,2-2-6-16,1-2-7 15,4 1 7-15,5-2-23 16,5 0 17-16,2 1-14 16,-1 4-13-16,-2 0 24 15,-3 3-1-15,1 2 2 16,-7 0 4-16,0 0-13 0,-2 7 15 15,-2 5-16-15,0 4 18 16,-1 3 13-16,1 2 3 16,-2 1-9-16,3 1 24 15,-2 0-29-15,3-4 3 16,1-6-5-16,1-6 10 16,1-6-24-16,2-1 23 15,4-3-14-15,1-15 5 16,1-3-89-16,-2 0 7 15,-3 2-37-15,-3 5 62 16,-2 6 57-16,-6 4 9 16,3 1 47-16,-2 3 35 15,-1 0-31-15,0-2-11 16,2 2-15-16,1 0-27 0,6 0 20 16,1 0 23-16,5 10-5 15,0-2-2-15,1 3-38 16,1-3 3-16,7-2-8 15,2-1-26-15,1-5-75 16,-4 0-203-16</inkml:trace>
  <inkml:trace contextRef="#ctx0" brushRef="#br0" timeOffset="109974.5121">15790 5177 693 0,'0'0'90'0,"0"0"-67"15,0 0-19-15,0 0 75 16,0 0 34-16,0 0-41 16,0-3-9-16,0-11-51 15,1-3-11-15,7-5 15 16,1-3-8-16,3-4-7 16,0-6-1-16,6-4-2 0,0-3 0 15,-1 2-1 1,-3 0 0-16,-2 7 0 15,-5 8 3-15,-4 9 0 16,0 10-1-16,-1 6 3 0,-2 0-10 16,0 0-10-16,1 5-5 15,2 15 16-15,6 7-1 16,-1-3 8-16,1 3 0 16,1-8 10-16,-1-7-12 15,-1-5 2-15,-2-3 0 16,-3-4 2-16,3 0 7 15,5 0-9-15,5-19 33 16,6-4-26-16,0-8 2 16,-5-4-9-16,-1 3 0 0,-5 2-10 15,0 3 10 1,-3 12-30-16,-2 9-15 16,3 6-89-16,2 4-60 0,2 20 44 15,-2 1-122-15</inkml:trace>
  <inkml:trace contextRef="#ctx0" brushRef="#br0" timeOffset="110552.9348">16317 4908 527 0,'0'0'161'0,"0"0"-119"16,0 0 29-16,-87 46 17 15,67-27-41-15,6-3 18 16,5 0-51-16,6-4-13 15,3 0 13-15,0-5-9 0,0-1 10 16,12-2-12-16,9-2-3 16,1-2 44-16,5 0-42 15,-2-8-2-15,-4-3 0 16,-6-1-24-16,-6 1 4 16,-8 0-16-16,-1 0-17 15,0 2 9-15,-14 4-18 16,-5 4 13-16,2 1 19 15,3 0-1-15,4 1 26 16,6 8-3-16,4 0-3 16,0 3 3-16,0-3-1 0,4-1 6 15,12 0-4-15,4-7 12 16,11-1-5-16,6 0 3 16,1-11 7-16,-2-8 18 15,-4-4-16-15,-5-5 33 16,-3-3-7-16,-7-1-32 15,-3-5 19-15,-8-4 35 16,-3-2-56-16,-3 0 36 16,0 4-22-16,0 6-8 15,0 7 31-15,0 7-40 16,-1 10 20-16,1 6-21 16,-2 3 3-16,1 0-22 15,-2 14 8-15,1 14-3 16,2 12-5-16,0 6 28 0,0 0-9 15,10-5 0-15,9-9-9 16,2-13 0-16,7-9-16 16,4-8-45-16,3-2-23 15,-10-10-167-15</inkml:trace>
  <inkml:trace contextRef="#ctx0" brushRef="#br0" timeOffset="110697.1579">16469 4791 614 0,'0'0'29'0,"0"0"-29"15,0 0-8-15,80-6 1 0,-41 4-39 16,-2 2-151 0</inkml:trace>
  <inkml:trace contextRef="#ctx0" brushRef="#br0" timeOffset="111640.8796">16655 4967 308 0,'0'0'377'0,"0"0"-314"16,0 0-43-16,0 0 32 15,0 0 77-15,0 0-91 16,97-51-35-16,-64 31-3 15,-4 2 0-15,-4-2-17 0,-6 0 15 16,-8-2-37-16,-2-3 26 16,-7-5-1-16,-2-2 12 15,0-2-11-15,0-2 13 16,-5-5-6-16,-4 5 6 16,-1 0 0-16,6 7 25 15,1 4-15-15,0 8 4 16,3 5 0-16,0 7 2 15,0 3 15-15,0 2-31 16,0 0-4-16,0 3 4 0,0 16-17 16,0 4 17-1,6 7 0-15,-2 2 8 16,0 1 15-16,-3 6-13 0,1 2 15 16,-2 0 5-16,0-1-21 15,0-4 9-15,0-8-12 16,0-8 4-16,0-8-11 15,0-8 1-15,1-3 0 16,1-1 4-16,4 0 4 16,7-10-8-16,7-11 0 15,5-9-38-15,2 1 7 16,-4 7-70-16,-7 10 26 16,-2 12 63-16,-5 0-68 15,0 7 51-15,0 11 17 16,-1 3 12-16,-2-1 10 15,3-4-3-15,1-2-5 16,2-6 29-16,3-2-12 0,0-6 12 16,2 0-24-16,0 0 0 15,-2-3 15-15,-5-10-2 16,-2 2-20-16,-2-2 41 16,-3-3-23-16,-3 0-6 15,0-1-12-15,0 1 0 16,0 4 0-16,0 2 0 15,0 5 0-15,0 3 0 16,0 2 8-16,0 0-14 16,0 0 6-16,-5 5 0 0,-4 10-21 15,5 1 21-15,1 1-4 16,3-5-6 0,0-2 14-16,0-4-5 0,0-2 1 15,0-4-1-15,6 0-33 16,9 0 34-16,9-13 0 15,4-8 0-15,4-3-55 16,-4 3 4-16,-6 10 23 16,-6 6 28-16,-7 5 51 15,-4 0-50-15,1 7 4 16,0 7 37-16,1 3-5 16,2 0 11-16,2-3-27 15,2-3-12-15,5 0 31 0,4-6-40 16,7-2-24-1,5-2-29-15,2-1-79 0,-1 0-125 16</inkml:trace>
  <inkml:trace contextRef="#ctx0" brushRef="#br0" timeOffset="113095.9853">11193 10909 379 0,'0'0'129'16,"0"0"-117"-16,0 0-10 16,0 0 32-16,0 0 27 0,0 0 14 15,-79 33-35 1,73-31-17-16,3 0 42 0,3-2-42 15,0 0-7-15,0 0 27 16,0 0-19-16,0 0-8 16,9 0-12-16,17-11 9 15,14-7 0-15,4-5-13 16,3 2 0-16,-13 8-5 16,-14 6 6-16,-10 4-2 15,-10 3-16-15,0-1 17 16,0-1-1-16,-6 1 1 15,-17-2-25-15,-3 2 22 16,-1 1-17-16,2 0 20 16,9 0 0-16,9 0 6 0,3 0-6 15,4 0 0-15,0 0 0 16,0 0-10 0,4 0 16-16,14 0-6 0,9 7 0 15,4 8 6-15,2 1 4 16,1 3-10-16,-7-1 0 15,-5-2 1-15,-5 1 1 16,-7 2-2-16,-5 4 5 16,-5 2 7-16,0 1-18 15,-15 7 6-15,-8-2-17 16,-3 4 8-16,2-3-65 16,10-4-30-16,7-7-31 15,7-11-139-15</inkml:trace>
  <inkml:trace contextRef="#ctx0" brushRef="#br0" timeOffset="115647.0696">12003 10589 656 0,'0'0'149'0,"0"0"-79"16,0 0-56-16,0 0 33 15,0 0-46-15,0 0 8 16,0 43-3-16,0-7 25 16,0 3 14-16,0 0-21 15,0-6-23-15,0-2 18 16,1-9-19-16,2-7 0 15,1-9 0-15,-3-1 7 16,-1-5-7-16,2 0 8 16,-2-2-6-16,1-15 20 0,1-9-22 15,1-5-12 1,-2 0 1-16,-1 1-40 0,3 3 43 16,-2 4-25-16,1 1 5 15,1 7 21-15,-2 2 7 16,2 3 0-16,-1 1-9 15,-1 6 2-15,1 0-11 16,-1 1 11-16,-1 2-40 16,0-1 40-16,0 1 7 15,0 0-12-15,0 0 5 16,0 0 7-16,0 0 18 16,0 0 6-16,-7 1-5 15,-15 7 25-15,-8 5-44 16,-6 4 0-16,0 2 12 0,2 4-10 15,2 4 18-15,6-2-20 16,9 1 3-16,11 0 12 16,6-2-15-16,2 0-6 15,19-6 3-15,9-6 6 16,7-3 5-16,3-9-5 16,5 0-2-16,-3-5 26 15,-6-12-27-15,-7-2-5 16,-8 0 3-16,-9 0-2 15,-9 0 2-15,-3-1-3 16,0 5 5-16,-3 4-6 16,-6 0 6-16,1 5 0 15,4 3-9-15,2 3 14 0,1 0-10 16,-2 0 5-16,2 6-17 16,1 8-1-16,0 2 11 15,0-1 5-15,4 0-1 16,8-4-4-16,6-3 7 15,0-5-7-15,7-3 16 16,3 0-26-16,2-14 17 16,-3-3-27-16,-3-1 12 15,-6-1-8-15,-5 2 23 16,-4 2 0-16,-3 2-8 16,-3 2-1-16,-1 1 9 15,4 3-3-15,1-3-1 16,5 0-8-16,6 0-19 0,6-1-7 15,4 0 12 1,2 0 16-16,-1 4-18 0,-6 1 17 16,-4 2 2-16,-8 1 12 15,-8 3-8-15,-3 0-2 16,0 0 7-16,-10 0 22 16,-11 0-22-16,-4 7 7 15,2 6 0-15,-1-1-6 16,6 3 24-16,3 2-23 15,1 2 9-15,5 1 3 16,4-2-7-16,3 2-6 16,2 0 7-16,0 1 2 0,3-1-9 15,9-1-1 1,3-2 3-16,2-4-5 0,-1-3 4 16,-2-4-2-16,3-5 28 15,0-1-20-15,1 0 16 16,-3-3-24-16,1-8 8 15,-2-3-17-15,-1 2 19 16,-3-3-10-16,4-1 8 16,-2 1-5-16,0 0 4 15,1 1-7-15,1 2 0 16,0 0-10-16,3 2 10 16,4 0-13-16,1-2 4 15,2 2-7-15,-3 1 14 0,0 3 0 16,-8 0 2-1,-1 1 3-15,-4 3-3 0,-5 1 0 16,3-1-16-16,-6 0 29 16,0 2-13-16,0 0 22 15,0 0-17-15,0 0 60 16,0 0-65-16,-3 0-8 16,-6 0-3-16,-2 0 8 15,-4 4 0-15,3 4 1 16,-4 0 3-16,2 1-4 15,3 0 3-15,0 3 0 16,3 1-10-16,0 3 6 16,3-1 4-16,1 2-5 15,2 4 4-15,2-3 0 0,0-1 1 16,0-3 0-16,0-2-12 16,8-2 12-16,2-3 0 15,1-3-4-15,1-1 11 16,4-3 7-16,3 0 2 15,-2 0-16-15,7 0 37 16,-2-9-30-16,-3-2 17 16,5-2-24-16,-3-2 14 15,-1-4-6-15,5-1-3 16,-1-2-5-16,1-1 3 16,0 3-3-16,-4-2 0 15,0 3-4-15,-3 0 11 16,-6 4-20-16,-3 3 7 0,-3 7 6 15,-5 3 0-15,-1 2-9 16,0 0-1-16,0 0 10 16,-4 9-16-16,-6 6-5 15,2 0 17-15,2 3-6 16,4-1 6-16,2 0-13 16,0-2 9-16,0-1 5 15,9 0-3-15,6-3-14 16,5-3 20-16,-1-4-22 15,2-4 15-15,0 0-5 16,-1 0 12-16,-1-9 0 16,-1-8 3-16,-2-3 3 15,0-4-6-15,-3-1 0 16,-3-1-7-16,-2-1 3 0,-1 0-16 16,-4 1 8-16,1 6 24 15,-1 6 11-15,-3 6-16 16,0 4 18-16,0 1 0 15,0 3-17-15,0 0 5 16,0 0-13-16,0 0-2 16,0 13-15-16,0 5 15 15,0 2 2-15,0 2-4 16,0 1 8-16,0-2-4 16,0 2 3-16,0-3 4 15,0 0 3-15,0-1-10 16,0-5 0-16,0-1-2 15,0-6 10-15,0-2-16 0,0-5 3 16,0 0 5-16,3 0 6 16,5-14-4-16,-2-11-1 15,3-4 7-15,-4-7-8 16,-5-2-2-16,0-6-20 16,0-3-7-16,0-2 21 15,0 6-45-15,0 7 42 16,0 14 7-16,6 8-9 15,2 6 12-15,4 6-13 16,1 2 13-16,-1 2-24 16,2 20 19-16,-2 3 6 15,-2 6 14-15,-4 5-14 0,-2-2 41 16,-4 0-39-16,0-1 5 16,-1-2 36-16,-13-3-42 15,1-4-1-15,0-4 0 16,1-3-6-16,4-5-35 15,7-5-36-15,1-7-139 16,0 0 11-16</inkml:trace>
  <inkml:trace contextRef="#ctx0" brushRef="#br0" timeOffset="115916.8335">13456 10617 260 0,'0'0'112'0,"0"0"7"16,0 0-29-16,0 0-25 15,0 0-16-15,0 0 2 16,0 0 13-16,95-20-5 0,-74 8-26 15,-1-5-19-15,2-3 34 16,0-4-48-16,-1-2-2 16,-1 1-8-16,-4-1 15 15,-7 7-10-15,-7 8 5 16,-2 7 0-16,0 4-12 16,-4 6 12-16,-12 15 0 15,1 8 0-15,-1 2 3 16,10 0-6-16,3 0-5 15,3-3 8-15,0-4-10 16,6-4-29-16,13-6-58 16,1-8 1-16,-3-6-283 15</inkml:trace>
  <inkml:trace contextRef="#ctx0" brushRef="#br0" timeOffset="116035.8169">13628 10606 689 0,'0'0'0'16,"0"0"-50"-16,0 0-14 16,0 0-17-16</inkml:trace>
  <inkml:trace contextRef="#ctx0" brushRef="#br0" timeOffset="116862.6855">14415 10599 630 0,'0'0'100'0,"0"0"-100"16,0 0 0-16,0 0 55 16,0 0-5-16,0 0 6 15,-1 2-17-15,1-2 9 16,0 0 41-16,0 0-40 16,0-5 24-16,0-12-42 15,11-11-18-15,6-8-13 16,5-5 0-16,-1-3-8 15,-1 5-7-15,-6 5-3 16,-3 12 16-16,-7 11-2 16,-2 8 4-16,-1 3-10 0,1 4-41 15,-1 23-23 1,5 12 63-16,0 6 14 0,-1 0-3 16,7-7 0-16,-1-8 8 15,1-7-6-15,-1-8-2 16,-4-6 0-16,-1-6 6 15,0-3-6-15,6-3 31 16,6-20 1-16,4-7-28 16,4-8 7-16,-4-3-11 15,-2-1 0-15,-4 4-9 16,-4 11 8-16,-5 10-15 16,-2 13-35-16,1 4-91 15,-3 8-89-15,1 17 82 16,1 6-147-16</inkml:trace>
  <inkml:trace contextRef="#ctx0" brushRef="#br0" timeOffset="118307.7097">14949 10593 645 0,'0'0'117'0,"0"0"-39"16,0 0-18-16,0 0-39 15,0 0 28-15,0 0-49 16,-79 35 10-16,77-16 7 16,2-1-17-16,0-1 1 15,2-5 4-15,11-5-4 0,7-5 5 16,2-2-2-16,5-2-1 16,-2-13 7-16,-3-4-10 15,-9-3-38-15,-10 1 34 16,-3 1-4-16,-3 6-19 15,-15 6 20-15,0 6-10 16,-2 2-1-16,7 0 18 16,4 5-6-16,5 4-7 15,4 1 1-15,0-2 5 16,0 1 5-16,14-4 2 16,9-3 16-16,8-2 9 15,8 0-16-15,3-11 11 16,5-9-20-16,-5-9 0 0,-6 0 7 15,-6-7 6 1,-6 0-12-16,-8 2 11 0,-10 4-4 16,-6 4 6-16,0 9-12 15,0 5 1-15,-12 11-3 16,-1 1-5-16,-5 17 1 16,3 13-18-16,3 3 11 15,6-3 2-15,6-3-17 16,0-6 12-16,18-7 7 15,3-4-11-15,4-5 18 16,8-5 0-16,3 0 1 16,2-15-1-16,3-7 0 0,-3-5-2 15,-6-4-2 1,-7-3 8-16,-5 1-4 0,-10-1 3 16,-3 3 2-16,-7 1 33 15,0 6-12-15,0 4-19 16,0 8 11-16,-1 3-10 15,1 7 41-15,0 2-49 16,-2 0-21-16,2 19 19 16,0 12-14-16,0 14 16 15,0 5-4-15,0 5 10 16,0-4-6-16,0-4 0 16,-1-9 0-16,-2-9 8 15,2-8-2-15,1-11-2 0,0-6-4 16,0-4 5-1,0 0-1-15,0-8 26 0,7-15-30 16,7-7 0-16,8-2-20 16,-4 7-32-16,-2 7 47 15,-7 11 5-15,-4 4-4 16,-5 3 8-16,0 0-4 16,0 0 19-16,5 0-19 15,4 9 0-15,7 4 10 16,9-1-3-16,0 1 19 15,0-5-26-15,-1-3 7 16,-4-5 2-16,1 0-9 0,-2-7 0 16,-3-12-5-1,-1-3 15-15,-6-2-10 0,-3 2 0 16,-3 3 5-16,-3 4-14 16,0 8-9-16,0 2 18 15,0 5 0-15,0 0-29 16,0 0 17-16,-7 7-23 15,1 7 21-15,0 3 12 16,-2 3-32-16,4 2 32 16,1 1-2-16,3-2 2 15,0-1-9-15,0-3 11 16,9-4-1-16,7-6-19 16,3-7 13-16,4 0 7 15,7-9-5-15,0-11 15 16,3-1-18-16,-5 4 8 0,-8 9 0 15,-3 4-7 1,-10 4 7-16,-2 0 0 0,0 0-8 16,-2 11 17-16,0 4-9 15,0 5 4-15,0-1-2 16,1 2 13-16,0-6-15 16,1-2 0-16,2-4-3 15,3-7 12-15,3-2-19 16,6 0 10-16,2-7-13 15,4-10 9-15,2 0-26 16,-2-2-56-16,-3 2 62 16,-2 0-14-16,-3 3 37 15,-8 4 1-15,-6 4 0 0,-3 5 63 16,0 1-36-16,0 0 3 16,-6 0-16-16,-2 9-6 15,-4 7 5-15,2 4 13 16,4 4-20-16,2-1 17 15,4-2-23-15,0-3 10 16,8-6 3-16,16-2-12 16,12-9 18-16,10-1-19 15,3-11-103-15,-5-12-213 16</inkml:trace>
  <inkml:trace contextRef="#ctx0" brushRef="#br0" timeOffset="119252.9321">11365 11659 465 0,'0'0'82'0,"0"0"48"15,0 0-80-15,0 0-1 16,0 0 19-16,0 0-51 15,-12 0 11-15,22 0-25 16,14-5 5-16,9-5 28 16,6-4-27-16,1-3-6 15,1-4 3-15,-5 0 2 16,-9 1 2-16,-12 2-10 16,-9 4 0-16,-6 1-14 15,0 1 14-15,-10 4-8 16,-9 5 8-16,-3 3-9 15,2 0 8-15,6 0-24 0,7 0 25 16,5 0-18-16,2 0 5 16,2 7 2-16,16 3 2 15,8 1 8-15,7 1 1 16,0 4-3-16,-2-2 6 16,-8 0-5-16,-4-2 2 15,-6 1-6-15,0 0 5 16,0 0-76-16,-1-5-29 15,0-6-72-15</inkml:trace>
  <inkml:trace contextRef="#ctx0" brushRef="#br0" timeOffset="120556.3461">12140 11390 78 0,'0'0'430'16,"0"0"-370"-16,0 0 7 0,0 0-38 15,0 0 86-15,0 0-63 16,-22-21 5-16,22 21-2 16,0 0-52-16,0 0-3 15,0 3-4-15,0 17 4 16,4 7-2-16,4 10 10 16,-1 4 5-16,0 2 17 15,0-1-20-15,-3-6 6 16,2-7-15-16,-3-9 10 15,0-8-8-15,-1-5-3 16,-2-4 0-16,0-3 5 16,0 0 2-16,0-13 24 0,0-12-31 15,-6-11 11-15,-2-6-25 16,1-5-14-16,3 1 6 16,2 1-9-16,2 8 1 15,0 8 30-15,0 7-4 16,9 5 13-16,0 5-29 15,-2 4 13-15,2 3 1 16,-3 5-3-16,0 0-18 16,4 10 16-16,-1 13-12 15,-3 6 23-15,-6 4 14 16,0 10-14-16,0 1 0 16,-13 3-8-16,-2-6 17 15,-1-7-12-15,5-11 3 16,5-12 0-16,5-7-24 15,1-4-55-15,0-1 54 0,7-15-3 16,7-2 43-16,5-1-16 16,-2 4 1-16,-1 4 0 15,-2 2 1-15,0 5 9 16,1 1-10-16,1 0 11 16,5 3 12-16,3 0-8 15,-1 0 8-15,2-1-19 16,0-3 48-16,-1-2-47 15,-3-5 6-15,-2 2 12 16,-4-8-18-16,-3 3 4 16,-5 0-9-16,-3-2 0 15,-4 5-19-15,0 2 1 0,0 6 7 16,-5 3 2 0,-7 0-7-16,-2 1 12 0,-3 13-6 15,4 3 10-15,2 1-16 16,5-1 16-16,6 0-14 15,0-1 10-15,0-2-7 16,3-1 7-16,8-4 4 16,9 1 0-16,1 0 9 15,2-4-9-15,2-3 0 16,-4 0-3-16,0-3 11 16,-3 0-17-16,-6 0 9 15,4-3 0-15,-5-9 0 16,0-5 15-16,0-1-15 0,-3-2 7 15,-1 0 4 1,-1 2-22-16,0 1 11 0,0 1 0 16,0 1 18-16,1 1-18 15,-3 2 4-15,3 1-7 16,0-1 8-16,-2-1-5 16,2-2 0-16,-2-2 0 15,0-2 12-15,-2 1-12 16,-1 0-4-16,-2-1-1 15,0 2 10-15,0 0-3 16,0 3-2-16,0 6 0 16,0 5 29-16,0 2-20 0,0 1-9 15,0 0-9 1,-2 5-10-16,-4 16 15 0,0 8 4 16,-1 7-2-16,6 3 2 15,1 4 3-15,0-3 3 16,8-2 23-16,9-9-13 15,5-9-8-15,5-7-8 16,6-9 0-16,2-4-11 16,2 0 8-16,-6-15-70 15,-10-7-64-15,-19-3-242 16</inkml:trace>
  <inkml:trace contextRef="#ctx0" brushRef="#br0" timeOffset="120696.0127">12695 11401 515 0,'0'0'128'0,"0"0"-128"16,0 0-1-16,0 0-9 15,0 0-1-15,122-1-7 16,-79-2-152-16</inkml:trace>
  <inkml:trace contextRef="#ctx0" brushRef="#br0" timeOffset="121645.6365">13001 11507 582 0,'0'0'99'0,"0"0"-48"15,0 0 4-15,0 0 14 0,0 0-28 16,0 0-29-16,37 0 60 16,1-21-5-16,5-5-61 15,-3-1-5-15,-7 2 8 16,-6 3-15-16,-12 3 6 15,-4 3 0-15,-6 4-5 16,-5 3 5-16,0 3 0 16,0 3 15-16,-3 1-8 15,-10 2-3-15,-1 0-4 16,-2 8 0-16,2 7-18 16,5 2 7-16,2 0 11 15,6-1 5-15,1-3 0 16,0-3-10-16,9-3 5 0,11-4 0 15,4-3 11-15,1 0-11 16,2-12 0-16,-3-5 10 16,-4-1-8-16,-3-1-4 15,-4 4 2-15,-6 6 0 16,-6 1 13-16,-1 5-12 16,0 3 10-16,0 0 2 15,0 0-9-15,0 0-8 16,0 6 3-16,0 8 1 15,0 6-4-15,0-1 4 16,0 1 0-16,0-1-11 16,11-6 10-16,2-3 1 15,4-5 0-15,-1-4-3 16,-1-1-11-16,-1 0 3 0,-3-4 11 16,-2-7-2-16,-3 0 10 15,-1-1-16-15,0-1 6 16,-2-1-11-16,1 1 4 15,2 1 9-15,0-2-24 16,5 4 15-16,0 0-10 16,7 2-5-16,-2 3-17 15,-1 4 8-15,0 1 18 16,-6 0-6-16,-2 0-5 16,-1 0 20-16,-3 11-3 15,-1 3 9-15,-2 3 4 16,0 3 11-16,0-1-11 15,1 4 0-15,2-1 1 0,0-3 3 16,4-1-8-16,1-2 5 16,0-2-13-16,1-6 15 15,4-3-11-15,-2-5 8 16,5 0-3-16,0-16 8 16,5-7-9-16,-3-3-7 15,-3-1-17-15,-4 5-3 16,-5 2 25-16,-2 8 2 15,-3 7 0-15,1 4 43 16,-2 1-42-16,1 0-2 0,1 0-1 16,1 0-21-1,1 1 21-15,2 9 4 0,2 2 1 16,-1 3 25 0,1 2-26-16,-2 0 12 0,-2 4-9 15,5-6 1-15,2 0 8 16,1-5-14-16,5-4-26 15,3-5 20-15,5-1-66 16,2 0-152-16</inkml:trace>
  <inkml:trace contextRef="#ctx0" brushRef="#br0" timeOffset="122449.1723">14455 11359 483 0,'0'0'105'16,"0"0"-21"-16,0 0-3 15,0 0-18-15,0 0-10 16,0 0 2-16,-44-31-42 16,27 31 4-16,-5 11-11 15,-4 11-3-15,3 0 17 16,6 3-13-16,5-2-3 15,8-4-2-15,4-2 5 16,0-6-3-16,3-4-4 16,14-3 0-16,9-4 13 15,7-3-11-15,4-15 7 0,0-5-9 16,-4 3-24-16,-7 0 24 16,-11 3-4-16,-5 5 11 15,-6 5-16-15,-4 5 9 16,0 2-9-16,0 0 0 15,0 4-15-15,0 14 24 16,0 4 0-16,0 2 8 16,0 1-19-16,5-5 4 15,14-3-52-15,11-5-14 16,6-12-38-16,3 0-221 16</inkml:trace>
  <inkml:trace contextRef="#ctx0" brushRef="#br0" timeOffset="122914.3328">14894 11280 655 0,'0'0'69'16,"0"0"9"-16,0 0-8 15,0 0-15-15,0 0-36 16,0 0-15-16,-9 0-4 15,21 20 0-15,5 4 2 16,3 3 42-16,-1 2-30 16,2 2 17-16,-3 1-4 15,2-4-17-15,-3-5 1 16,0-7-2-16,-8-7-7 16,0-9 27-16,0 0-27 15,7-10 27-15,4-14 24 0,6-7-49 16,-1-4-1-1,-5 4-3-15,-3 4-49 0,-7 10 17 16,-1 8-64-16,-5 9-50 16,2 0-158-16</inkml:trace>
  <inkml:trace contextRef="#ctx0" brushRef="#br0" timeOffset="124287.5338">15401 11480 660 0,'0'0'109'0,"0"0"-21"15,0 0-13-15,0 0-36 0,0 0-26 16,-88 13 18-16,77 8-27 16,4 5-5-16,7 2 2 15,0-3 1-15,3-3 2 16,13-7-4-16,4-8 5 15,2-7-8-15,5 0 8 16,0-11-5-16,-2-11 0 16,-4-4-13-16,-9-1 6 15,-7 2-30-15,-5 3 9 16,0 4 8-16,-8 7-8 16,-4 7 1-16,-3 4 20 15,3 2-3-15,2 14 7 16,2 2-15-16,4 1 18 0,4-5-3 15,0-1 3-15,0-6 0 16,0-5 5-16,13-2 11 16,11 0 41-16,4-19-14 15,8-5-29-15,0-9-1 16,0-2-9-16,-5-1-4 16,-4 1 36-16,-8 5-28 15,-1-1 5-15,-6 4 25 16,-6 3-36-16,0 2 54 15,-5 2-55-15,-1 9 7 16,0 5 8-16,0 4 0 16,0 2-23-16,0 0 7 0,0 0-8 15,0 3-4-15,-8 13-11 16,-1 6 23-16,0 5 0 16,2 2 6-16,4 2-10 15,1 2 4-15,2-4 0 16,0 1-4-16,2-3 4 15,11-1 0-15,-1-3-7 16,4-6 11-16,1-3-4 16,0-5 0-16,4-9 0 15,0 0-2-15,2 0 8 16,0-12-6-16,-1-2 9 16,-6-3-2-16,0 0 0 15,-7 1-7-15,-6 2 5 16,-3 3 4-16,0-1-2 15,0 4-7-15,0 3 8 0,-3 2-8 16,-1 2 0-16,3 1-3 16,0 0-3-16,-2 2-6 15,-1 13-5-15,2 2 16 16,2 1-17-16,0 0 20 16,0-1-2-16,9-3 0 15,2-5 6-15,1-6-13 16,5-3 7-16,4 0 0 15,-1-12 12-15,5-9-11 16,-1-4 6-16,-3 0-7 16,-6-1 0-16,-5 6-11 0,-4 4 11 15,-6 7 0-15,0 4-2 16,0 2 7-16,0 3-13 16,0 0 8-16,-10 9-12 15,2 7-9-15,1 2 7 16,4 3 14-16,3-1-10 15,0 0 2-15,0-3 5 16,1-2-18-16,10-1 21 16,3-5-19-16,-2-1 19 15,4-2 0-15,1-3-2 16,1-3 7-16,-1 0-5 16,2 0 0-16,-1 0 6 15,0-9-5-15,0-3-1 16,-3-3 0-16,-1 0-1 0,-3-1 9 15,-3-1-4-15,-4 3-4 16,-1-3 0-16,-3 2 4 16,0 1-4-16,0 3-4 15,0 1 3-15,0 2-21 16,0 2 21-16,0 3-7 16,0 1-5-16,0 2-6 15,0 0-10-15,0 0-5 16,0 0 16-16,0 0-30 15,0 0-4-15,0 0 15 16,0 0-5-16,0 5 36 16,0-2-46-16,0 2 19 0,0 1 33 15,0 0-9-15,4 2 9 16,-1-1 9-16,0 2 8 16,2-1 39-16,-2-2-56 15,0 2 15-15,0-4 3 16,0-1-18-16,0-2 1 15,2-1-5-15,2 0-13 16,-1 1 9-16,-2-1-132 16,-1 0-240-16</inkml:trace>
  <inkml:trace contextRef="#ctx0" brushRef="#br0" timeOffset="125004.9315">16306 11486 413 0,'0'0'148'15,"0"0"-45"-15,0 0-50 16,0 0 36-16,0 0-39 16,0 0-25-16,-7-79 14 15,7 66-33-15,0-2 22 16,7 0-25-16,-4-2-2 16,0 2 19-16,-3 1-17 15,0 1 14-15,0 4-17 16,0 2 7-16,-6 5-6 15,-4 2-1-15,-2 0 0 16,-1 0-3-16,1 11 5 16,-1 9-4-16,3 6 2 0,4 3-5 15,5 1 1 1,1-2 4-16,0-3 0 0,9-3 19 16,7-6-14-16,4-1 1 15,6-7-6-15,4-6 0 16,2 2-11-16,-3-4-36 15,-8 0-190-15</inkml:trace>
  <inkml:trace contextRef="#ctx0" brushRef="#br0" timeOffset="127741.3538">11702 12889 161 0,'0'0'51'16,"0"0"-9"-16,0 0-42 16,-107-23 3-16,75 21-15 15,1 2-9-15,-4 0 16 16,3 0-15-16,2 0-38 15,-2 0 58-15,3 3 33 16,-1-1 17-16,5-2-46 16,-2 0 3-16,0 0 8 15,3 0 36-15,-3-5-2 16,2-1 69-16,-1 0-75 0,1 1-43 16,1 0 16-16,2 2-8 15,3 1-16-15,5 0 8 16,1 1 0-16,7 1-5 15,1-1 17-15,3-2-12 16,2 3 46-16,0 0-11 16,0 0 17-16,0 0-23 15,0 0-21-15,0 0 37 16,0 0-45-16,0 0 0 16,7 0-9-16,10 0 18 15,10 0-2-15,13 3 15 16,14-3-16-16,15 0 38 0,22 0-42 15,15 0 7 1,15 0 7-16,10-8-15 0,2 1 8 16,-5 2-9-16,-3-3 0 15,-10 2 12-15,-11-2-12 16,-11 3 0-16,-5-1 14 16,-7 1 1-16,-4 5-15 15,-8 0 1-15,-13 0 24 16,-4 0-29-16,-5 0 4 15,-3 0 0-15,-5 0 0 16,-5 7 5-16,-5-5-17 16,-8 0 12-16,-9-2 0 15,-5 0 11-15,-4 0-11 0,1 0 0 16,-2 0-13 0,-1 0-1-16,2 0-11 0,0 0-1 15,8 0-87-15,4 0 41 16,0-6-194-16</inkml:trace>
  <inkml:trace contextRef="#ctx0" brushRef="#br0" timeOffset="130182.8135">20604 12748 395 0,'0'0'65'16,"0"0"-25"-16,0 0-34 16,0 0 2-16,0 0-8 15,-96-19 0-15,71 16 24 0,-8 3-24 16,0-4 0-1,-1 1 21-15,4 0 42 0,9 1-1 16,12 0-13-16,5 2-32 16,2 0 22-16,2 0-39 15,0 0-10-15,0 0 8 16,6 2 4-16,27 8 17 16,19 4 21-16,18 0-31 15,20 0 42-15,10-5-44 16,8 0-3-16,6-3 29 15,-7 0-29-15,-8-3 25 16,-13-1-29-16,-14 1 2 16,-10 0 15-16,-12-2-8 15,-6 0-9-15,-10 1 15 16,-4-2-13-16,-6 0 7 0,-10 0-9 16,-5 0 0-1,-5 0 6-15,-4 0-6 0,0 0 0 16,0 0-1-16,0 0-3 15,0 2-9-15,0 1-13 16,6 0-33-16,5 5 40 16,2 2-22-16,6 3-55 15,-1-4 9-15,-7-6-116 16</inkml:trace>
  <inkml:trace contextRef="#ctx0" brushRef="#br0" timeOffset="132527.938">7321 15065 447 0,'0'0'98'0,"0"0"-28"16,0 0-12-16,0 0-16 0,0 0-32 16,0 0 53-16,0-21-17 15,0 21-20-15,0 0-7 16,0 0-19-16,0 0-4 15,7 0-3-15,14 0 7 16,12 0 1-16,7 0-1 16,14 0 0-16,7 0 12 15,6 0-11-15,2 0 6 16,-3-3-7-16,-7-4 0 16,-6 0-5-16,-6 2 5 15,-11 3-16-15,-11 2-6 16,-11 0-51-16,-6 0 17 0,-3 14-5 15,-5 3-64-15,0-2 62 16,-3-2-263-16</inkml:trace>
  <inkml:trace contextRef="#ctx0" brushRef="#br0" timeOffset="134520.0987">5722 15604 522 0,'0'0'68'16,"0"0"-7"-16,0 0-28 16,0 0 9-16,0 0 5 15,0 0 7-15,0 0-35 16,0 0 16-16,0 0-34 16,0 0 6-16,0 0-7 15,3 0 1-15,13 0-1 16,10 0 34-16,10 0-9 15,8-10 24-15,5-2-40 0,2-4-1 16,0-2 2-16,-2 0-3 16,-6 1-5-16,-4 2-2 15,-9 4 6-15,-8-1-19 16,-5 7 13-16,-11 0-17 16,-5 4 11-16,-1 1-28 15,0-3 12-15,0 0-16 16,0-5-35-16,-10 2-27 15,-8-2-37-15,-5 4-9 16,-3 1-107-16</inkml:trace>
  <inkml:trace contextRef="#ctx0" brushRef="#br0" timeOffset="134842.0289">5980 15415 314 0,'0'0'134'0,"0"0"-24"0,0 0-39 15,0 0-13-15,0 0-31 16,0 0 24-16,-27-21-19 15,27 21-25-15,0 0-2 16,0 0-5-16,3 0-5 16,14 1 1-16,2 11 4 15,5 3 4-15,0 4-4 16,0 5 0-16,2 2-6 16,1 1 17-16,0 0-11 15,0-3 0-15,-3 0 1 16,1-1-8-16,-5 1 9 15,-5-2-2-15,-5-1 7 0,-4-2-7 16,-6 1 0-16,0-1 4 16,-2 2 1-16,-15 0 17 15,0 0-22-15,-1-5-12 16,8-3 10-16,4-3-71 16,6-3 2-16,0-4-131 15</inkml:trace>
  <inkml:trace contextRef="#ctx0" brushRef="#br0" timeOffset="141000.4902">1505 16990 447 0,'0'0'22'0,"0"0"33"16,0 0-33-16,0 0-1 0,0 0 7 16,0 0 12-1,0 0 12-15,0 0-16 0,-46 0-18 16,46 0 10-16,0 0-18 16,0 0-20-16,0 7 9 15,1 2-4-15,13 5-1 16,10 9 9-16,4 1-3 15,11 2 8-15,10-1-8 16,9-6 0-16,5-2-3 16,0-6 7-16,2-10 3 15,-1-1-7-15,-4-1 0 16,-3-7 1-16,-13 3-1 16,-9 2-10-16,-7 3-11 15,-7 0-23-15,-5 3-30 16,-2 13-12-16,-5-3-8 0,-2-4-125 15</inkml:trace>
  <inkml:trace contextRef="#ctx0" brushRef="#br0" timeOffset="143445.9509">18549 16970 247 0,'0'0'92'16,"0"0"4"-16,0 0-48 15,0 0 21-15,0 0-10 16,0 0-11-16,-7-40 7 15,6 37-20-15,-1-2 20 0,2 2-3 16,0 0-18-16,0 2 7 16,0-1-10-16,0 2 37 15,0 0-52-15,0 0-7 16,0 0-3-16,0 0-6 16,0 0 0-16,0 0-5 15,12 0 10-15,14 0-6 16,14 0 1-16,6 7 0 15,8 2-8-15,2-1 8 16,5 1-2-16,7-2-2 0,4-2-15 16,-3 0 12-1,-7 2-16-15,-5 1 5 16,-10 1 13-16,-4-2 5 16,-6 0 0-16,-4-2-7 0,-3 3 13 15,-3-3-7-15,-3 0 1 16,-3 0-6-16,-3-1 6 15,-8-1 0-15,-1 0-3 16,-5 0 0-16,1 0 6 16,-1 0-9-16,-2 2 0 15,2-2 6-15,-2-2-9 16,1 2 9-16,-3-1 0 16,1-2-1-16,-1 0-13 15,0 0 13-15,2 0-9 16,-2 0-15-16,0 0 25 0,0 3-23 15,0-1-8-15,3 4 28 16,-2 0 2-16,-1 2-8 16,2-1 9-16,-2 2-6 15,0-6 2-15,0 3 4 16,0 0 0-16,0-1-8 16,0 1-10-16,0-2 13 15,0 0-6-15,0 1-3 16,0-1 10-16,0 2-18 15,0-2 7-15,0 0 5 16,-3 2-16-16,-2-3 2 16,1 4 5-16,2-2-5 0,-2 2-27 15,4 0-38-15,-2-1-2 16,1 0-103-16</inkml:trace>
  <inkml:trace contextRef="#ctx0" brushRef="#br0" timeOffset="150788.1731">21166 15587 561 0,'0'0'178'16,"0"0"-178"-16,0 0-13 16,0 0 13-16,0 0 26 15,0 0-6-15,94-5 43 0,-60-6-54 16,2 2 11-16,-2-1-20 15,-4 1 0-15,-3 5-2 16,-6 1-76-16,-9 1-55 16,-5 2-92-16</inkml:trace>
  <inkml:trace contextRef="#ctx0" brushRef="#br0" timeOffset="151044.4337">21387 15528 205 0,'0'0'501'15,"0"0"-450"-15,0 0 23 16,0 0-19-16,0 0-6 16,0 0-5-16,-8-8-44 0,8 8-6 15,0 13 4-15,0 11 4 16,0 10 33-16,2 5-12 16,-2 4-2-16,0-1 8 15,0-3-20-15,0-3 21 16,0-2-18-16,0-6-9 15,7-6-1-15,1-8-4 16,3-5-21-16,3-7-62 16,4-2-77-16,-3-11-124 15</inkml:trace>
  <inkml:trace contextRef="#ctx0" brushRef="#br0" timeOffset="151882.8333">21633 15765 768 0,'0'0'54'0,"0"0"-52"16,0 0 30-16,0 0 36 16,0 0-19-16,0 0-49 15,-39 75 0-15,39-65 14 16,6-1-8-16,9-2 6 15,4-1-11-15,4-4-1 16,-3-2 26-16,0 0-26 0,-4-2 0 16,-4-7-4-16,-6-2 4 15,-6-3-6-15,0-1 0 16,0-4-2-16,-7 2-3 16,-7 5 4-16,-1 5 7 15,5 4 34-15,-2 1-28 16,4 2 1-16,6 0-7 15,-1 0 0-15,3 3-4 16,0 6 4-16,0 2 0 16,1-2-1-16,11 1 2 15,7-2-1-15,2-5 0 16,1-3 0-16,6 0 12 16,-3-3-5-16,0-8-2 15,-3-5 2-15,-3-1-7 16,-5 0 5-16,-3-3-3 0,-7 0 6 15,-2-1 11-15,2 1-2 16,-4 3 6-16,0 6-7 16,0 5-10-16,0 6 25 15,0 0-26-15,0 0 3 16,0 0-16-16,0 8 3 16,0 12-5-16,0 6 6 15,0 7 8-15,0 1-5 16,0-1 1-16,3 0 0 15,1-5 2-15,-2-8-2 16,0-9 0-16,-2-6 0 16,0-5 3-16,0 0 0 0,0-7 7 15,0-17-1-15,0-9-7 16,0-5 3-16,0-2-5 16,1-1 0-16,4 2-14 15,1 5 7-15,2 7-3 16,3 6 10-16,1 7-13 15,3 3 6-15,-2 6 7 16,2 4 0-16,0 1-6 16,4 0 0-16,1 9-2 15,-5 8 8-15,-2 5-13 16,-4 2 16-16,-7 1-3 16,-2 4 19-16,-2-4-19 15,-14 0 3-15,-1-3-3 16,-1-5-16-16,5-8-21 0,6-9-105 15,7 0-104-15</inkml:trace>
  <inkml:trace contextRef="#ctx0" brushRef="#br0" timeOffset="152699.4389">22377 15660 655 0,'0'0'25'16,"0"0"-17"-16,0 0-8 15,0 0 28-15,0 0 29 16,0 0-18-16,-10 28 47 15,-2-12-2-15,-6 1-19 16,4 0-13-16,0-1-9 16,6-4-21-16,3-1-17 15,5-2-5-15,0-4-1 16,3-3-4-16,15-2 5 16,2 0 2-16,5-6-2 15,-4-8 3-15,-6 2-16 16,-6 2 5-16,-9 0 4 0,0 5 1 15,0 0 0-15,-12 3-2 16,-2-2 2-16,-2 4 3 16,6 0-14-16,0 0 11 15,6 0-5-15,4 0 3 16,0 0-15-16,0 4-3 16,7-2 11-16,12 1 12 15,6-3-1-15,6 0 8 16,-1 0-11-16,0-5 4 15,-5-6 0-15,-4-5-7 16,-3 1 7-16,-6-3 0 16,-5-1-1-16,-5-1 1 0,-2 1 0 15,0-2-4-15,0 0-3 16,-5 5 5-16,1 5-16 16,4 5 18-16,0 3-14 15,0 3-15-15,0 0-60 16,3 0 19-16,12 0 68 15,6 4-1-15,4 9-6 16,-1-1 9-16,-2 3 11 16,1 2-11-16,-7 1 0 15,-5 2 12-15,-7 2 8 16,-4 4-10-16,0 1 23 16,-9 1-13-16,-9-2 21 15,1-9-28-15,3-4-2 16,6-7 4-16,7-4-13 15,1-2 4-15,0 0 15 0,0 0 25 16,7-6 17-16,11-9-47 16,6-5-12-16,6-2-4 15,5 1 0-15,4-4-3 16,1 1-115-16,-2-2-181 16</inkml:trace>
  <inkml:trace contextRef="#ctx0" brushRef="#br0" timeOffset="154230.9155">22410 15668 699 0,'0'0'76'0,"0"0"-35"15,0 0-30-15,58-89 15 0,-49 69 22 16,-5-2-7-16,-1-2-20 16,1 1-10-16,-4-3-7 15,0 0 26-15,0-1-25 16,0-4 13-16,-4 3 9 16,-3 5-18-16,2 6 29 15,2 8-14-15,2 6-9 16,1 3 12-16,0 0-27 15,0 0-14-15,0 11-3 16,0 10 8-16,3 9 9 16,7 8 0-16,0-1 0 15,1 1 0-15,-5-5 1 0,-1-4 3 16,-2-4 8-16,-3-8-9 16,1-5 7-16,-1-7-10 15,0-2 0-15,0-3 2 16,1 0 2-16,3-1 10 15,1-14-6-15,5-6-8 16,1 1-17-16,7 1 2 16,1 7-7-16,1 3 20 15,3 5-12-15,-4 3 1 16,-1 1 10-16,1 0-1 16,-1 0 4-16,2 0 0 15,-4 1 2-15,-1 5-10 16,-1-3 2-16,-2-1 6 0,-2-2 1 15,4 0 2-15,-3 0 1 16,-2-5-4-16,-2-1-4 16,-4 2-1-16,-3 2 5 15,0 2-3-15,0 0-5 16,-14 5 12-16,-3 10-9 16,1 6-1-16,4 0 6 15,8-1 7-15,4-1-6 16,0-3 4-16,16-5-5 15,6-3 4-15,3-7 9 16,5-1-8-16,1-3-1 16,-6-14 3-16,-2 1-7 0,-8-1 5 15,-10 0-10-15,-5 1 5 16,0 2-7-16,-9 3-13 16,-8 2 13-16,0 7 3 15,5 2 4-15,1 0-12 16,2 0 12-16,6 2-6 15,3 5-24-15,0 3 15 16,3-2-19-16,14 3 34 16,3-6 0-16,3-2 1 15,4-3-6-15,-1 0 10 16,0-1-4-16,-4-14-1 16,-4-2 2-16,-3-1 6 15,-6 0-8-15,-1 4 0 0,-6 5 25 16,1 3 9-16,-3 5 0 15,0 1-13-15,0 0-17 16,0 21-8-16,-5 6 0 16,-3 5 4-16,-1 0 4 15,7-5-4-15,1-7 0 16,1-5 0-16,0-10-7 16,18-5-18-16,13-8-44 15,9-22-67-15,-2-11-214 16</inkml:trace>
  <inkml:trace contextRef="#ctx0" brushRef="#br0" timeOffset="154779.0543">23400 15132 866 0,'0'0'106'15,"0"0"-98"-15,0 0-4 16,0 0-4-16,0 0 9 16,0 0 23-16,35 101 5 15,-18-55-12-15,0-2-5 16,-7-1-10-16,-4-7 6 16,-1-5 3-16,-3-10-8 15,-2-10 8-15,0-6-18 16,0-5 3-16,0 0 3 0,0 0 32 15,0-7 14-15,0-12-21 16,-5-8-29-16,-7-3-6 16,0-6-2-16,1-3-2 15,4-3 4-15,2 2-20 16,5 0 7-16,0 7-2 16,0 5 7-16,2 6 9 15,7 3 2-15,0 6-13 16,1 4 3-16,-2 4-3 15,-1 3 4-15,0 2 5 16,2 0-23-16,-2 16 21 16,0 6-2-16,-1 6 7 0,-3 6 1 15,-3 0 0-15,0 2 9 16,-6-3-8-16,-4-7 5 16,-4-2 6-16,5-6-12 15,2-4-1-15,1-3 1 16,3-5-11-16,1-4-8 15,2 1-72-15,0 0-83 16,3-3-29-16,8 0-283 16</inkml:trace>
  <inkml:trace contextRef="#ctx0" brushRef="#br0" timeOffset="154928.6077">23642 15369 453 0,'0'0'0'15,"0"0"-146"-15</inkml:trace>
  <inkml:trace contextRef="#ctx0" brushRef="#br0" timeOffset="155467.0466">23649 15299 493 0,'0'0'408'0,"0"0"-368"15,0 0-21-15,0 0 66 16,0 0-21-16,0 0-48 16,31-37-6-16,-12 23-9 15,0-1 11-15,-6 3-11 16,2 1 8-16,-4-3 3 15,-1 0-12-15,0-3 0 16,0-2-8-16,-4 5-17 16,2-1-21-16,-5 5 1 0,-1 1-15 15,-2 6 54-15,0-1-54 16,0 3 9-16,0 1 12 16,-13 0-72-16,3 0-83 15</inkml:trace>
  <inkml:trace contextRef="#ctx0" brushRef="#br0" timeOffset="156194.8382">23505 15257 812 0,'0'0'66'0,"0"0"-58"16,35-84 34-16,-17 51 36 15,0-6-29-15,-1-3-37 16,-2-6 0-16,-9-4-11 16,-6-5 10-16,0 4-11 15,0 8 5-15,-9 12 11 16,-3 16 2-16,3 7 7 15,3 7 7-15,0 3-22 16,-3 0 8-16,-3 23-18 16,-2 10-10-16,-1 17-4 15,10 4 14-15,5 1-4 16,0-3 4-16,14-9 1 0,7-6 0 16,5-7-1-16,2-8 0 15,5-8 7-15,1-10-7 16,5-4 0-16,0 0 15 15,-3-12-11-15,-5-5 9 16,-9 0-13-16,-9 2 0 16,-6 4-11-16,-7 4 11 15,0 3-10-15,0 2 7 16,-8 2-6-16,-5 0-1 16,-3 6 2-16,3 10 3 0,4 1-4 15,5 0 1-15,4-2 5 16,0 2-4-16,9-1 14 15,10-1-7-15,5-6 2 16,5-1 4-16,-3-5-3 16,-3-3-3-16,-7 0-23 15,-8-8-2-15,-8-12-34 16,0-6-72-16,-21-6-52 16,-15-1-5-16,-6 1 17 15,-1 5-48-15,1 10 219 16,5 11 137-16,6 6 50 15,10 0-75-15,9 0 0 16,7 0-47-16,5 0 13 16,2 6-74-16,21 2-1 0,16-4 54 15,18-2-57 1,9-2-13-16,2-6-230 0</inkml:trace>
  <inkml:trace contextRef="#ctx0" brushRef="#br0" timeOffset="156839.0411">24274 14691 920 0,'0'0'10'0,"0"0"5"15,0 0-21 1,41 82 12-16,-28-38 17 15,-6 8 11-15,-3-2-14 0,-4-4 49 16,0-11-58-16,-4-10 5 16,-3-10 8-16,1-10 1 15,4-5-3-15,1 0 19 16,1-17-5-16,0-13-10 16,0-16-26-16,9-7-21 15,15 1 4-15,6 9-8 16,-1 13 6-16,0 14-7 15,-8 8 26-15,-6 8-18 16,-3 0 13-16,-3 8-13 0,-4 14 17 16,-3 5 2-1,-2 2 0-15,0 4 5 0,-9-1-3 16,-4-4 14-16,-4-4-17 16,1-8 0-16,2-8-3 15,9-6-2-15,3-2 4 16,2 0-8-16,0-21-15 15,12-9-26-15,6-4-47 16,7 6 93-16,-2 6-7 16,-3 10 1-16,-3 6 7 15,-7 2 2-15,2 1 1 16,-1 1 51-16,-1 1-50 16,5-1 12-16,0-1-2 15,6-4-6-15,4-4 10 16,0-4-15-16,2-2-1 0,-7 2 0 15,-4 3-16-15,-9 5 17 16,-3 6-2-16,-4 1 10 16,0 0-10-16,0 0 2 15,1 14-6-15,1 9 4 16,1 9 4-16,4 7-4 16,-6 6-110-16,-1-2-273 15</inkml:trace>
  <inkml:trace contextRef="#ctx0" brushRef="#br0" timeOffset="158219.0196">23415 16104 687 0,'0'0'107'15,"0"0"-33"-15,0 0 11 16,0 0 20-16,0 0-54 0,0 0-37 16,-64-3-8-1,33 28-5-15,1 3 8 0,4 3 7 16,9 2-3-16,9-2-8 16,8-3-5-16,0-5 2 15,12-4-1-15,15-6 0 16,10-9 3-16,5-4 6 15,-2-4-8-15,2-18 2 16,-9-9-4-16,-8-4-42 16,-10-1 7-16,-13-2-16 15,-2 1-34-15,-16 3 20 16,-12 8 25-16,0 7 26 16,3 11 5-16,5 8 9 15,7 0 0-15,5 5 0 16,3 9-22-16,5 2 5 0,0-2 0 15,8 0 6-15,10-3 1 16,7-5 10-16,5-4 1 16,2-2 2-16,2-5 6 15,-2-12 23-15,-1-5-28 16,-3-4-3-16,-4-3 10 16,0 0-4-16,-6-5 11 15,-3 4 0-15,-8-2 10 16,-1 5-6-16,-3 5-8 15,-1 7 1-15,-2 6-3 16,2 5-1-16,-2 2 5 16,0 2-16-16,0 0-17 0,0 8 1 15,0 12 4-15,0 11 12 16,-4 5 0-16,1 6-4 16,0 2 4-16,-1-1 0 15,-1-1 0-15,4-2 22 16,-1-4-21-16,2-4 2 15,0-4 3-15,0-1-1 16,8-7 1-16,4-4-6 16,1-6 0-16,1-5 13 15,2-5-12-15,-4 0 14 16,2 0 1-16,-1-5-13 16,0-9 26-16,-4-3-23 0,-2-6-6 15,1 0 4 1,-2-5-4-16,-3-2-3 0,-3-4-16 15,0-3-19-15,0-3 22 16,0-2-8-16,-3-1 8 16,-3-3 3-16,1 2 13 15,1 5 13-15,-1 4-13 16,-1 3 4-16,5 3 35 16,-1 1 3-16,2 7-35 15,0 4 29-15,0 5-17 16,0 6-16-16,0 4 13 15,0 2-12-15,0 0-5 16,0 1 1-16,0 18-32 16,8 5 27-16,2 12 9 15,4 4-6-15,-2 3 2 0,4 2 0 16,-1-3 0-16,0-6 0 16,4-5 0-16,1-6-2 15,0-9 4-15,-1-5-3 16,-2-7 1-16,-2-4 0 15,3 0 19-15,-3-5-11 16,1-9-6-16,-2 0-1 16,-2-1-1-16,-6 2-1 15,0 4 1-15,-3 2-23 16,-3 3 9-16,4 3-18 0,-4 1-73 16,2-4-99-1,-2 1-314-15</inkml:trace>
  <inkml:trace contextRef="#ctx0" brushRef="#br0" timeOffset="159666.9593">24064 15988 729 0,'0'0'116'0,"0"0"-41"15,0 0-13-15,0 0 36 16,0 0-39-16,0 0-38 15,21-88-3-15,-12 67-1 16,2 0 15-16,2-1-22 16,-1-1-8-16,3 1 11 15,5 1-13-15,-2 6 0 16,0 4 6-16,-7 2-6 16,-4 8-5-16,-2 1-7 15,3 0-27-15,0 0 29 16,0 11-12-16,0 6 21 15,0 4 0-15,-2 6 1 16,-3 6 0-16,-3 4 4 16,0 3 1-16,0 2 4 15,-8-2-1-15,-6-6-4 0,-2-6 15 16,2-8-19-16,3-6 0 16,4-8-4-16,2-6 17 15,1 0-13-15,4-8 0 16,0-15-27-16,0-6 2 15,18 0 9-15,8 0 0 16,6 6 8-16,-2 7-6 16,-1 3 13-16,-3 4-2 15,-7 3 3-15,-1 1 0 16,-5 4 0-16,-2-1 0 0,-1 2 7 16,-1-3-7-1,2-1 21-15,1-1-1 0,1-6-1 16,-2 0-5-16,-1-1-12 15,0-3 9-15,-2 2-11 16,-2-1 0-16,-6 4 0 16,0 4-11-16,0 3 9 15,0 3 2-15,0 0 2 16,0 0-2-16,0 0-6 16,0 4-15-16,-3 11 20 15,-4 3-4-15,5 4 4 16,2-1-4-16,0-1 5 15,0-4-15-15,0-6 13 16,4-3 4-16,7-6 3 16,4-1-5-16,3 0 0 0,3-10-8 15,-1-7 8-15,-3-8 0 16,-2 2 0-16,-5 3-8 16,-5 2 5-16,-4 9-6 15,-1 3 9-15,0 4 9 16,0 2-9-16,0 0-1 15,0 0-4-15,0 8-9 16,0 9 12-16,0 5-8 16,0 0 4-16,0 0-4 15,0-1-2-15,12-4 12 16,-3-4-2-16,3-5 4 16,0-4 8-16,-1-4-10 15,1 0 5-15,2 0 12 16,-2-13-6-16,0-6 3 0,2-7-3 15,-8-1-3-15,4 0 5 16,-6 0-13-16,-1 3 0 16,-1 7 2-16,-2 4-2 15,0 9 0-15,0 2-5 16,0 2 5-16,1 0-2 16,1 9-28-16,2 13 30 15,3 9-2-15,-2 6 2 16,1 0 0-16,0 0-1 15,-1-4 4-15,2-7-7 16,0-6 4-16,1-9-76 0,-2-10-44 16,1-1-49-1,2-1 61-15,-1-13-46 0,-4 2 154 16,1-2 9-16,-4 1 178 16,-1 3-25-16,0-2-7 15,0-1-31-15,0-5-16 16,0 1-22-16,0-3-39 15,0-1 11-15,0-1-52 16,0-2-6-16,0-1-57 16,0-8-131-16,-9-10-199 15</inkml:trace>
  <inkml:trace contextRef="#ctx0" brushRef="#br0" timeOffset="161128.4588">19868 8389 756 0,'0'0'124'0,"0"0"-93"15,0 0-5-15,0 0 5 16,0 0 16-16,90-48-1 16,-55 39-46-16,0-2 3 15,2 3-8-15,-7 3-48 16,-8 4-61-16,-10 1-60 15,-12 0-208-15</inkml:trace>
  <inkml:trace contextRef="#ctx0" brushRef="#br0" timeOffset="161358.8162">20017 8364 545 0,'0'0'246'0,"0"0"-176"16,0 0-67-16,0 0 16 15,0 0 30-15,0 0-42 16,5 58 45-16,-1-16 52 16,-2 0-72-16,1 0 13 15,0-2-32-15,1-6-11 16,4-4-1-16,1-4-1 16,7-5-24-16,5-7-50 15,6-9-98-15,6-5-46 0,-2-11-352 16</inkml:trace>
  <inkml:trace contextRef="#ctx0" brushRef="#br0" timeOffset="162048.5669">20276 8615 723 0,'0'0'66'0,"0"0"-27"16,0 0 19-16,0 0-1 15,0 0-20-15,0 0-37 16,-39 54 5-16,46-49-11 15,12-5 10-15,8 0-8 0,2-6-16 16,-3-13-57-16,-4-1-16 16,-9-2 12-16,-10 4-83 15,-3 4 114-15,-3 7 50 16,-12 4 15-16,-3 3 39 16,0 0-7-16,4 0-8 15,3 5 1-15,5 0-22 16,4-1 11-16,2 1-24 15,0-3-2-15,11-2 9 16,11 0 9-16,6-1 12 16,5-16-33-16,0-6 0 15,-3-6-1-15,-8-2 5 0,-4-1-7 16,-11 1 3 0,-7 4 0-16,0 3 11 0,0 2 46 15,-7 3-28-15,0 7 15 16,1 7-15-16,6 5 16 15,0 0-45-15,-3 7-23 16,1 17 16-16,-1 10 7 16,2 5 0-16,1 3-2 15,0-1 2-15,0-3 0 16,0-4-1-16,0-12 5 16,0-6-4-16,0-8 0 15,0-6 5-15,0-2-5 16,-2-10 11-16,-2-15-10 15,-2-12-1-15,5-7-15 16,1-2 7-16,0 0-18 0,0 2-6 16,2 4 29-16,9 8 3 15,1 6-5-15,2 9 3 16,2 7 1-16,1 5 1 16,0 5 0-16,4 0 3 15,1 11-9-15,-2 14 6 16,-6 9-2-16,-12 7-3 15,-2 0 10-15,-16 5 5 16,-14-4-10-16,-5-4 6 16,3-7-12-16,2-8-83 15,6-17-92-15</inkml:trace>
  <inkml:trace contextRef="#ctx0" brushRef="#br0" timeOffset="162791.8889">20978 8593 651 0,'0'0'87'15,"0"0"-11"-15,0 0 16 16,0 0-3-16,0 0-77 16,51-79-10-16,-34 40-4 15,-1-3 7-15,-5 1-11 0,-8-2-9 16,-3 4-2 0,0 3 11-16,-7 8-4 0,-7 8 10 15,4 10-9-15,1 7 24 16,3 3-30-16,2 0 14 15,-1 2-32-15,2 15 29 16,0 8-18-16,1 4 22 16,2 5 9-16,0 2 1 15,2 3 19-15,7 2-16 16,-3-4-7-16,0-3 17 16,-2-4-21-16,-4-6-2 15,2-10 3-15,-2-5 0 16,0-7 1-16,1-2-4 15,2-5-7-15,5-19 1 16,3-5-72-16,5-4 8 0,-1 3 0 16,1 12 24-1,-4 7 11-15,0 7 13 0,-5 4 22 16,3 0 3-16,0 0 0 16,-1 9 15-16,2-1 18 15,3 1-28-15,-2-3 8 16,3-3-16-16,-2-3 4 15,4 0 7-15,-1-3-11 16,2-12-26-16,-6-2-44 16,-4-1-79-16,-7 1-143 15</inkml:trace>
  <inkml:trace contextRef="#ctx0" brushRef="#br0" timeOffset="162929.9457">21245 8407 360 0,'0'0'147'0,"0"0"-87"16,0 0-17-16,-2 88 10 15,19-75-27-15,6-3-21 16,3-5-4-16,3-5-1 16,-1 0-31-16,-6-12-81 15,-6-4-126-15</inkml:trace>
  <inkml:trace contextRef="#ctx0" brushRef="#br0" timeOffset="163077.9043">21312 8458 236 0,'0'0'109'0,"0"0"8"16,0 0-101-16,0 0 4 0,0 0-18 15,0 0 13-15,70 62-15 16,-46-62-39-16,0-14-143 16</inkml:trace>
  <inkml:trace contextRef="#ctx0" brushRef="#br0" timeOffset="163322.9093">21482 8375 449 0,'0'0'180'0,"0"0"-69"16,0 0-56-16,0 0 40 16,0 0-16-16,0 0-53 15,2-36-26-15,5 53-16 16,5 9 16-16,-3 3 27 16,-1 2-20-16,-3 4 23 0,-5-5-19 15,0-1 3-15,0-4 0 16,-11-7-14-16,4-7 0 15,3-3 0-15,2-8 14 16,2 0-15-16,0-4 1 16,12-14-16-16,11-8 13 15,5-4-38-15,3-1-24 16,1 3-51-16,-4 3-95 16</inkml:trace>
  <inkml:trace contextRef="#ctx0" brushRef="#br0" timeOffset="164200.6719">22196 8447 638 0,'0'0'134'0,"0"0"-117"16,0 0-17-16,90-81 5 15,-67 57 7-15,-4 2 15 16,-2-4-8-16,-1-2 6 15,-6-2-25-15,-1-3 0 16,-5 1-2-16,-4 1 2 16,0 9 0-16,0 6 15 15,0 9-11-15,0 5 24 0,0 2-12 16,-7 0-8-16,-3 8-16 16,1 11 0-16,1 5 8 15,6 8 0-15,2 2 9 16,0-1 3-16,8-2 0 15,10-9-8-15,1-5 10 16,5-8-12-16,2-6 6 16,3-3 9-16,1-5-9 15,0-15-8-15,-3-4-3 16,-6 1-8-16,-8 1-2 16,-8 6-4-16,-5 5 11 15,0 6 4-15,-11 5 4 16,-7 0-4-16,2 19 1 15,1 6 1-15,4 1 9 16,7-1-6-16,4-1 3 0,0-3-4 16,6-5 6-16,5-6-8 15,1-4 0-15,1-6-51 16,-3 0-42-16,-5-13-138 16</inkml:trace>
  <inkml:trace contextRef="#ctx0" brushRef="#br0" timeOffset="164345.2126">22306 8214 740 0,'0'0'13'0,"0"0"-13"0,0 0-1 16,122 0-45-16,-70-7-302 15</inkml:trace>
  <inkml:trace contextRef="#ctx0" brushRef="#br0" timeOffset="164973.3895">22849 8070 723 0,'0'0'244'15,"0"0"-190"-15,0 0-54 16,0 0 9-16,0 0 4 15,0 0 33-15,17 101-13 0,-5-58 10 16,0 0-4-16,-6-6-8 16,-2-8-31-16,-2-5 5 15,-2-13 3-15,0-4-8 16,0-6 0-16,0-1 22 16,2-5-17-16,-1-20 20 15,4-8-25-15,2-10-12 16,6 1 8-16,1 6-21 15,4 5 11-15,-2 12 1 16,0 8 9-16,-2 5-2 16,-2 6 1-16,3 0-14 15,0 16 15-15,-2 10-1 0,0 7 5 16,-8 1 9 0,-1-1-5-16,-4-4 0 0,0-2-4 15,-4-8 4-15,-9-2 3 16,1-8-7-16,3-2 7 15,1-7-14-15,5 0-7 16,3-10 11-16,0-17-99 16,0-7 7-16,4-3 70 15,13-1-4-15,1 13-14 16,-3 7 38-16,-2 10-2 16,-5 3 6-16,-4 3 1 15,1 1 0-15,1 1-5 16,3 0 5-16,4 0 0 15,6 0 13-15,4 0-13 16,4-3 2-16,0-6 4 0,-1-3-4 16,0 0 2-16,-7 6-4 15,-7 0 0-15,-6 5-3 16,-3 1 3-16,0 0-13 16,4 0-40-16,1 0-69 15,3 0-225-15</inkml:trace>
  <inkml:trace contextRef="#ctx0" brushRef="#br0" timeOffset="167020.9803">23781 7911 424 0,'0'0'353'0,"0"0"-305"15,0 0-14-15,0 0 33 0,-81 51-30 16,72-35 35-16,4 1-35 16,5 0-20-16,0-3 0 15,13-3-8-15,16-8-9 16,10-3 0-16,6-4-10 16,-5-17 3-16,-5 1-56 15,-13 0 20-15,-13 2 43 16,-9 0-32-16,0 2 14 15,-24 4 16-15,-3 3-8 16,-4 6 10-16,4 3 0 16,6 0 0-16,7 1 9 15,7 6-9-15,6 2 0 0,1-2-1 16,0 2 3-16,17-4-4 16,12-2 3-16,11-3-1 15,8 0 0-15,-2-5 0 16,-3-7-43-16,-14 4 13 15,-13 0 4-15,-10 6 21 16,-6 0 4-16,0 2 1 16,-10 0 11-16,-9 0-11 15,-3 14 0-15,0 4-7 16,4 4 17-16,3 2 5 16,9 1-15-16,6-5 1 15,0-1-11-15,14-8 10 16,6-6 0-16,4-5 0 15,3 0 12-15,0-19-8 16,3-5-4-16,-2-8 8 0,-4-2-9 16,-6-4 1-16,-6-2-20 15,-6-3 18-15,-6 4 0 16,0-1-12-16,-3-1 13 16,-8 1 1-16,-2 0 23 15,3 2-23-15,1 4 5 16,1 11 8-16,2 7 11 15,2 10 19-15,4 6-30 16,0 0-5-16,0 7-16 16,0 17-30-16,0 13 38 15,0 6-9-15,0 3 10 16,10-2-1-16,-1-1 13 16,2-6-12-16,2-5 20 15,1-10-20-15,2-6 3 0,2-7-8 16,4-9 11-16,6 0-1 15,1-2-6-15,1-12-5 16,-5 2-6-16,-5-1-5 16,-6 0 13-16,-3 0 2 15,-4 2-1-15,-3-2-3 16,1 2 5-16,-5 0-26 16,0 2 15-16,0-2-14 15,0 2-8-15,0 1 12 16,0 2-5-16,0-1 7 15,0 0 9-15,6 2-2 0,8-1 8 16,5 1-16-16,3 0 20 16,-1 4-2-16,2 0 7 15,-4 1-6-15,-7 0 1 16,-3 0 0-16,-3 1 8 16,-6 12-7-16,0 2 12 15,0 7 40-15,-3 3-28 16,-4 4 16-16,-3 6-18 15,0 4 8-15,-2 0 8 16,2-1-23-16,-2-3 10 16,1-7-23-16,5-8-1 15,2-8 6-15,1-7-7 16,3-5-1-16,0-1 17 16,3-20-17-16,13-11-60 0,4-4 2 15,0-3-3-15,0 6-20 16,-1 11 43-16,-5 8 38 15,-4 8 0-15,-4 6 3 16,-3-2 16-16,-1 2 14 16,5 0-22-16,3-1 24 15,1 0-5-15,4-1-16 16,3-1-3-16,1-2-11 16,-2-1 0-16,-1-3-5 15,-4 1-4-15,-4 2-14 16,-4-3-7-16,-4 3 1 15,0 2 8-15,0 4-3 16,-6 0 23-16,-4 0 0 0,0 11 2 16,-1 7 4-16,6 6 10 15,1 1 3-15,4 0-10 16,0-4-8-16,9-5 0 16,10-7-4-16,2-7 2 15,1-2-6-15,2-7-38 16,-3-13-12-16,-7-5-31 15,2-1 52-15,-9-1 10 16,-1 2 27-16,-1 2 10 16,-5 6 51-16,0-3 9 15,0 3-14-15,-2 1-15 16,-2 3-23-16,2 4 0 16,2 3 29-16,0 6-37 0,0 0-10 15,0 6-43-15,0 10 43 16,0 9-13-16,0 1 13 15,0 2 0-15,0 0 4 16,0-1-3-16,2-5 1 16,0-6 4-16,4-4-6 15,-1-7 0-15,3-5-2 16,3 0 2-16,6 0 47 16,0-8-32-16,2-6-10 15,-2-5-4-15,2-2 3 16,-2-3 24-16,0-1-24 15,-1-5-3-15,-4 0 8 0,1-2-5 16,-2-1 12-16,-3 0-16 16,-4-1-3-1,-4 4-8-15,0 3 11 0,0 6-10 16,-1 7 5-16,-5 2-5 16,0 7 9-16,1 2 1 15,3 3 0-15,1 0-17 16,1 8-69-16,0 14 69 15,0 6 12-15,0 3 10 16,0 3-4-16,0 0 12 16,8-1-11-16,1-2 29 15,1-4-24-15,-2-4 10 16,-1-4 1-16,1-5-6 16,-3-6-3-16,0-2-9 0,-4-5 0 15,1-1 19-15,-2 0-13 16,0 0-6-16,4-7 0 15,2-11-54-15,4-6-58 16,1-3-122-16</inkml:trace>
  <inkml:trace contextRef="#ctx0" brushRef="#br0" timeOffset="170683.5495">21982 8974 594 0,'0'0'75'16,"0"0"-26"-16,0 0-6 15,0 0 4-15,0 0 31 0,0 0-11 16,-42-27-50-16,22 27 2 16,-4 0-15-16,-6 6 28 15,-2 13-30-15,-2 6 4 16,2 4 7-16,8 5-11 15,5 3 15-15,12-3-17 16,7-3 8-16,0-7-15 16,13-7 7-16,17-7 0 15,10-10 9-15,4 0-4 16,5-15 9-16,-7-11-14 16,-4-2-16-16,-9-1 14 15,-10 4-16-15,-11 3 7 16,-8 3 10-16,0 6-3 15,-4 2-3-15,-6 5 7 16,-3 1 0-16,4 5-10 0,3 0 10 16,1 0-13-16,4 5 3 15,-1 8-7-15,2 1 12 16,0 3 0-16,0-1 5 16,8-1-11-16,4 0 11 15,2-6-2-15,3-1 0 16,2-6-6-16,2-2 8 15,2 0 0-15,0-13-14 16,3-3 8-16,-6-1-37 16,-1-2 7-16,-5 2 33 0,-3 0-17 15,-1 3 6 1,0 2-9-16,-2 2 9 0,0 3 11 16,2 2-10-16,1-2-10 15,1 3 16-15,2-2 1 16,-1 3-10-16,1 1 14 15,-3-1-7-15,-5 3-6 16,-3 0 8-16,-3 0 7 16,0 0 0-16,0 0 22 15,-11 0 12-15,-8 0-34 16,-5 8 4-16,-1 4-4 16,-2 1 8-16,3 5 8 15,4 1-2-15,9 6-11 16,2 0 16-16,9 0-5 15,0 0-2-15,0-4-1 0,16-3-11 16,5-2 5 0,2-4 3-16,3-4 0 0,-2-3-4 15,0-4 13-15,-3-1-13 16,-3 0 8-16,0-6-5 16,1-6 1-16,-3-3 2 15,-1-2-8-15,-3 3 10 16,3-3-12-16,-2 0-6 15,1 0-4-15,2 0-5 16,0 1 3-16,-2 2-9 16,1 1 0-16,2 2 19 15,-1 1-12-15,-4 5-41 16,-3 1 39-16,-3 2-21 16,-6 2 29-16,0 0 5 0,0 0-13 15,0 0 16-15,-6 0 5 16,-6 7 0-16,-1 1 13 15,-1 2 8-15,2 4-20 16,-1 0 15-16,2 3-13 16,0 0 5-16,3 2 13 15,3-2-13-15,4 0 7 16,1 0-20-16,0-2 0 16,6-1-1-16,10-2 9 15,5-4-1-15,5-3-7 16,2-3 4-16,0-2-1 15,-1 0-3-15,-2-2 0 16,-3-8-5-16,-3-2 10 0,0-3-5 16,-2 1 0-16,-1-2 1 15,0-2-16-15,4 1 4 16,-1 0-8-16,-2 1-22 16,3 3 0-16,-3 3 30 15,-3 2-7-15,-3 3-5 16,-6 5 20-16,-4 0-30 15,-1 0 3-15,0 0 30 16,-4 11 9-16,-9 1 18 16,-3 3 5-16,1 1-16 15,-1 3 33-15,4-4-48 16,4 2 10-16,7-2-11 0,1-6-4 16,0-1 4-16,6 0 0 15,12-5 14-15,5-3-10 16,6 0-2-16,1-3 1 15,0-11-3-15,-6-3-33 16,-8 1-9-16,-7 1 18 16,-9 2 5-16,0 2 19 15,-2 6 0-15,-13 0 20 16,4 3 24-16,-1 0-27 16,4 2 28-16,5 0-34 15,2 0 7-15,1 0-16 16,0 8-2-16,0 0 0 15,5 1 8-15,8-1-7 0,2 0 9 16,1-6-2 0,4-2-7-16,3 0 44 0,6-2-34 15,2-13-10-15,2-3-2 16,1 0-55-16,-2-1-17 16,-7 6-5-16,-5 9 58 15,-7 1 8-15,-9 3-3 16,-2 0 15-16,-2 9 4 15,0 5 43-15,0 2 6 16,-5 1-26-16,5 0-25 16,0-3-4-16,0-5-15 15,19-3-77-15,7-6-95 0</inkml:trace>
  <inkml:trace contextRef="#ctx0" brushRef="#br0" timeOffset="170794.4743">23424 9129 622 0,'0'0'159'0,"0"0"-68"15,0 0 0-15,0 0-26 16,0 0-62-16,0 0-3 16,-23 25-115-16,14-25-242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4:01:41.9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5702 5554 214 0,'0'0'5'0,"0"0"25"16,0 0 36-16,0 0-42 15,0 0 39-15,0 0-26 16,0 0 26-16,0 0-9 16,-7-26-29-16,7 23 39 15,-1 1-43-15,1 2-13 16,0 0 33-16,0 0-38 15,0 0 2-15,0-2-5 16,0 2 0-16,0 0 9 16,6-3-9-16,13 1 0 15,5-3-1-15,10 3 1 16,2 1 0-16,0-1 0 16,3 2 1-16,-3 0-2 0,4 0 1 15,-3 0 0-15,2 8-6 16,-1 1 7-16,-2 2-2 15,-1 0 0-15,2-4 1 16,-4 0 3-16,0-1-3 16,-8-1 3-16,-1-4-4 15,-7-1 1-15,-10 3 0 16,2-3 0-16,-8 0 13 16,-1 0-17-16,0 0 4 15,0 0 0-15,0 0 17 16,0 0-11-16,0 0-5 15,0 0-1-15,0 0 9 16,0 0-28-16,0 0 19 0,2 0-46 16,1 0 10-16,7 0-168 15,0 0 52-15,1 0-71 16</inkml:trace>
  <inkml:trace contextRef="#ctx0" brushRef="#br0" timeOffset="1789.8658">14797 5542 474 0,'0'0'6'0,"0"0"29"16,0 0-35-16,0 0 0 16,0 0 39-16,0 0-14 0,0 0-1 15,0 0 11-15,0 0-29 16,0 0 29-16,1 0-33 15,7 0-2-15,5 0 41 16,4 0-40-16,2 0 17 16,3-2-18-16,1-1 3 15,2 0 34-15,3 0-37 16,2 0 0-16,2 0 0 16,0 1 2-16,0-1-2 15,4 0 0-15,-5 0 5 16,-3 2-1-16,-5-1-4 15,-6 0 0-15,-5 1-4 16,-3-1 4-16,0 2 0 16,-3 0-3-16,0 0 7 15,-3 0-14-15,0 0 10 0,-1 0-39 16,2 0 28-16,3 0-43 16,4 0-31-16,4 0-82 15,-6 0-171-15</inkml:trace>
  <inkml:trace contextRef="#ctx0" brushRef="#br0" timeOffset="3523.4752">20436 5639 249 0,'0'0'103'0,"0"0"-98"15,0 0 2-15,0 0 45 16,0 0-25-16,0 0 43 15,3 0-2-15,-3 0-34 16,0 0 47-16,0 0-56 16,0 0-10-16,0 0 18 15,0 0-29-15,0 0 16 16,0 0-20-16,0 0 7 16,0 0-4-16,0 0-3 0,3 0 0 15,5 0-6 1,5 0 22-16,4 0-17 0,7 0 1 15,1 0 0-15,2 0 0 16,1 0 0-16,-2 0 0 16,3 0-2-16,3 0 13 15,-2 0 1-15,5 0-12 16,-2 0 2-16,0 0 10 16,0 0-12-16,-2 0 0 15,2 0 12-15,-3 0-11 16,-4 0 7-16,-2 0-8 15,-3 0 5-15,-3 0 28 16,-4 0-30-16,0 0-3 16,-3 0 21-16,-2 0-16 15,1 0 10-15,-4 0-15 0,2 0 0 16,-1 0 11-16,4 0-11 16,-1 0 0-16,2 0 0 15,0 0 12-15,-1 0-5 16,2 0-7-16,-3 0 0 15,-1 0 22-15,-2 0-22 16,-2 0 0-16,-3 0 0 16,-1 0 10-16,-1 0-7 15,0 0-3-15,0 0 0 16,0 0-1-16,0 0 1 0,0 0 0 16,0 0 4-1,0 0 5-15,0 0-1 0,0 0-8 16,0 0 0-1,0 0 2-15,0 0-2 0,0 0 0 16,0 0-6-16,0 0 16 16,0 0-21-16,0 0-14 15,0 0-49-15,0 0 39 16,0 0-107-16,0 0-145 16,0 0-156-16</inkml:trace>
  <inkml:trace contextRef="#ctx0" brushRef="#br0" timeOffset="5278.5168">5424 6856 508 0,'0'0'82'0,"0"0"-82"16,0 0 2-16,0 0-9 15,0 0 7-15,0 0 0 0,3 0 2 16,-2 0 4-16,2 0 30 15,3 0-36-15,3 0 5 16,6 0 2-16,6-4-4 16,4 1-3-16,0 3 0 15,5-3 9-15,3 3-5 16,3-1-4-16,7-2 0 16,5 0 10-16,1 2-8 15,2-1-2-15,0 2 0 16,-2 0 10-16,-1-2-18 15,1 0 8-15,-4-3 0 16,2-1 10-16,-5 0-10 0,0 1 0 16,-2-2 11-1,-4 4 0-15,-2 0 7 16,-5 2-18-16,-3 1 0 0,-2 0-7 16,-9 0 16-16,0 0-9 15,-6 0 0-15,-4 0 8 16,-1 0-6-16,2 0-2 15,-5 0 0-15,2 0-2 16,-1 0 2-16,-1 0 0 16,2 0-2-16,2 0 17 15,2 0-36-15,5 0 21 16,2 0-52-16,5 4 4 16,-1-1-140-16,5-1-96 15</inkml:trace>
  <inkml:trace contextRef="#ctx0" brushRef="#br0" timeOffset="6849.8749">13823 6766 485 0,'0'0'100'0,"0"0"-64"15,0 0-36-15,0 0 0 16,0 0 15-16,0 0-2 0,-2 0 0 16,2 0 20-16,0 0-32 15,0 0 27-15,0 0-28 16,0 0 0-16,0 0 12 16,0 0-12-16,0 0 0 15,0 0 8-15,11 0 8 16,6 1-4-16,5 6-12 15,4-2 0-15,3 0 25 16,-1-1-25-16,2 1 0 16,1-1 5-16,-1-1 3 15,0 0 3-15,0-1-11 16,-4 0 0-16,-2-2 14 16,-4 0-14-16,1 0 0 0,-8 0 3 15,-4 1 7 1,-6 1-13-16,-2-2 3 0,-1 0 0 15,0 0-31-15,0 0 13 16,0 2-59-16,-12-2-42 16,-14 0-339-16</inkml:trace>
  <inkml:trace contextRef="#ctx0" brushRef="#br0" timeOffset="8508.2511">2946 7830 637 0,'0'0'95'15,"0"0"-94"-15,0 0-2 16,0 0 9-16,0 0-8 16,0 0 0-16,1 0 4 0,1 0 8 15,1 0-12 1,3 1 0-16,6-1-8 0,7 2 17 15,4 1-6-15,5 1-3 16,5 2 0-16,1-3 5 16,2-2 9-16,6 2-14 15,1 0 7-15,2-2 5 16,-2-1-2-16,-4 0-10 16,-6 0 11-16,-5 0-10 15,-4 0-1-15,-11 0 0 16,-2 0 0-16,-5 0 15 15,-5 0-17-15,-1 0 2 16,0 0 0-16,0 0 1 16,0 0-1-16,0 0-9 0,3 3-5 15,7 1-93-15,2 0-71 16,-7-4-148-16</inkml:trace>
  <inkml:trace contextRef="#ctx0" brushRef="#br0" timeOffset="22395.6175">19634 7651 909 0,'0'0'20'0,"-89"-44"-20"15,47 36 11 1,-3 5-6-16,-3 3 28 0,-8 12-31 16,-4 20-2-16,-1 14 40 15,6 20-39-15,8 12 38 16,13 11-39-16,16 5 8 15,18 0-7-15,11-10-1 16,36-10-3-16,16-18-9 16,12-16 9-16,13-13-4 15,3-20-3-15,0-7 6 16,-3-29-21-16,-7-22 25 16,-10-19 0-16,-16-17-16 15,-19-7 16-15,-24-5-9 16,-12 4-12-16,-27 10 21 0,-27 10-10 15,-12 16 10 1,-8 18 0-16,-2 16 42 0,-2 15-32 16,5 10 5-16,12 12-15 15,15 25-37-15,23 18 30 16,22 15-135-16,1 8-25 16,26-8-270-16</inkml:trace>
  <inkml:trace contextRef="#ctx0" brushRef="#br0" timeOffset="22725.7794">19727 8428 427 0,'0'0'3'0,"0"0"67"16,0 0 30-16,-90 75 2 16,48-44-27-16,-13 7-30 15,-11 5 65-15,-16 8-60 16,-16 9-19-16,-21 11 44 16,-24 6-61-16,-8 10 12 15,-7 0-26-15,12-1 10 0,16-2-6 16,24-12-4-16,27-12-24 15,31-13 24 1,32-16-77-16,16-11-78 0,23-10-64 16,16-10-310-16</inkml:trace>
  <inkml:trace contextRef="#ctx0" brushRef="#br0" timeOffset="23079.0218">18521 9358 875 0,'0'0'3'16,"-89"-5"40"-16,41 5-19 16,-4 22-23-16,-6 9 65 0,1 11-61 15,0 13 3-15,8 7 53 16,13 12-45-16,12 6 1 16,17-2-17-16,7-4 10 15,21-13-21-15,22-11 11 16,12-13-22-16,9-16 20 15,4-13-38-15,-3-8 14 16,-7-14 23-16,-13-19-5 16,-15-7 8-16,-20-14 0 15,-10-9-21-15,-23 1 21 16,-24 6-36-16,-11 12 36 16,-6 15 6-16,4 12-6 15,14 8 53-15,19 6-53 16,18 3-18-16,9 0 14 15,32-2-174-15,29-10 60 0,29-17-69 16</inkml:trace>
  <inkml:trace contextRef="#ctx0" brushRef="#br0" timeOffset="23322.8986">19549 8586 1007 0,'0'0'6'15,"0"0"-12"-15,0 0-28 16,18 88 19-16,16-26 14 16,15 10 1-16,14 9 0 15,11 6 72-15,13 5-68 0,10 6-2 16,9 4-4-16,7-2 19 16,2-6-25-16,2-7 8 15,-4-10-73-15,-7-6 10 16,-8-8-70-16,-17-10-88 15,-14-11-170-15</inkml:trace>
  <inkml:trace contextRef="#ctx0" brushRef="#br0" timeOffset="23677.7308">21062 9953 384 0,'0'0'526'15,"0"0"-464"-15,0 0-7 16,0 0-32-16,-91 0 15 0,55 3-1 15,-7 16-33-15,-2 9 35 16,-2 9-39-16,4 9 4 16,9 5 6-16,9 2-10 15,8-4 0-15,14-6-4 16,3-3 14-16,9-7-30 16,22-4 16-16,12-12-28 15,13-13 12-15,7-4-16 16,2-22-14-16,-1-13 16 15,-16-5-12-15,-15-7 41 16,-18-1 5-16,-15-3 0 16,-17 1 13-16,-25 3-9 15,-13 10-4-15,-6 12 10 0,-3 12-6 16,4 13 19-16,13 0-23 16,15 21 0-16,22 8-23 15,10 7-107-15,25 3-83 16,16-7-246-16</inkml:trace>
  <inkml:trace contextRef="#ctx0" brushRef="#br0" timeOffset="24002.0114">21029 10764 635 0,'0'0'83'0,"0"0"-55"15,0 0-25-15,0 0 15 16,0 0 113-16,0 0-75 16,-50 15 12-16,36-4 17 15,-12 11-44-15,-16 9 22 16,-13 11-37-16,-12 6-19 16,-10 4 53-16,-11 6-57 15,-6 4 3-15,-13 5-6 16,-7 1 14-16,1-3-14 15,9-3 0-15,23-11 0 16,25-6-32-16,28-11 8 16,23-5-63-16,5-8-9 15,35-11-60-15,17-10 8 0,11-3-162 16</inkml:trace>
  <inkml:trace contextRef="#ctx0" brushRef="#br0" timeOffset="24310.793">20414 11439 667 0,'0'0'162'16,"0"0"-130"-16,-122 47-3 16,62-10 54-16,-1 4-28 15,6 5 4-15,14 3-18 16,15-3-41-16,15 0 27 16,11-3-27-16,1-3 0 15,31-5-3-15,16-6 8 16,16-11-10-16,10-15-17 0,0-3-4 15,-10-21 5 1,-12-17-10-16,-19-14 24 0,-16-10 5 16,-17-8 4-16,-11 3 3 15,-25 9-5-15,-5 16 0 16,0 13 19-16,8 14-16 16,12 5-3-16,14 5 0 15,7-6-19-15,37-10-93 16,28-16-95-16,26-19-132 15</inkml:trace>
  <inkml:trace contextRef="#ctx0" brushRef="#br0" timeOffset="24893.3884">21319 10372 883 0,'0'0'57'15,"0"0"-49"-15,0 0-16 0,0 0 3 16,-19 75 5-16,27-18 62 15,28 7-56-15,17 8 24 16,20 6 19-16,12 7-36 16,9 1 5-16,9 2-18 15,4-4 0-15,4-8 3 16,2-4-3-16,1-4 0 16,-5-4 1-16,-10-7-1 15,-13-4-12-15,-20-11-18 16,-12-9-43-16,-16-11 63 15,-13-8-75-15,-10-7-9 0,-9-5 54 16,-6-2-11-16,0 0 51 16,-6-7 14-16,-14-4 7 15,-1 1 101-15,-4 3-70 16,4 1 13-16,1 5 29 16,0 1-49-16,-1 0 6 15,-3 0-51-15,-2 21 19 16,-4 18 16-16,-3 12-32 15,6 11-3-15,9 4 15 16,9-3-3-16,9 0-21 16,4-7 9-16,25-6 0 15,12-9-26-15,13-14-4 0,15-10-8 16,9-12 22-16,-2-5-34 16,-8-2-4-16,-19-18-48 15,-23-6 102-15,-22-8 16 16,-7-2-16-16,-34-1 0 15,-18 3 28-15,-18 8-26 16,-3 6 13-16,-2 8-15 16,12 10 0-16,18 2-13 15,15 3 13-15,14 16-36 16,18 7-57-16,1 3-114 16,14 0-243-16</inkml:trace>
  <inkml:trace contextRef="#ctx0" brushRef="#br0" timeOffset="25472.181">20471 12160 491 0,'0'0'145'0,"0"0"-79"15,0 0 11-15,0 0-2 16,0 0 60-16,0 0-55 16,-13-29-31-16,-7 29 10 15,-15 27-53-15,-18 22-1 16,-20 20-5-16,-14 18 5 16,-5 5 28-16,5 0-33 15,13-12 0-15,23-7 1 16,17-14-1-16,19-11-5 15,10-8-27-15,5-9-99 16,2-11 21-16,14-13-81 16,4-7-211-16</inkml:trace>
  <inkml:trace contextRef="#ctx0" brushRef="#br0" timeOffset="25749.7384">19780 12916 768 0,'0'0'86'0,"-98"34"-33"15,52-8-51-15,5 5 90 16,3 5-36-16,8 3-35 16,9 0 26-16,12 2-47 15,9-2 4-15,0-6-13 16,18-9 16-16,16-5-29 16,12-9 20-16,5-10-32 15,3 0 29-15,-2-21-24 0,-9-11-9 16,-12-9 32-16,-13-7 12 15,-12-8-6-15,-6-2 0 16,0-2-29-16,0 0 24 16,0 1-47-16,6-4-39 15,15-5-48-15,10-2-214 16</inkml:trace>
  <inkml:trace contextRef="#ctx0" brushRef="#br0" timeOffset="25981.1635">20448 11986 1032 0,'0'0'10'0,"0"0"5"16,0 80-17-16,21-26 2 0,10 6 0 16,14 6 57-16,14 0-54 15,8 2 21-15,13 5-24 16,4 0 23-16,1-1-17 15,-3 1-6-15,-8-1-55 16,-7-8 42-16,-5-2-59 16,-6-6-48-16,-8-12-72 15</inkml:trace>
  <inkml:trace contextRef="#ctx0" brushRef="#br0" timeOffset="26259.1544">21352 13043 1041 0,'0'0'45'0,"0"0"-43"16,-116 3 24-16,74 19-25 15,-1 11 48-15,4 11-27 16,8 7-22-16,15 2 19 16,16 2-19-16,1-4-11 15,36-9 8-15,11-9-44 16,13-11 41-16,0-10-35 15,-4-9-30-15,-17-3 38 16,-17-15 13-16,-23-21 20 0,-9-8 2 16,-37-16-2-1,-20-11-7-15,-21-11-89 0,-16-7-60 16,-13-10-124-16</inkml:trace>
  <inkml:trace contextRef="#ctx0" brushRef="#br0" timeOffset="26830.8483">18210 10062 717 0,'0'0'75'0,"0"0"-75"15,0 0 0-15,0 0 32 16,-114 98 37-16,21-42-13 16,-23 8-25-16,-18 3-29 15,-5 6 109-15,-1 0-105 16,10-5 13-16,20-11 8 16,13-7-24-16,14-4 9 0,14 0-12 15,12-3-42 1,21-7-9-16,24-6-75 0,12-8-31 15,22-10-120-15,12-4-129 16</inkml:trace>
  <inkml:trace contextRef="#ctx0" brushRef="#br0" timeOffset="27130.2986">17051 10986 754 0,'0'0'26'0,"-108"23"65"16,47-3-71-16,-2 7 36 15,3 2-5-15,11 8-37 16,14 6 18-16,15 10-32 16,20 6 0-16,5 1-10 15,36-7 10-15,22-12-17 0,16-14 10 16,14-17-19-16,5-10 11 16,-7-7-12-16,-15-26-6 15,-19-10 13-15,-20-12-13 16,-19-6 33-16,-18-6-1 15,-3-1 5-15,-27 1-8 16,-6 9-4-16,1 11 8 16,9 13-10-16,13 7 10 15,13 6-41-15,22-4-61 16,28-1-214-16</inkml:trace>
  <inkml:trace contextRef="#ctx0" brushRef="#br0" timeOffset="27376.5328">18059 10221 889 0,'0'0'1'16,"0"0"14"-16,3 73-9 16,25-17-6-16,11 14 106 15,6 10-95-15,10 2 22 16,5 3 28-16,5-3-52 15,3 3 13-15,3 1-22 16,1-1 0-16,-2-7-11 16,-1-10 11-16,-4-8-80 0,-1-6-23 15,-9-11-93-15,-12-14-383 16</inkml:trace>
  <inkml:trace contextRef="#ctx0" brushRef="#br0" timeOffset="27662.0685">18872 11400 989 0,'0'0'33'0,"0"0"-15"15,0 0-18-15,-85 25 4 16,65 3-4-16,4 6 0 16,10 15 15-16,6 5-15 0,8 0 0 15,29-2-14-15,12-12 27 16,8-8-26-16,-5-13-17 15,-13-9 11-15,-17-10-7 16,-19 0 34-16,-3-12-8 16,-24-16 15-16,-25-13 1 15,-18-6-32-15,-18 3-21 16,-14 8-41-16,-8 19 28 16,-7 17-14-16,-5 23-6 15,-3 17-171-15</inkml:trace>
  <inkml:trace contextRef="#ctx0" brushRef="#br0" timeOffset="28116.5848">16579 11844 818 0,'0'0'99'16,"0"0"-10"-16,0 0-62 16,0 0 21-16,0 0-10 15,-100 45-36-15,54 10 50 16,-15 13-28-16,-5 10-7 16,-5 2 29-16,2-3-39 15,-1 2 10-15,0-3-17 16,3-6 12-16,4-7-8 15,5-8-4-15,8-6-1 16,4-6-11-16,8-10-37 16,6-9-23-16,7-14-11 0,13-10-153 15,12-10-531 1</inkml:trace>
  <inkml:trace contextRef="#ctx0" brushRef="#br0" timeOffset="28450.0319">15739 12525 857 0,'0'0'88'16,"0"0"-85"-16,0 0 19 16,-91 1-22-16,64 20 17 15,1 15 4-15,1 11-19 16,8 16 1-16,8 6 18 16,9-1-21-16,10-5 0 0,27-9 0 15,19-8 4 1,9-10-15-16,13-12 11 0,3-18-12 15,1-6 0-15,-12-16 0 16,-12-15-7-16,-20-13 4 16,-21-6 15-16,-17-4-21 15,-6 4 21-15,-28 11-1 16,-14 13-15-16,-8 23 25 16,-4 5-9-16,3 27 0 15,6 12 11-15,11 3-31 16,18 2 13-16,22-3-92 15,10-8-14-15,39-12-332 16</inkml:trace>
  <inkml:trace contextRef="#ctx0" brushRef="#br0" timeOffset="29513.3268">15878 13309 846 0,'0'0'71'15,"0"0"-39"-15,-4 114-24 16,25-44 80-16,7 8-46 16,9 8-4-16,8 16 59 15,1 2-88-15,6 1-3 0,-1-2 15 16,-2-12-13-16,0-10-2 15,-1-4-6-15,-2-8 0 16,-8-10-12-16,-8-12 12 16,0-8-34-16,-9-12-20 15,2-12-42-15,-3-8-27 16,-3-7-76-16,0-2-216 16</inkml:trace>
  <inkml:trace contextRef="#ctx0" brushRef="#br0" timeOffset="29865.3184">16643 14461 810 0,'0'0'99'0,"0"0"-51"16,-108-6-32-16,63 23 95 16,-11 16-81-16,0 8 4 15,4 12 6-15,10 3-28 16,21 6 16-16,20-2-27 15,1 0 16-15,35-3-6 16,21-6-11-16,15-3 0 16,13-12-6-16,8-11-9 15,-1-17 8-15,-4-8-28 16,-19-11 15-16,-19-22-8 16,-22-10 7-16,-23-9 19 0,-5-4-10 15,-35-3 15 1,-22 5-8-16,-15 5-18 0,-15 15 23 15,-6 13-18-15,-10 14 18 16,2 7 0-16,3 8-14 16,0 23-67-16,-1 9-154 15,-13 4-454-15</inkml:trace>
  <inkml:trace contextRef="#ctx0" brushRef="#br0" timeOffset="34787.7561">5674 5702 463 0,'0'0'62'0,"0"0"-34"16,0 0 64-16,0 0-31 16,0 0-44-16,0 0 16 15,0 0-9-15,-40-59-1 16,37 56 58-16,1 0-73 15,1 3 6-15,1 0-2 16,0 0 1-16,0 0-26 16,0 0 10-16,0 0 3 15,0 0-10-15,0 0 10 0,6 2 0 16,10 5-7-16,2 1 17 16,5 1-21-16,3 1 11 15,4-1 0-15,2 2-4 16,2 0 4-16,6 1 0 15,5-2-3-15,4-3 12 16,2-2-10-16,7-5 1 16,-3 0 0-16,-1 0-1 15,0 0 1-15,-2 0 0 16,-2 0-3-16,-6-3 6 16,-4 0 3-16,-6 3-6 15,-8 0 0-15,-4 0-12 16,-6 0 12-16,-5 0 0 0,-5 0 9 15,-3 0 0 1,-1 0 2-16,-2 0-11 0,0 0 0 16,0 0 31-16,0 0-31 15,0 0 0-15,0 0-4 16,0 0 0-16,7-3-19 16,5-2-38-16,10-3-40 15,5-6-97-15</inkml:trace>
  <inkml:trace contextRef="#ctx0" brushRef="#br0" timeOffset="46130.8019">18439 7737 623 0,'0'0'0'16,"0"0"0"-16,0 0 21 15,0 0-19-15,0 0 16 16,0 0 14-16,0 0-31 16,0 0 46-16,-82-15-47 15,76 31 3-15,2 7-5 16,1 6 10-16,3 1-8 15,0 0 0-15,1-5 16 16,11-6-21-16,3-5 5 0,-3-5 0 16,-1-4 3-1,3-5-1-15,-1 0-2 0,4-8 34 16,-2-11-29-16,-2-6 14 16,-3 1-19-16,-7-3 0 15,-3 3 11-15,0 3 4 16,-2 2-15-16,-10 5 0 15,-3 5 8-15,2 1-7 16,-3 8-1-16,2 0-41 16,-4 5 40-16,0 18-72 15,0 7 15-15,5 9-51 16,1 3-118-16</inkml:trace>
  <inkml:trace contextRef="#ctx0" brushRef="#br0" timeOffset="46811.3369">17619 9102 726 0,'0'0'42'0,"0"0"-8"16,0 0-31-16,0 0 11 15,0 0-16-15,0 72 4 0,0-28 0 16,0 2 39-16,0 0-41 16,0-6 0-16,10-2 10 15,8-4-10-15,7-1-3 16,8-6-110-16,0-6-168 15</inkml:trace>
  <inkml:trace contextRef="#ctx0" brushRef="#br0" timeOffset="47366.1823">21834 9313 758 0,'0'0'104'15,"0"0"-104"-15,0 0 4 16,0 0-25-16,0 0 21 15,-5 86 0-15,1-40 37 0,0 4-30 16,-2 2 6-16,-3 3-13 16,1 2-52-16,-5-4-37 15,-1-3-328-15</inkml:trace>
  <inkml:trace contextRef="#ctx0" brushRef="#br0" timeOffset="48131.6993">16321 10503 860 0,'0'0'15'0,"0"0"-6"15,0 0-9-15,0 0 4 16,0 0-28-16,0 0 24 16,57 56-4-16,-51-30-2 15,-3 0 6-15,-3-2 0 16,0-2 0-16,0-3 18 16,-3-5-18-16,1-3 0 0,2-4 0 15,0 3 0 1,0-5 0-16,9 2-1 0,14 1-5 15,7 1 12-15,7 4 9 16,10 0-15 0,6 0-7-16,6 3-11 0,7-1-31 15,7 2-30-15,4 5-41 16,0 2-256-16</inkml:trace>
  <inkml:trace contextRef="#ctx0" brushRef="#br0" timeOffset="49123.1862">18211 11283 525 0,'0'0'10'0,"0"0"1"16,0 0 42-16,0 0-32 16,0 0 17-16,0 0 7 15,13-31-42-15,6 25 41 16,1-1-7-16,1 4-31 15,-4 2 25-15,-1 1-31 16,-3 0 0-16,-2 1-6 16,-4 11 19-16,-3 5-26 15,-4 5 13-15,0 4 0 0,0 2 8 16,-5 2-1-16,-12-3-7 16,5 0 0-16,3-5 13 15,1-5-15-15,8-6 2 16,0-3 0-16,0-1-15 15,4 0 15-15,15-1 0 16,7 1-2-16,0 0-5 16,3-3-11-16,-1 4-16 15,-7 3-86-15,-12 0-73 16</inkml:trace>
  <inkml:trace contextRef="#ctx0" brushRef="#br0" timeOffset="49997.4788">14862 12416 813 0,'0'0'0'0,"0"0"0"15,0 0 20-15,0 0-18 16,57-79 18-16,-37 75-19 16,0 4 13-16,3 0-9 15,-3 4-5-15,-3 13 0 16,-4 2-7-16,-6 5 17 15,-5 4-16-15,-2-2 6 16,0 1 0-16,-6-4 7 16,-4-6-7-16,6-5 0 15,1-4 9-15,3-1-8 16,0-1-1-16,17 2 0 16,13-1 3-16,8 1 8 15,5 2-8-15,1-1-3 0,-5 7 6 16,-8 5 1-16,-5 5-13 15,-5 8 6-15,-9 2 0 16,-5 7-31-16,-4 2 6 16,-3 2-23-16,0 0-24 15,0 1-170-15,0-2-171 16</inkml:trace>
  <inkml:trace contextRef="#ctx0" brushRef="#br0" timeOffset="50592.3704">15913 14758 878 0,'0'0'48'16,"0"0"-47"-16,0 0-1 16,0 0 0-16,0 0 12 15,-1 104-8-15,1-70 28 16,0-4-32-16,0-4 2 15,0-9 0-15,6-4-2 16,2-9 0-16,1-3 11 16,4-1-11-16,-1 0 16 15,3 0-16-15,-7-3 0 0,1 3-4 16,-1 0 4-16,1 17 0 16,3 14 16-16,5 10-4 15,-4 3 10-15,6 0-22 16,7-8 0-16,8-6-21 15,14-10-4-15,20-15-76 16,15-5-39-16,9-22-257 16</inkml:trace>
  <inkml:trace contextRef="#ctx0" brushRef="#br0" timeOffset="51761.8812">18949 12850 761 0,'0'0'84'0,"0"0"-64"16,0 0-5-16,0 0 2 16,0 0-8-16,0 0-9 15,96-15 0-15,-66 10 35 16,0 3-28-16,2 2-7 15,-2 0 2-15,-3 0 19 16,-6 11-21-16,-3 0 0 16,-6 3 0-16,-5 2-17 0,-6 1 17 15,-1 2 0-15,0 1-12 16,0-2 24-16,0 1-9 16,0 1-3-16,3 1 0 15,8 1 4-15,4 0-4 16,3 2 0-16,4 0-2 15,0 2 14-15,-2 1 1 16,-1 3-13-16,-2 3 0 16,-5 0-21-16,-3 2 15 15,4-3-49-15,4-2-4 16,6-7-99-16,7-7-212 16</inkml:trace>
  <inkml:trace contextRef="#ctx0" brushRef="#br0" timeOffset="52525.5692">22505 13125 748 0,'0'0'57'0,"0"0"-27"15,0 0 10-15,0 0-17 16,0 0 7-16,0 0 56 16,-13 0-86-16,32-7 0 15,8-1-1-15,7 2 14 16,2 1-17-16,3 2 4 15,-5 3 0-15,-4 0 0 16,-10 5 0-16,-7 12 0 16,-13 5-12-16,0 7 21 0,-21 6-11 15,-16 4 2 1,-9-2 0-16,1-1 8 0,6-6-8 16,10-6 0-16,12-7-3 15,6-5 14-15,8-7-14 16,3 0 3-16,0 0 0 15,0 2-10-15,12 5 10 16,0 2 0-16,-3 3-5 16,-3 3 18-16,-6 4-24 15,-2 5 11-15,-21 2-38 16,-12-2 31-16,-12 0-113 16,-7-12-44-16,-14-9-389 0</inkml:trace>
  <inkml:trace contextRef="#ctx0" brushRef="#br0" timeOffset="54102.1149">20878 11517 459 0,'0'0'29'0,"0"0"50"15,0 0-39-15,0 0 49 16,0 0-30-16,0 0-8 16,16-70 36-16,-14 68-32 15,-1 2-21-15,4-1-34 0,5 1 24 16,8 0-26-16,4 0 2 16,4 0-7-16,1 0-5 15,0 10 20-15,-4 1-16 16,-2 2-2-16,-9 3-15 15,-4 4 20-15,-8 5-28 16,-2 1-9-16,-20 2 41 16,-10 0-13-16,-2-7 14 15,6-6-7-15,7-5 20 16,6-4-10-16,9-3-3 16,6 0 0-16,0-3-14 0,0 0 10 15,19 0 4 1,16 0 1-16,10 0 16 0,8 0-19 15,2-6 2-15,-4 2-56 16,-6 2 14-16,-6-1-87 16,-9-1-116-16</inkml:trace>
  <inkml:trace contextRef="#ctx0" brushRef="#br0" timeOffset="55122.074">23287 11704 892 0,'0'0'7'16,"0"0"50"-16,0 0-57 15,0 0 0-15,0 0-11 16,0 0 11-16,67 4 0 16,-53 17-4-16,-3 1 4 15,-2 5-17-15,-5 2 17 0,-2-2 0 16,-2 2 0-16,0-5 9 16,2-5-4-16,1-3-5 15,5-5 4-15,3-4-14 16,8-3 15-16,7-4-5 15,9 0 0-15,9-9 13 16,-1-10-26-16,0-4-17 16,-8-3-64-16,-10-2 45 15,-14-6-102-15,-11-3-236 16</inkml:trace>
  <inkml:trace contextRef="#ctx0" brushRef="#br0" timeOffset="57895.847">15918 14495 588 0,'0'0'30'0,"0"0"46"15,0 0-68-15,0 0-8 16,0 0 32-16,0 0-8 15,-86-29 14-15,75 29-17 16,1 0-10-16,0 0 0 0,0 0-11 16,-1 0 0-16,-4 10-8 15,-3 14 10-15,-3 2-2 16,-1 11 0-16,1 8 5 16,2 4 14-16,2 7-11 15,6 5-7-15,4 6 22 16,7 3-21-16,0 3 4 15,22 1-6-15,8-3 0 16,10-6 1-16,13-1-1 16,8-3 0-16,9-5 2 15,8-9-1-15,5-8 8 16,2-10-9-16,0-10 0 0,-1-8-5 16,-7-9 5-1,-11-2-23-15,-15-20 18 0,-11-17-19 16,-13-16 23-16,-11-17-15 15,-8-15-18-15,-8-17 24 16,-20-9-29-16,-35 0 20 16,-28 5 17-16,-18 16 4 15,-10 23-4-15,-1 18-24 16,-3 26-56-16,-10 20 11 16,-17 3-48-16</inkml:trace>
  <inkml:trace contextRef="#ctx0" brushRef="#br0" timeOffset="147339.9443">7418 5581 314 0,'0'0'33'0,"0"0"23"15,0 0 14-15,0 0 9 16,0 0-31-16,0 0 49 16,0 0-83-16,-22 0 8 15,22 0 17-15,0 0-35 16,0 0 16-16,0 0-20 0,0 0 9 16,0 0-3-16,0 0-6 15,0 0 0-15,0 0-13 16,0 5 15-16,3 4-2 15,13 0 0-15,5 0 5 16,10 1-2-16,8-1-3 16,7-4 0-16,9-2 2 15,5 0 7-15,-2 0 3 16,-3-3-12-16,-8 7 5 16,-4-3-6-16,-3 0 1 15,1 1 0-15,-3-1 7 16,1 0-5-16,-6-1 13 15,-5 0-15-15,-6 0 5 16,-5 1 6-16,-4-3-11 0,-7 2 0 16,-4-2 11-16,-2-1-7 15,0 1 8-15,0-1-6 16,0 0-2-16,0 0 23 16,0 0-27-16,0 0 0 15,0 0-7-15,0 0 15 16,0 0-16-16,1 2-24 15,4-1-46-15,4 3 13 16,1 0-36-16,4 1-151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4:08:5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1295 14422 694 0,'0'0'64'0,"0"0"-64"16,0 0-10-16,0 0-5 16,0 0 15-16,0 0-4 15,0-2-6-15,18 2 20 16,3 0 5-16,10 0-15 16,5 0 4-16,3 0 6 15,1 2-10-15,6 4 0 0,2-1-1 16,4-1 11-16,6 5-1 15,5-3 18-15,6 3 6 16,5 0 43-16,4 4-69 16,12-1 2-16,11-2 9 15,6-3-15-15,15 1 19 16,7-2-13-16,8 1-5 16,6-3 33-16,0 0-32 15,-1-2-5-15,1 3 0 16,-6-2 13-16,-1 1-17 15,-3-1 4-15,2-2 0 16,-5 1 4-16,-6-2-4 0,-5 0 0 16,-11 0-2-1,-5 0 9-15,-8 0-8 0,-5 0 1 16,-7 0 0-16,-5 0 1 16,-5 0-1-16,-8 0 0 15,-5 4-11-15,0 1-42 16,-2-2 21-16,6-1-68 15,-1-2-56-15,-4 0-260 16</inkml:trace>
  <inkml:trace contextRef="#ctx0" brushRef="#br0" timeOffset="8693.7993">5725 13911 726 0,'0'0'23'16,"0"0"-23"-16,0 0 0 15,0 0 6-15,0 0 0 16,0 0 5-16,0 0-3 15,3 0 4-15,-3 0-13 16,0 0 1-16,3 0 0 16,-2 0 71-16,7 0-71 15,-1-3 0-15,5-1 6 16,2-4-1-16,8-2 20 16,-1-4-3-16,3-3-16 0,-2-2 26 15,2-4-29 1,-3-1-3-16,3-3 5 0,-6 0 3 15,-3-1-3-15,-8 0-5 16,-2-1-6-16,-5 2-5 16,0 1-13-16,-17 5 2 15,-8 3 3-15,-4 2-33 16,1 2 32-16,-2 3 4 16,5 3 16-16,4 2 9 15,2 1-8-15,4 3-1 16,7-1 5-16,4 0 4 15,4 1-9-15,0-2 0 16,0 3 0-16,0 1-14 16,12 0 12-16,9 0 2 15,2 0-7-15,4 0 16 0,0 5-11 16,-3 4 2-16,3 5 0 16,-2 6 2-16,1 3 1 15,-3 2-3-15,-4 3 0 16,-5 2 8-16,-6 3 7 15,-7-2-14-15,-1-2 3 16,0 0 3-16,0-6 2 16,-8 0-11-16,0-6 2 15,-4 0 0-15,6-4-7 16,0 1-15-16,1-5-74 16,2-4-170-16</inkml:trace>
  <inkml:trace contextRef="#ctx0" brushRef="#br0" timeOffset="23467.8777">6877 12482 851 0,'0'0'5'0,"0"0"-5"16,0 0 0-16,0 0 0 0,0 0-1 15,-102 39 8-15,74-13 11 16,10 0-18-16,6-1-3 16,10 0-11-16,2 1 10 15,5 2-1-15,17 0-2 16,12 2 7-16,4 0 4 15,-1-3-4-15,-1 2 0 16,-6 0 1-16,-8 2 9 16,-11 6-15-16,-11 8 5 15,-3 6 0-15,-24 7 14 16,-6-2-14-16,-1-10 0 16,2-12 7-16,10-12-2 15,7-11-5-15,10-6 0 0,5-5 1 16,0 0-10-1,0 0 2-15,17-17-30 0,10-5 26 16,4-3-11-16,1 5 21 16,-3 3-3-16,0 2 4 15,-4 3-5-15,-1 0 5 16,-2-4 0-16,-1-2 0 16,3-8 3-16,-3-6-3 15,-6-4 0-15,-4-5-10 16,-11-5-4-16,0-1 14 15,0 0-5-15,-11 9-2 16,2 10 14-16,0 11-7 0,7 12 15 16,1 5-14-16,1 0 8 15,0 6-9-15,0 22-7 16,0 11 3-16,3 6 8 16,4 2 2-16,1-4-6 15,-3-7 7-15,3-6 3 16,-6-4-10-16,2-6 0 15,-4-8 7-15,0-7 1 16,3-3-2-16,-3-2-5 16,0-2 10-16,0-21 81 15,-12-13-92-15,0-12 0 16,-3-7 2-16,2-4 0 16,4-1 3-16,6 4-5 0,3 13 0 15,0 11-16 1,12 16 16-16,6 6-10 0,-1 9 5 15,8 1 2-15,-2 3 1 16,3 19-7-16,-7 14 9 16,-4 11-15-16,-10 9 15 15,-5 3 0-15,0-5 3 16,-17-4 8-16,4-9-22 16,4-7-10-16,4-10-57 15,5-11-19-15,0-13-212 16</inkml:trace>
  <inkml:trace contextRef="#ctx0" brushRef="#br0" timeOffset="24683.173">7272 12975 452 0,'0'0'201'0,"0"0"-162"15,0 0-15-15,0 0-17 16,0 0 31-16,0 0-32 16,67 18-2-16,-51-18 41 15,4 0-26-15,4-10 8 16,6-10 9-16,4-9-34 15,-3-5 9-15,-3-2-11 16,-7-1-14-16,-10 4-11 16,-11 7 18-16,0 6 7 15,-2 8-9-15,-8 11 9 16,-5 1-8-16,4 8-9 16,1 18 17-16,0 5 11 15,5 3-11-15,5-2-2 16,0-4-4-16,9-5 12 0,10-7-9 15,4-8 3-15,5-5 0 16,2-3 7-16,7 0-4 16,2-14-3-16,-2-5 0 15,1-3-5-15,-1-3-1 16,-4 3-12-16,-5-2 14 16,2 5-19-16,-6-1 9 15,-6 0 14-15,1 4-9 16,-4-1-9-16,-6 6 14 15,-3 5 3-15,-5 6 1 16,-1 0-18-16,-3 3 15 0,-22 18 2 16,-2 9 0-16,-3 6 2 15,5 0 9-15,7 0-7 16,5-4 11-16,10-2 4 16,3-7-18-16,0-4 0 15,8-8 5-15,8-4-3 16,13-3 24-16,7-4-5 15,10 0-15-15,2-19 44 16,0-5-45-16,-5 3-5 16,-6-2 10-16,-10 4-7 15,-6 7-2-15,-8 5-1 16,-9 4 0-16,-4 3-14 16,0 0 14-16,0 12-29 0,-11 10 29 15,-2 2 1 1,-1-3 16-16,7-5-14 0,4-5 4 15,3-2 3-15,0-3-10 16,6 1-4-16,13-4 4 16,9-3 0-16,8 0 15 15,5 0-15-15,2-11 0 16,-3-5 10-16,-5-3-4 16,3 1-6-16,-12-2 2 15,-4 2-1-15,-9 8 2 16,-7 2-3-16,-4 7 0 15,-2 1 26-15,0 0-26 16,-6 4-5-16,-11 16 5 0,-2 5 0 16,1 6 10-16,6 0-10 15,9 1 0-15,3-8-4 16,0-2 4-16,13-6 0 16,6-4-3-16,4-7 7 15,7-5 9-15,0-2-13 16,3-18 1-16,-3-5 17 15,-9-3-18-15,-5 2-12 16,-10-2 0-16,-6 1-14 16,-9 0 17-16,-11 6-63 15,-3 7 40-15,6 9 22 16,7 5 7-16,2 0 3 16,3 13-8-16,5 6 8 15,0-2 0-15,7-2-18 0,11-3 18 16,6-5 3-16,3-5 4 15,1-2-7-15,0 0 27 16,-1-9-14-16,-5-9 19 16,-4-4 1-16,-3-8-28 15,-8-7 38-15,3-6-39 16,-6-8-4-16,-2-2 0 16,-2 4 6-16,0 3-9 15,0 11 3-15,0 12 0 16,0 9 18-16,0 9-16 0,0 5-2 15,0 4-1 1,7 23-23-16,5 15 18 0,10 11 6 16,5 2 0-16,9-5-10 15,12-6-59-15,7-14-40 16,6-16-253-16</inkml:trace>
  <inkml:trace contextRef="#ctx0" brushRef="#br0" timeOffset="25259.4676">9694 12475 857 0,'0'0'39'16,"0"0"-39"-16,0 0-37 16,11 89 37-16,-11-24 3 15,0 11-3-15,0 2 3 0,0-9-3 16,6-16-5-1,8-13-18-15,3-19-92 0,4-21-129 16,-2-3-178-16</inkml:trace>
  <inkml:trace contextRef="#ctx0" brushRef="#br0" timeOffset="26356.756">9852 12412 903 0,'0'0'0'0,"0"0"-19"15,0 0-48-15,0 0 67 16,2 103 12-16,-10-54 20 0,-7-3-20 16,2 0 4-16,0-6-13 15,2-7 12-15,5-11-15 16,1-10 0-16,5-6-8 16,0-6 8-16,0 0 0 15,0-18-2-15,2-7 1 16,9-5-4-16,2 7 2 15,-1 7 3-15,-3 8 1 16,0 6 6-16,4 2-6 16,1 0-1-16,5 0 5 15,5 12 8-15,6-3-12 16,0 0 5-16,5-6 13 16,4-3-15-16,4-3 7 0,-1-18-11 15,1-5 8 1,-9 0-6-16,-9 1-2 0,-8 5-12 15,-7 8 5-15,-9 3-9 16,-1 8 16-16,0 1-3 16,0 0-22-16,-1 5 24 15,-9 15-4-15,0 5 5 16,1 1 9-16,8-2-9 16,1-5-4-16,0-7 2 15,0-7 0-15,3-1-7 16,7-4 9-16,2 0 0 15,7 0 9-15,6-18-9 16,5-7-10-16,2 1-24 0,-1 5-4 16,-3 2 30-16,1 5 8 15,-7 4 0-15,1 7-6 16,-4 1 6-16,-6 1-1 16,-1 16-3-16,-7 8 8 15,-5 1 13-15,0 3-15 16,-7-6 0-16,-5-1 22 15,7-9-11-15,0-7-9 16,5-2-8-16,-1-4 13 16,1 0-20-16,0 0 11 15,0 0-33-15,6-7 30 16,15-4-25-16,6-3 28 16,3-2 0-16,2-1 8 15,1 0-6-15,-3-3-2 0,-3-1 0 16,1-2 40-1,-2-2-30-15,-4 0-1 0,-1 0-9 16,-3-3 13-16,-6 2-24 16,-4 7 11-16,-3 6 0 15,-5 7-10-15,0 6 10 16,0 0-2-16,-8 15-38 16,-8 12 40-16,1 6 7 15,3 0-7-15,6 0 0 16,5-6 2-16,1-3 1 0,0-9-1 15,0-2-2 1,4-9 0-16,5-2 1 0,0-2-1 16,2 0 0-16,3-3 24 15,2-11-20-15,1-5 1 16,0-6-4-16,-1-4 6 16,-4-5 6-16,-2-2-13 15,-7-6 0-15,-3 1-1 16,0-2 4-16,-3-1-3 15,-5 4 0-15,0 8 6 16,4 13 5-16,4 12 21 16,0 7-19-16,0 0-13 15,0 29-16-15,0 14 16 16,0 10 9-16,0 6-5 16,0-3 11-16,7-6-15 0,16-6-17 15,14-6-34-15,7-14-81 16,3-19-267-16</inkml:trace>
  <inkml:trace contextRef="#ctx0" brushRef="#br0" timeOffset="27076.7578">11525 12512 748 0,'0'0'0'0,"0"0"6"16,0 0 24-16,0 0-3 0,0 0 42 15,0 0-38-15,-71-1-20 16,52 27 18-16,7 8-29 16,0 3 5-16,11-5-3 15,1-4 8-15,1-12-9 16,15-6-1-16,5-10 0 15,3 0 6-15,9-12-6 16,7-16-13-16,-3-5 9 16,-5-1-46-16,-10 3 8 15,-13 4-2-15,-9 7 44 16,0 8-13-16,-15 4 13 16,-4 8 0-16,-2 0 2 15,3 9 0-15,0 7 12 0,9-2-14 16,7-4-6-1,2-1-11-15,3-5 19 0,16-2-2 16,11-2 31-16,11-5-7 16,2-13 5-16,2-7-29 15,-5-2 0-15,-5-4 10 16,-8-2-3-16,-2 2-7 16,-4-1 11-16,-8 7-7 15,-4 4 6-15,-7 12-10 16,-2 6 0-16,0 3 8 15,0 0-8-15,0 7-16 16,0 25 9-16,-11 12 7 0,2 11 3 16,2 1-3-1,4-1 0-15,3-7-2 0,0-6 2 16,7-8 0-16,5-13-6 16,4-7 16-16,0-6-15 15,4-8 5-15,0 0 0 16,-1-11-19-16,-1-10 2 15,-8-2-46-15,-5 3 36 16,-5 3 1-16,-3 1 24 16,-21 5-3-16,-7 4 5 15,-3 4-18-15,-1 3 18 16,5 4-4-16,8 13-1 16,7 3-92-16,10-4-141 0</inkml:trace>
  <inkml:trace contextRef="#ctx0" brushRef="#br0" timeOffset="27541.1526">12680 12626 632 0,'0'0'161'16,"0"0"-161"-16,68-84-17 15,-57 58-55-15,-11 1-32 16,-4 4 59-16,-23 1 45 0,-3 3 54 16,-3 9 75-16,2 5-78 15,4 3-6-15,2 7-11 16,6 19-28-16,3 11 1 16,3 11-7-16,4 2 0 15,5-3 32-15,4-7-32 16,0-12 0-16,0-9 3 15,1-11 1-15,13-8 36 16,3 0-40-16,4-16 2 16,2-12 30-16,1-6-32 15,-5-5-7-15,-7 5 2 16,-7 4 10-16,-5 11-14 16,0 8 8-16,0 5 1 15,0 6 5-15,0 0-5 0,0 0-12 16,0 0 10-16,5 11-12 15,6 5 5-15,1-1 9 16,7 1-24-16,9-3 19 16,7-6-76-16,2-7-58 15,-1 0-419-15</inkml:trace>
  <inkml:trace contextRef="#ctx0" brushRef="#br0" timeOffset="28058.0198">13515 12508 719 0,'0'0'17'16,"0"0"4"-16,0 0-16 0,0 0 8 15,0 0 73 1,0 0-17-16,0-64-25 0,-10 64-40 15,-3 0 16-15,-6 16-21 16,-1 11 2-16,2 7-1 16,6 4 0-16,6-6-2 15,6-6 0-15,0-11 2 16,6-10 0-16,12-5-3 16,7 0 3-16,5-17 0 15,3-12-5-15,-2-2-8 16,-5 1 10-16,-9 8-8 15,-6 8 11-15,-5 7-9 16,0 7 9-16,4 0-20 16,-2 14-11-16,5 14-9 0,4 7 6 15,2 4-7-15,7-2-71 16,3-9-152-16</inkml:trace>
  <inkml:trace contextRef="#ctx0" brushRef="#br0" timeOffset="29355.0513">13307 12313 84 0,'0'0'619'15,"0"0"-567"-15,0 0-43 16,0 0-8-16,0 0-2 15,0 0 4-15,25 9 17 16,-16 22 11-16,0 11-9 16,0 7 30-16,-3 2-44 15,-3 1 18-15,0-6-9 16,-2-5-9-16,1-7 13 16,-1-8-16-16,1-11 4 0,-1-6-2 15,-1-8 1 1,0-1-7-16,0 0 19 15,0-23 2-15,0-19 14 0,-9-9-36 16,-1-10-11-16,-2-1 6 16,3 3-13-16,-3 4-3 15,6 8 6-15,6 7 2 16,0 5 0-16,2 7 0 16,18 1-19-16,6 5 32 15,4 2-18-15,2 5 15 16,3 5 0-16,-2 6 3 15,-2 4-21-15,-4 0 21 16,-7 16-4-16,-9 7-5 0,-8 5-7 16,-3 8 1-1,-12 4 10-15,-15 4 5 0,-4-2 7 16,1-3-7-16,5-8 0 16,7-9 12-16,11-11-12 15,5-6-4-15,2-5-2 16,6 0-9-16,21 0 9 15,10 0 6-15,5 0 0 16,-6-2 2-16,-8 2-2 16,-9 0 0-16,-11 9 0 15,-8 10-4-15,0 6 1 16,-23 6 3-16,-8 6 0 16,0 1-6-16,1-3 6 0,7-5-12 15,10-7-38 1,6-9-118-16,7-12-145 0</inkml:trace>
  <inkml:trace contextRef="#ctx0" brushRef="#br0" timeOffset="30991.6617">13656 12630 589 0,'0'0'166'0,"0"0"-133"16,0 0-26-16,0 0-5 15,0 0 22-15,0 0-14 16,86-5 66-16,-54-10-50 15,4-4-19-15,3-4 20 16,0-7-24-16,-3 1-3 0,-5-3-1 16,-8-1 1-16,-8 5-17 15,-6 5 17-15,-8 10-15 16,-1 6 14-16,0 7-14 16,0 0-26-16,-1 7-35 15,-11 14 76-15,1 4 1 16,4 0-1-16,-1 2 0 15,8-4 11-15,0-1-10 16,0-5 13-16,6-3-8 16,8-2 4-16,2-5 8 15,2-4-18-15,5-3 3 16,0 0 18-16,1-5-21 16,-1-4 8-16,1-3-8 15,-5 0 2-15,-3 2-2 0,0-2 0 16,-2 2 0-16,-1 2-10 15,-4-1 19-15,-1 0-17 16,1-3 8-16,-2-1 0 16,1-6-13-16,2-1 13 15,7-1-33-15,-2 2 26 16,9 2-3-16,-4 8 4 16,2 1-1-16,0 7 7 15,-2 1-9-15,-2 0 9 16,-6 7-2-16,-6 11-5 15,-4 8 12-15,-2 5-5 16,-2 1 0-16,-13-5 9 0,1-3 2 16,0-9-10-16,5-4-1 15,6-8 15-15,3-3-10 16,0 0 3-16,0 0-8 16,0-12 0-16,12-6-7 15,9-2-11-15,3 7 15 16,1 2-9-16,-1 8 24 15,-3 0-21-15,-3 3 9 16,-1 0 0-16,-3 0-1 16,2 0 1-16,3 0 0 15,0 3 24-15,4-3-16 16,-1 0 8-16,0-3-16 16,-4-8 0-16,-8 0 5 0,-4 1-5 15,-6 3 0-15,0 3-12 16,0 3 7-16,-12 1-12 15,-5 0-3-15,4 10 20 16,0 8-3-16,6 1 3 16,4 4 0-16,3-4-10 15,0-3 18-15,0-2-10 16,13-7 2-16,3-4 0 16,5-3 10-16,3 0-5 15,-1-11-5-15,0-6 0 16,-3-1-6-16,-7 1-1 15,-7 4-7-15,-4 4-9 0,-2 9 12 16,0 0-24 0,-11 0-14-16,-4 15 38 0,0 0 11 15,8-2 14-15,1-3-14 16,6-3 0-16,0-4 5 16,0-3 7-16,16 0-3 15,7 0 42-15,3-10-42 16,3-7-9-16,-2-2-6 15,2-2-37-15,-3 3 29 16,1 6-42-16,-2 5 35 16,-3 4 9-16,1 3 24 15,-5 0-12-15,0 3 26 16,-6 9-26-16,1 3 53 16,-6-1-53-16,1-2 15 15,-2-2 20-15,3-3-19 16,1-2 8-16,4-2-15 15,8-1 1-15,7-2 48 0,3 0-57 16,4 0 3-16,3-5 10 16,-3-2-14-16,-2 3 3 15,-3 1-3-15,-5-2 0 16,-4 2-7-16,-12 1 12 16,-4 2-5-16,-4 0 8 15,-2 0-2-15,2-1 7 16,-1-5-8-16,1-2-4 15,1-3 19-15,2 1-20 16,-2 3 0-16,-3 2 0 0,0 5 10 16,0 0-20-16,0 0 10 15,0 0 0-15,0 0-14 16,2 11 14-16,4-3-2 16,6-3-4-16,4-5 12 15,2 0 1-15,5 0-7 16,-1-13 0-16,0-4-2 15,-2-5 2-15,-3 1 0 16,-4 3-6-16,-5 4 13 16,-3 7-9-16,-4 7 2 15,-1 0 0-15,0 8-18 16,0 19 7-16,-3 10 11 16,-12 5 10-16,0 0-6 0,-5 1 6 15,-3-4-10 1,-3 3 0-16,-4 3-3 0,-2-5 8 15,3-5-5-15,0-9 0 16,8-9-15-16,2-6 15 16,10-5-32-16,7-6 32 15,2 0-10-15,0 0 9 16,0 0 1-16,8-9 22 16,16-9-10-16,11-8-12 15,9-1 0-15,10 2 0 16,5 3-14-16,2 2-71 15,-1 3-132-15</inkml:trace>
  <inkml:trace contextRef="#ctx0" brushRef="#br0" timeOffset="31615.1548">16491 12607 888 0,'0'0'62'0,"0"0"-38"15,0 0-13-15,0 0-16 16,0 0 10-16,0 0-5 0,39-43 69 16,-14 11-68-16,2-5 10 15,3-3 5-15,1-6-8 16,-1-4-1-16,0 1-7 16,-3-3 0-16,-6 3 4 15,-3 7-4-15,-9 12 0 16,-5 11-3-16,-2 13-4 15,-2 6 4-15,0 0-12 16,-9 28 3-16,-11 12 11 16,-1 17 1-16,0 2 0 15,11-4-5-15,7-6 20 16,3-11-20-16,0-11 5 16,6-7 0-16,8-10-10 0,6-5 10 15,4-5-22 1,1-3-50-16,-8-22-122 0,-9-9-459 15</inkml:trace>
  <inkml:trace contextRef="#ctx0" brushRef="#br0" timeOffset="31742.9779">16645 12330 576 0,'0'0'364'0,"0"0"-364"16,0 0-140-16,0 0 19 15,97-18-253-15</inkml:trace>
  <inkml:trace contextRef="#ctx0" brushRef="#br0" timeOffset="32699.0982">16934 12458 931 0,'0'0'0'15,"0"0"-5"-15,0 0-40 16,0 0 23-16,0 0-2 16,0 0 19-16,75 60 10 15,-54-60-2-15,0 0-3 16,-2-4 5-16,-6-9-10 16,-2-3 5-16,-5-5 0 15,-2-2-7-15,-2-2 15 0,1 0-11 16,1-2 3-16,2 5 0 15,4 7-11-15,3 4 11 16,3 5-8-16,2-1 5 16,3 4 1-16,-2 3-4 15,-4 0 6-15,0 0 0 16,-5 8 21-16,1 6-19 16,-1 5 11-16,1 4 16 15,-4-2-27-15,5-1 41 16,-1-2-33-16,1-7-7 15,4-4 6-15,-1-4 0 16,6-3 1-16,5-1 5 0,3-16-14 16,1-6 12-16,-2-4-13 15,-4-2 0-15,-5-1-9 16,-2 4-4-16,-10 1 13 16,-4 10 0-16,-3 5 3 15,0 6-9-15,0 4 6 16,0 0-9-16,0 0 2 15,0 15 0-15,0 9 7 16,0 5 3-16,0 2 7 16,0-6 10-16,3-3-20 15,8-4 2-15,5-5 18 16,2-6-16-16,0-5 4 16,4-2-7-16,2 0 10 0,1-14 11 15,1-7-22-15,-2-4 0 16,-4 1-7-16,-7 5 7 15,-5 7 0-15,-5 7 0 16,-3 5 5-16,0 0-25 16,0 0 15-16,-1 5-11 15,-9 9 13-15,0 6 3 16,3-3 0-16,7-1-1 16,0-5 3-16,0-2-15 15,7-4 13-15,8-3 0 16,2-2 4-16,4 0 1 15,2-2-5-15,0-12 0 16,1-1 11-16,-3-2-7 16,-2 2-4-16,-3-2 0 0,0 3-1 15,-2-1 2-15,-3 4-1 16,-3 2 0-16,-5 5 12 16,-3 4-14-16,0 0 2 15,0 0-10-15,0 0 3 16,0 2-9-16,-10 13 16 15,3 4 0-15,-1 2 2 16,2 0-14-16,1-2 12 16,5-2-10-16,0 0 5 15,0-5-6-15,0 1-6 16,7-5-10-16,6 0-42 16,8-6 8-16,-2-2-251 15</inkml:trace>
  <inkml:trace contextRef="#ctx0" brushRef="#br0" timeOffset="34659.5629">18733 12366 396 0,'0'0'5'0,"0"0"13"16,23-90-16-16,-13 65 84 15,0 4 32-15,-4 7-51 16,-1 5 14-16,-2 6-36 15,-1 0-1-15,-2 3-7 16,0 0-34-16,2 0-6 16,0 8-12-16,2 13 15 15,0 14 7-15,0 10 3 16,-3 0-5-16,-1 2 18 0,0-5-22 16,0-8 6-16,3-6-7 15,5-9 6-15,0-7-14 16,3-9 8-16,4-3 0 15,5-3 7-15,6-18-2 16,2-8-10-16,-5-3-15 16,-10 10-6-16,-3 10 16 15,-9 7 17-15,-1 5-7 16,0 0 0-16,0 1-5 16,2 15-5-16,5 4 6 15,0-1 4-15,7-2 9 16,2-5-9-16,3-4 0 15,1-5 26-15,1-3-18 0,1 0 16 16,3-3-24-16,3-12-16 16,1-4-18-16,-5-8-185 15</inkml:trace>
  <inkml:trace contextRef="#ctx0" brushRef="#br0" timeOffset="35672.2296">19358 12484 833 0,'0'0'31'16,"0"0"-31"-16,0 0-58 0,0 0 58 15,90-2 7 1,-71-10 0-16,8-7 24 0,2-4-31 16,3-5 0-16,-4-4-8 15,-5-1 1-15,-6-3-2 16,-6-1-1-16,-9 1-6 15,-2 3 1-15,0 8-8 16,0 11 23-16,-5 10-21 16,1 4 12-16,-3 0-29 15,1 13 36-15,-1 9 4 16,1 4 0-16,5 6 2 16,1 1 1-16,0 1 49 15,0-2-51-15,0 1 1 16,1-2 25-16,4-3-24 15,-2-4 7-15,2-5-12 16,0-7 0-16,-2-3 3 0,0-6-3 16,-1-3 0-16,1 0 9 15,-2 0-4-15,7-10 47 16,2-11-52-16,2-6 8 16,3-2-27-16,-4 1 19 15,2 6-15-15,0 5 9 16,-1 6 6-16,-2 5-8 15,-1 6 2-15,-1 0 6 16,2 2-20-16,2 14 20 16,0 5 0-16,0 5-4 15,3-2 8-15,0-4 6 16,-2-4-10-16,4-6 1 0,-4-3 18 16,3-2-19-16,1-5 0 15,2 0 10 1,1 0-4-16,1 0-4 0,-1-5-2 15,-3-5 0-15,-1 6 4 16,-2-3-4-16,-6 3 0 16,0 1-11-16,-3 0 24 15,-4 3-13-15,1-3 0 16,-2 1 0-16,0-1 10 16,0 3-7-16,0-2-3 15,0 2 0-15,0 0-9 0,6 0 7 16,4 12-20-1,2 3 22-15,9-1 4 0,4-1-4 16,5-1 0-16,1-5-2 16,2-7 10-16,0 0-15 15,1-3 7-15,-1-11-8 16,-2-6-11-16,-2-3 4 16,-4 0 6-16,-7-1 4 15,-2 7 10-15,-5 5-6 16,-4 7 1-16,4 5 0 15,-4 0-12-15,4 0 12 16,2 8 0-16,2 9 11 0,1 3-9 16,5 1 23-1,0 0-25-15,5-1 7 0,2-5 10 16,2-5-17-16,1-5 0 16,0-5 4-16,1 0 1 15,-2-11-10-15,-4-6 5 16,-3 0 0-16,-7 3-12 15,-3 3 26-15,-2 6-2 16,0 1 2-16,6 4-11 16,9 0-1-16,8 0-2 15,11 2-62-15,7 5-38 16</inkml:trace>
  <inkml:trace contextRef="#ctx0" brushRef="#br0" timeOffset="37410.5232">21601 12533 727 0,'0'0'13'15,"0"0"2"-15,0 0-15 16,0 0 2-16,0 0 30 16,0 0-16-16,63 14 5 15,-39-14 41-15,3-10-62 16,1-6 2-16,-1-5 17 15,-6-4-13-15,-2-4 4 16,-7-3-10-16,-3 1 0 16,-9-2-16-16,0 0 16 0,-6 4-31 15,-9 2-1 1,3 6 11-16,-1 7 18 0,8 6 3 16,4 4 0-16,1 4-6 15,0 0 6-15,0 0-25 16,0 0 14-16,4 0 0 15,14 0 11-15,9 4 0 16,3-4 0-16,4 0 8 16,6 0-8-16,4 0 0 15,2 0 10-15,-3 0-9 16,-6 0 13-16,-11 8-14 16,-11 7 3-16,-11 8-22 15,-4 6 21-15,0 4-2 16,-16 4 0-16,-4-3 9 0,3-2 19 15,5-3-11 1,3-5-11-16,4 0 23 0,5-4-29 16,0-1 0-16,20-2-2 15,6-5 8-15,6-5-7 16,5-4 1-16,2-3 0 16,-7 0-18-16,-7 0-19 15,-12 0 4-15,-9 0 16 16,-4 0 14-16,0 0 3 15,0 0 0-15,0 0 7 16,-1 6-7-16,-6 2 0 16,3 2 9-16,3 2-9 15,1 0 8-15,0-1-8 16,13 2 0-16,8-6 1 16,-1-2 27-16,5-2-22 15,0-3-4-15,-1 0 5 0,-4 0 1 16,-5-7-6-16,-6-3-2 15,-8-5 0-15,-1-3-22 16,0-2 10-16,-9-2-3 16,-10 2 1-16,5 3-20 15,-2 4 22-15,8 5-12 16,4 8 14-16,2 0 2 16,2 0-43-16,0 11 14 15,4 4 36-15,11-2 2 0,4 3 38 16,3-5-5-1,5-5-21-15,3-3 43 0,1-3-46 16,2 0 7-16,-3 0 4 16,-8-10-18-16,-5 3 30 15,-10 2-33-15,-4 2 0 16,-3 3 20-16,0 0-20 16,0 0-11-16,-6 2-6 15,-4 12 17-15,1 4 16 16,4 2-16-16,5 0-6 15,0-2 1-15,0-2 5 16,9-2 0-16,6-5-6 16,6-4 16-16,4-3-10 15,2-2 0-15,1 0 0 16,-5-9-12-16,-6 1 11 0,-7-1-8 16,-10 2 1-16,0-1 16 15,0-3-11-15,-6 1 3 16,-10 0-5-16,2 2-19 15,3 2 11-15,7 4-3 16,4 2 15-16,0 0-39 16,0 0-2-16,10 8 25 15,4 5 17-15,2-1 0 16,1-4 10-16,4-4-9 16,1-4 14-16,3 0 19 15,2-19 11-15,0-5-19 16,3-6-23-16,0-3 48 15,0-2-37-15,-2-1 0 16,-3-2 20-16,-4 1-29 0,-3-1 36 16,-6 8-37-16,-2 6-3 15,-4 14 44-15,-4 8-30 16,-2 2-6-16,-4081 0-9 16,8162 16-17-16,-4081 16 16 15,0 11 2-15,1 2 2 16,5-2 27-16,3-6-26 15,5-6-8-15,6-7 4 16,4-9 0-16,6-8-4 16,4-7 4-16,-1-10-114 15,-6-26-99-15</inkml:trace>
  <inkml:trace contextRef="#ctx0" brushRef="#br0" timeOffset="37555.3574">23257 12414 712 0,'0'0'0'16,"0"0"-13"-16,0 0-16 15,97 17-44-15,-52-17-54 16,-2 0-136-16</inkml:trace>
  <inkml:trace contextRef="#ctx0" brushRef="#br0" timeOffset="38825.2968">7376 14568 868 0,'0'0'13'0,"0"0"-13"15,0 0-47-15,0 0 40 16,0 0 14-16,83-79 25 15,-48 47 3-15,1-5-29 16,1-3 8-16,-6-2-14 16,-5-2 0-16,-11 1 11 15,-6 4-11-15,-8 6-7 16,-1 10-5-16,0 10-18 0,0 7 24 16,-4 6-6-16,1 0-22 15,-2 14 23 1,1 15 4-16,1 9 7 0,1-1-1 15,2-2 8-15,2-9-12 16,17-5 5-16,5-11 0 16,3-3-9-16,1-7 15 15,-1 0-6-15,4-13 10 16,-4-8-2-16,-3-7 1 16,-6-1-9-16,-2-2 0 15,-6 4 0-15,-3 6 8 16,-4 8-8-16,1 8 20 15,-4 4 2-15,0 1-10 16,0 0-12-16,3 1-8 16,2 17 0-16,-1 3 13 0,5 0-6 15,3-4 1-15,0-2-58 16,3-8-9-16,-5-7-90 16,-5-2-380-16</inkml:trace>
  <inkml:trace contextRef="#ctx0" brushRef="#br0" timeOffset="38951.9581">7730 13977 689 0,'0'0'0'0,"0"0"-601"0</inkml:trace>
  <inkml:trace contextRef="#ctx0" brushRef="#br0" timeOffset="40374.3879">9452 14056 630 0,'0'0'58'15,"0"0"-4"-15,0 0-12 16,0 0-6-16,0 0-2 15,0 0 13-15,-91-2-43 16,66 39-4-16,3 6 22 0,7 2-13 16,7-3 28-16,6-8-37 15,2-9 10-15,5-6-30 16,10-8 16-16,6-8 4 16,-1-3 0-16,0-2 4 15,-3-17-11-15,-7-5-1 16,-7-3-27-16,-3-2 22 15,0 4-12-15,-6 8-19 16,-3 7 40-16,2 6-5 16,2 4 0-16,4 0 2 15,-1 7 7-15,2 13-2 0,0 6 2 16,0 3 0 0,17-2-6-16,3-8 20 15,9-6-12-15,4-9-1 0,2-4 7 16,1-1 19-16,0-17-25 15,-6-9 0-15,1-7 3 16,-5-7 5-16,-5-5-14 16,0-2 4-16,-7-2-17 15,-6 1 15-15,-7-2-9 16,-1 7-6-16,0 11 5 16,-3 11-1-16,-1 17-5 15,1 5 14-15,1 12-31 16,-2 19 29-16,0 13 12 15,2 7-5-15,2 2-1 16,0 3 4-16,2-8 8 0,14-5-12 16,8-11 0-1,3-10 13-15,3-8-4 0,2-11 3 16,0-3-12-16,3-7 10 16,0-18 5-16,0-4-15 15,-2-6 0-15,-4-3-10 16,-5-2 10-16,-4-4-10 15,-5 2 8-15,-4 2-1 16,-4 1-7-16,0 8 10 16,-2 9 0-16,-2 5 6 15,-1 7-6-15,-2 8 0 16,0 1-1-16,0 1 8 0,3 0-11 16,-3 0 4-16,1 0-23 15,2 8 20-15,4 14 3 16,-2 9 0-16,1 8 18 15,-2 7-18-15,1 0 58 16,0-1-32-16,0-5-17 16,3-4 25-16,-2-8-28 15,3-8-3-15,-1-8-6 16,-1-7 13-16,0-5-14 16,2 0 8-16,6-4 1 15,2-16 16-15,2-6-21 16,0 5-7-16,-8 5-6 15,-2 10 8-15,-7 6-9 16,4 0 9-16,-1 8-14 16,2 14 12-16,1 4 12 0,2-1-5 15,1-1 17-15,4-11-14 16,1-3 38-16,3-8-40 16,4-2 12-16,4-8 32 15,6-17-38-15,4-10 2 16,1-4-9-16,1-1-51 15,-1-1-39-15,-3 3-146 16</inkml:trace>
  <inkml:trace contextRef="#ctx0" brushRef="#br0" timeOffset="40789.4433">10869 14103 56 0,'0'0'745'15,"0"0"-740"-15,0 0 5 16,0 0-8-16,0 0 5 16,0 0 2-16,-83 81-9 15,78-53 9-15,5 1 12 16,0-5-21-16,0-6 0 16,6-5 2-16,6-7 1 15,0-4-2-15,2-2 18 16,0 0-18-16,0-10 31 0,2-7-32 15,-4-5-21 1,-3 1 3-16,-6 2-18 0,-1 2 14 16,-2 7 5-16,0 4-3 15,0 1 16-15,-8 5-33 16,-4 0-14-16,-1 0 37 16,2 11-25-16,2 1-24 15,4 0-19-15,2-5 27 16,3-1 53-16,0-2-15 15,0 1 17-15,0-4 9 16,0 2-7-16,0-3-1 16,7 0-1-16,0 0-2 15,3 0-86-15</inkml:trace>
  <inkml:trace contextRef="#ctx0" brushRef="#br0" timeOffset="41830.0646">10864 14089 819 0,'0'0'5'15,"0"0"-3"-15,0 0 18 16,0 0-16-16,0 0 74 16,0 0-27-16,0-59-35 15,0 59-10-15,0 13-6 16,0 15-14-16,0 13 14 15,-2 6 18-15,2-2 10 16,0-8-28-16,0-8 4 16,0-12-7-16,10-7 3 15,1-7 0-15,9-3 10 0,3 0-8 16,7-21 22 0,5-13-24-16,0-9 0 0,-2-3 9 15,-5-1-9 1,-8 7 0-16,-9 3-9 0,-6 11 15 15,-5 9-12-15,0 12 2 16,0 5-5-16,0 0-9 16,0 5-18-16,0 17 1 15,-9 9 26-15,-2 6 18 16,2 4-3-16,-1 1-6 16,1-4 0-16,-1-2 13 15,-1-2-6-15,0-5-7 16,1-6 10-16,3-5-6 0,2-8-3 15,1-5-1 1,4-5-11-16,0 0-3 0,0 0-35 16,0 0 30-16,6-5 8 15,12-10 13-15,6-4-15 16,3-3 13-16,1-2 0 16,2-1-2-16,0-6 10 15,-1-1-8-15,-3-4 24 16,-2-1-20-16,-5 2 38 15,-7 0-32-15,-7 5-8 16,-5 8 42-16,0 5-44 16,0 8 0-16,0 3-5 15,0 6 11-15,-1 0-12 16,1 0-11-16,0 0-54 0,0 3 69 16,0 7-32-16,0 6 34 15,9 1-9-15,7 3 23 16,3-1-9-16,3 3-5 15,3-1 2-15,-2 3 9 16,1 3-3-16,-5 4-8 16,-2 2 24-16,-4 1-22 15,-7 0 8-15,-5-1-10 16,-1-4 0-16,0-2 7 16,0-7-7-16,-3-6 0 15,-1-7-2-15,2-6 8 16,2-1-15-16,-1 0 9 15,1-9-55-15,0-8-8 16,0-4-17-16,4 1 38 16,8 1 41-16,3 2 2 0,0 2-1 15,4 1 10-15,3 0 3 16,4-2 5-16,11 0-18 16,5 1-10-16,4-2-113 15</inkml:trace>
  <inkml:trace contextRef="#ctx0" brushRef="#br0" timeOffset="42416.0955">12716 13894 458 0,'0'0'197'0,"0"0"-188"15,0 0 27-15,0 0-18 16,0 0-14-16,0 0 58 0,-72-11-41 16,55 11 28-16,3 0-24 15,3 0-23-15,3 8 18 16,2 5-20-16,0 2-3 15,4 2 1-15,2 2-3 16,0-3 2-16,0-3-58 16,0-3-5-16,11-6-2 15,2-4-176-15</inkml:trace>
  <inkml:trace contextRef="#ctx0" brushRef="#br0" timeOffset="44441.982">12744 13762 130 0,'0'0'445'0,"0"0"-410"16,0 0 28-16,0 0-39 16,0 0-22-16,0 0 17 15,-67-44-3-15,27 70-11 16,-2 9 27-16,3 6-30 15,7 3 35-15,9-3-22 16,13-7-11-16,8-9 0 0,2-7-4 16,2-6-4-16,14-6 4 15,8-6 0-15,9 0 8 16,1-11-3-16,0-8-3 16,-2-7 19-16,-11-1-21 15,-2-1 0-15,-8 2-2 16,-3 2 10-16,-3 10-11 15,-5 8 3-15,0 4 0 16,0 2-8-16,0 0 8 16,0 16-4-16,0 14-7 15,-2 12 22-15,-8 6 19 16,3 3-24-16,-3-4 3 0,4-2 10 16,1-7-19-16,3-6 0 15,2-6-1-15,-1-9 9 16,1-8-16-16,0-5 2 15,0-4-21-15,0 0 12 16,0-13 6-16,15-17-2 16,8-7-32-16,9-1 0 15,0 5 41-15,-2 8-7 16,2 4 9-16,-6 5 2 16,-1 2 7-16,-4 6-2 15,-1-2 24-15,0 1-21 16,2 1 17-16,0-6-27 15,2-1 6-15,-2-4-5 0,0-8-1 16,-3-6 0-16,-3-6-2 16,-5-5 8-16,-8 1-19 15,-3 4 4-15,0 9 9 16,-3 8-4-16,-8 10 4 16,2 6 0-16,0 4-3 15,-1 2-14-15,3 0 15 16,-1 3 1-16,3 8 1 15,2-2-8-15,2 1 8 16,1 2-1-16,0 0-9 16,0 3 20-16,10-1-15 15,10-4 5-15,1 2 0 16,6-8 12-16,3-2-9 16,2-2-3-16,3 0 0 0,2-8 13 15,-3-4-4 1,2 4-9-16,-3 0 2 0,-3 4-2 15,-8 2 0-15,-9 2 0 16,-8 0-5-16,-3 0 0 16,-2 3 5-16,0 16 0 15,-11 5 2-15,-1 4 34 16,2-3-36-16,5-1 4 16,3-1-9-16,2-4 22 15,0 1-19-15,4-1 2 16,9-5 0-16,5 0-4 15,4-6 12-15,7-2-8 16,2-6 1-16,2 0 14 0,4-2-15 16,-2-12 0-16,-4-3 0 15,-4 0 14-15,-7-3-14 16,-6 1 0-16,-5 4 2 16,-9 2-1-16,0 5 12 15,0 8-13-15,0 0-6 16,-7 0 0-16,-6 4 9 15,0 13-3-15,-2 5 0 16,3 7 6-16,3-1-10 16,5 2 4-16,4-8-3 15,0-2-8-15,0-8 11 16,10-3-1-16,8-6-6 0,7-3 14 16,10 0 17-16,4-17-24 15,5 0 5-15,-2-5 10 16,-3 4-15-16,-7 2-2 15,-9 2-7-15,-8 6 18 16,-9 5-7-16,-6 3-2 16,0 0 0-16,0 0-15 15,-12 11 10-15,-12 6 5 16,0 7 6-16,-3-1 0 16,8 0 3-16,4-2-9 15,7-3-1-15,7-1-13 16,1-3 14-16,0-2 0 15,8-2-8-15,8-2 22 0,6-4-10 16,-1-2-4 0,4-2 0-16,-4 0 8 0,0 0-8 15,-3-7-6-15,-10-3-9 16,-7 0-15-16,-1-3 26 16,0-3-52-16,-15 2-1 15,-3 3 38-15,2 5-30 16,8 4 39-16,7 2 4 15,1 0-13-15,0 10 18 16,0 4-2-16,9 3 3 16,9-3 24-16,3 3-2 15,4-6-4-15,1-5 9 16,3-6-21-16,1 0 43 16,2-14-41-16,-1-6 8 0,4-11 35 15,-2-6-40-15,-1-6 0 16,-4-1 5-16,-5-4-5 15,-3 4 1-15,-8 1-8 16,-3 3-1-16,-6 2 5 16,-3 7-2-16,0 6-6 15,0 11 0-15,0 5 1 16,0 6-8-16,0 3 7 16,-3 3-50-16,-2 18 32 15,-2 13 10-15,0 9 8 16,1 4-1-16,3 1 12 15,1-6 10-15,2-9-14 16,0-8-4-16,0-11 10 0,0-6-13 16,8-4 0-16,-1-4-5 15,5 0-29-15,2-5 1 16,-6-19-104-16,-6-9-452 16</inkml:trace>
  <inkml:trace contextRef="#ctx0" brushRef="#br0" timeOffset="44582.6023">14179 13810 785 0,'0'0'1'0,"0"0"-2"16,0 0-117-16,0 0 53 16,81-7 64-16,-41 3-32 0,-3 1-170 15</inkml:trace>
  <inkml:trace contextRef="#ctx0" brushRef="#br0" timeOffset="45129.1596">14433 14032 317 0,'0'0'362'15,"0"0"-362"-15,0 0 7 16,0 0-7-16,0 0 39 15,0 0 9-15,104-11 6 0,-77-2-46 16,-4-1 8 0,-4-2 5-16,-6-1-20 0,-2-1 41 15,-3-3-42-15,-3-4 0 16,-3-1-5-16,-2 1-2 16,0-4-16-16,-3 3-17 15,-12 7-24-15,3 6 27 16,-3 9-12-16,0 4 22 15,3 2 20-15,0 15 8 16,3 5-1-16,3 2 0 16,6 3 14-16,0 0-12 15,0-1 7-15,9-5 8 0,5-3 21 16,2-7-37 0,2-6 7-16,0-5 4 0,-1 0-7 15,2-4 27-15,1-13-31 16,0-3 0-16,-2-3 6 15,0-2-7-15,-5 1-4 16,-1 7 1-16,-2 4-18 16,-5 6 18-16,-2 7-12 15,-1 0-2-15,1 0 8 16,2 0 0-16,0 15 9 16,1 4-2-16,3 3 10 15,4 0 8-15,2-3-16 16,4 0 0-16,4-6 17 0,5-1-17 15,7-3-17 1,5-6-104-16</inkml:trace>
  <inkml:trace contextRef="#ctx0" brushRef="#br0" timeOffset="46943.9716">15781 13989 725 0,'0'0'85'0,"0"0"-78"0,0 0 58 16,85-100-36-16,-55 63 5 16,-2 1 5-16,1-1-30 15,1-4 4-15,-2 4-13 16,-7 4 0-16,-10 8 3 15,-4 8-3-15,-7 8-4 16,0 6 0-16,0 3-14 16,-5 7-13-16,-12 18 0 15,-3 11 31-15,-1 6 9 16,4 3-9-16,7-1 0 0,9-8-9 16,1-9 16-1,0-8-14-15,16-9-9 0,4-9 16 16,8-1 3-16,6-10-3 15,3-17 0-15,-1-6-6 16,-3-7 12-16,-5-1-12 16,-7-1 4-16,-9 1 2 15,-6 2-19-15,-4 1 24 16,-2 8-5-16,0 10 5 16,0 12-4-16,0 5 16 15,0 3-17-15,-2 11-3 16,-4 17-12-16,0 11 15 15,0 7 0-15,0 0 9 16,5 0-8-16,-1-5 15 16,1-3-16-16,-4-8 0 0,2-9 20 15,0-7-20-15,0-8 0 16,3-4 11-16,0-2-9 16,0 0 9-16,0-2-11 15,2-18-33-15,14-5 30 16,8 2-57-16,2 4 55 15,-3 9-3-15,-2 9 10 16,2 1-10-16,-6 0 4 16,2 3 4-16,-2 7-4 15,2 0 12-15,3-1-8 16,-4-4 25-16,5-3-23 16,-5-2 28-16,3 0-28 0,-4-8 0 15,4-6 21-15,-2 0-23 16,-6 0-10-16,-3 3 8 15,-3 5-13-15,-6 3 11 16,-1 1-6-16,0 2 1 16,0 0-12-16,0 0 7 15,-4 16 14-15,-10 1-1 16,2 6 4-16,1-1 13 16,5-1-16-16,1-1 0 15,5-3 6-15,0-5-4 16,0-3-2-16,5-4 0 15,8 0 3-15,1-5 4 16,6 0-7-16,4-2 0 0,-3-10 20 16,-2-4-20-1,-4 1-5-15,-6-1 1 0,-6 0 8 16,-3 3-17-16,0-1 7 16,0 2 6-16,-11 2-18 15,4 5 15-15,3 2 3 16,2 1 0-16,2 2 5 15,0 0-10-15,0 0-4 16,0 3 9-16,9 9-19 16,8-2 19-16,5 2 0 0,3-2 15 15,4-3-14 1,-2-3 16-16,-5-3-17 0,-6 1 0 16,-5-2 4-16,-7 3-4 15,-2-1 0-15,1-2-3 16,-2 8 13-16,4 3-5 15,2 8-5-15,1 3 3 16,2 3 27-16,3-1-30 16,4-8-1-16,4-6-6 15,4-5 14-15,8-5 10 16,10 0-17-16,9-17-45 16,0-11-114-16</inkml:trace>
  <inkml:trace contextRef="#ctx0" brushRef="#br0" timeOffset="48070.3582">17619 14030 878 0,'0'0'124'0,"0"0"-123"16,0 0 1-16,0 0-4 15,113-83 4 1,-68 44-4-16,-6-10 2 0,-1-2 0 15,-6-3 10-15,-8-1-10 16,-4 2 0-16,-12 5-3 16,-8 9 8-16,0 14-12 15,0 11 7-15,-8 12 0 16,-3 2-18-16,-8 16 9 16,-4 18-2-16,2 13 1 15,0 6 20-15,12 0-17 16,9-8 7-16,0-6 0 15,14-11-20-15,11-11 16 16,3-13 4-16,2-4 0 0,1-5 7 16,-1-19-7-16,-1-5 0 15,-3-6-5-15,0-3-14 16,-5-1 7-16,0 1-2 16,-7 6 9-16,1 5-6 15,-6 11 8-15,-4 7 3 16,-2 8-2-16,-3 1-14 15,0 10-1-15,0 15 17 16,0 8 3-16,0 8 12 16,-8-1 18-16,-1 0-4 15,2-2-19-15,-1-7 44 16,6-11-46-16,-1-4 2 16,1-7-1-16,2-7-4 0,0 0-5 15,0-2 0-15,0 0 0 16,0-2-11-16,12-18 7 15,6-4-25-15,6 1 12 16,-2 6-9-16,-4 7 19 16,0 6 7-16,-6 4 0 15,1 0-7-15,-1 1 7 16,3 12 0-16,-1 1 13 16,5-2-12-16,2 2 22 15,-1-4-21-15,3-3 8 16,-3-5 22-16,2-2-28 15,0 0-2-15,-1-16 2 16,-3-1 9-16,0 0-26 16,-6-2 10-16,-3 6-23 0,-3 1 18 15,-2 8-5-15,-4 2 11 16,0 2-4-16,0 0-9 16,0 0 13-16,0 11-10 15,0 8 12-15,-4 3 7 16,2 1-7-16,2-2 0 15,0-3 2-15,0-5 10 16,12-3-9-16,2-8-3 16,4-2 0-16,2 0 15 15,1-11-11-15,0-4-8 0,0-5 1 16,-4 5-41 0,-3 4 21-16,-5 6-3 0,-4 5 26 15,-2 0-21-15,-2 0 20 16,-1 0 1-16,4 7 29 15,1 5-3-15,4 5 19 16,3-4-45-16,6-1 12 16,3-5 3-16,5-7-13 15,6 0-2-15,8-8 0 16,2-13-22-16,-6 1-61 16,-9 0-231-16</inkml:trace>
  <inkml:trace contextRef="#ctx0" brushRef="#br0" timeOffset="48198.8463">18883 13744 968 0,'0'0'0'16,"0"0"-94"-16,0 0-422 16</inkml:trace>
  <inkml:trace contextRef="#ctx0" brushRef="#br0" timeOffset="50700.4799">20129 13597 857 0,'0'0'4'16,"0"0"27"-16,0 0 24 15,0 0-42-15,0 0 4 0,0 0 8 16,-45-12-7 0,19 36-18-16,-4 10 0 0,6 7 4 15,7 4-2-15,9 2-2 16,8-4 0-16,0-8-5 16,11-6 5-16,19-10 0 15,12-9-8-15,10-8 17 16,9-2-26-16,2-20 15 15,-3-19-32-15,-10-6 32 16,-9-6-16-16,-11-2 14 16,-10 4-2-16,-6-1 12 15,-7 4-8-15,-4 7 2 16,-3 14 0-16,0 11 21 16,0 10-21-16,0 4-2 0,0 0 2 15,0 19-13-15,0 14 13 16,0 9 2-16,0 5 3 15,0-2 31-15,0-1-34 16,2-3 12-16,5-5-8 16,-1-6 5-16,-1-9 1 15,-2-7-12-15,-3-10 0 16,0-3 8-16,0-1-6 16,1 0 5-16,1 0-6 15,5-15 1-15,2-4-4 16,6-1-43-16,4 6 39 15,2 5-11-15,-1 6 17 16,1 3 0-16,1 0-3 0,-4 0 6 16,1 0 0-16,0 4-3 15,3 5 0-15,-2 1 14 16,1-1-14-16,-3-5 0 16,0-3-1-16,0-1 15 15,-2 0-4-15,4-17-10 16,-4-3 0-16,0-4-3 15,-6 2-11-15,-4 6 5 16,-3 6 4-16,-3 7 10 16,0 3 6-16,0 0-11 15,0 0-10-15,0 0-1 16,0 13 3-16,0 6 8 0,0 7 2 16,0-3 9-16,7-2-10 15,3 1-1-15,4-6 0 16,2-2 5-16,3-3-5 15,1-3 0-15,2-2-1 16,2-3 7-16,-4-3-19 16,-1 0 13-16,-1 0 0 15,-2-15 1-15,2-3-1 16,-3-5 0-16,0-4-3 16,-3-4 8-16,1-5-18 15,-2 0 11-15,-1-4-41 16,-1-5 25-16,-3 4-20 15,0-2 19-15,-1 4 14 0,0 2 5 16,0 6-5 0,-1 7 5-16,-2 6 0 0,-2 8 17 15,0 7 0-15,0 1 16 16,0 2-33-16,0 0-6 16,0 3-11-16,-2 19 17 15,-8 10 0-15,-2 9 2 16,-1 5 9-16,4-3-10 15,1 4 8-15,4-2-6 16,4-9 32-16,0-2-35 16,1-9 3-16,10-4 12 15,5-6-13-15,1-4-1 0,5-7-1 16,11-4 7 0,4 0 13-16,8 0-20 0,-2-7 0 15,-4-1 7-15,-4 2-7 16,-13 0 0-16,-9 3-1 15,-9 1 5-15,-4 2 12 16,0 0-16-16,0 0 1 16,-1 0-4-16,-14 0 4 15,-8 0-1-15,-2 5 0 16,-3 12 10-16,0 6-17 16,8 2 7-16,7 6-6 15,4-1-5-15,6-1 9 16,3-3 1-16,0-5 0 15,3-7 1-15,6-5-4 16,-2-7 4-16,5-2 0 0,6 0 4 16,8-19-4-16,8-10 21 15,2-10-21-15,1-7 0 16,-7-2-14-16,-8-3 14 16,-7 0-30-16,-6 5 30 15,-6 7-20-15,-2 8 19 16,-1 12-7-16,0 7 8 15,0 7-3-15,0 5 3 16,0 0-33-16,0 0 8 16,-9 10 6-16,-7 9 19 15,1 7 0-15,0 3 6 16,5 3-8-16,2-3 4 0,5-2-2 16,3-3 22-16,0-2-19 15,0-3 5-15,12-2-8 16,6-5 0-16,0-3 7 15,4-5-7-15,1-4 0 16,-2 0 5-16,-2 0 4 16,-4-8-10-16,-3-1 1 15,-2-2 0-15,-4 4 7 16,-1-5-7-16,2 0 0 16,-2-1 9-16,2 0-3 15,2-2-8-15,8-2 2 16,3 0-34-16,4 2 33 15,3 4-47-15,-4 6 21 16,-9 2 21-16,-8 3 3 16,-5 0-5-16,-1 6-5 0,0 16 13 15,0 12 43-15,-4 3-23 16,3-3-4-16,1-7 10 16,0-8-22-16,0-7 20 15,0-7-24-15,3-2 0 16,3-3 18-16,7 0-15 15,8-8 12-15,6-9 7 16,1-6-19-16,-2 0 6 16,-7 2-9-16,-3 3 0 15,-5 4-4-15,-6 1 4 0,-5 2 0 16,0-1-1 0,0-1-2-16,-6 1 1 0,-7 3-20 15,0 1-24 1,5 4 41-16,3 4-20 0,2 0 20 15,-2 7-1-15,-2 18 8 16,4 12-9-16,3 5 7 16,0 1 0-16,9-6-1 15,5-8 1-15,4-10 0 16,-1-4 1-16,1-10 7 16,-2-3-4-16,1-2-4 15,-1 0 0-15,2-17 6 16,1-9-2-16,-2-1-4 0,2-5 6 15,-1 6-2 1,0 6-6-16,2 6 2 0,0 5 0 16,3 5-19-16,0 0 19 15,-2 2 0-15,-4 2 0 16,-4 0 10-16,-5 0-22 16,-4 9 10-16,-4 6 2 15,0 6 8-15,-1 4-5 16,-13 6 18-16,1-4 17 15,2-2-34-15,4-5 8 16,6-6-12-16,1-6 0 16,0-3-12-16,1-4 12 15,18-1-10-15,8 0 6 16,5-12-9-16,5-1-20 0,-6 5-23 16,-7 6 7-16,-6 2 43 15,-6 0-46-15,-5 0 52 16,-2 5-5-16,0 2 6 15,-3 1-2-15,4-1-3 16,0 3 4-16,3 0 6 16,6-3-5-16,5-1-1 15,5-2 8-15,2-2 0 16,-5-2 0-16,-2 2-8 16,-16 6-87-16,-4 4-393 15</inkml:trace>
  <inkml:trace contextRef="#ctx0" brushRef="#br0" timeOffset="50986.7328">21005 14611 773 0,'0'0'12'0,"82"0"28"0,-6-10-40 16,19 0 0 0,13 1 66-16,0 0-66 0,-4 4 0 15,-5 4 2-15,-6 1-2 16,-11 0-68-16,-8 0-331 15</inkml:trace>
  <inkml:trace contextRef="#ctx0" brushRef="#br0" timeOffset="53022.8306">4102 14894 116 0,'0'0'20'0,"0"0"-5"16,0 0 51-16,0 0-20 15,0 0 66-15,0 0-38 16,0 0-27-16,-16-8 16 16,16 8-35-16,0-2 9 15,0 2 31-15,0-1-51 16,0 1 4-16,0 0 13 15,0 0-27-15,0 0-14 16,0 0-43-16,-2 13-164 16,1 2 76-16</inkml:trace>
  <inkml:trace contextRef="#ctx0" brushRef="#br0" timeOffset="55952.749">11748 15632 679 0,'0'0'85'0,"0"0"-15"16,0 0-65-16,0 0 52 16,0 0 8-16,0 0 3 15,4 0-2-15,1 0-25 16,-2 0 7-16,7-14-5 16,11-13-40-16,3-10 13 15,4-9-16-15,-2-1 0 16,-4-7 10-16,2-8-10 15,-5 3-1-15,-1 6-2 16,-3 13-13-16,-5 17 6 16,-5 15 10-16,-3 8-14 15,-1 0-5-15,6 10-54 0,-1 17 42 16,2 12 28-16,0 5 6 16,-1-1-4-16,3-6 1 15,1-10 0-15,-2-9-1 16,1-10 1-16,-1-4-1 15,-2-4 1-15,8 0 0 16,5-10 12-16,5-20-12 16,5-9 0-16,1-6-1 15,-2-2-8-15,-4 6 6 16,-3 6-1-16,-5 9 4 16,-5 14-1-16,-7 7 5 0,-1 2-4 15,-3 3 3 1,4 3-3-16,3 18 0 0,3 12 1 15,0 11 0-15,0 8 40 16,-3-1-41-16,-1-3 6 16,1-7-3-16,1-9 3 15,-1-6-6-15,3-5 0 16,4-6-40-16,6-8-36 16,6-7-149-16,3-8-356 15</inkml:trace>
  <inkml:trace contextRef="#ctx0" brushRef="#br0" timeOffset="56597.2253">12947 15329 870 0,'0'0'0'0,"0"0"-1"15,-82-7-34-15,55 7 35 16,3 0 12-16,-1 1 20 15,0 12 25-15,1 3-46 16,3 7-4-16,1 6 20 16,0 1-25-16,6 0 11 15,6-3-13-15,4-5 10 16,4-5-3-16,0-5-7 0,11-4 0 16,7-2-6-1,6-5 14-15,5-1 3 16,6 0-8-16,-1-14 3 15,2-6-3-15,-6-1-3 0,-2-1-12 16,-10 3 4-16,-8 2 9 16,-8 3-6-16,-2 4-1 15,0 5-4-15,-12 1-10 16,-6 4 20-16,0 0-13 16,0 2 7-16,3 10 12 15,3-1-10-15,9 1 4 16,3 1-11-16,0 1-2 15,14-2 13-15,10 1 0 16,14-9-4-16,5-4 9 16,5 0 8-16,0-4-13 0,0-12 0 15,-6-7 11-15,-5-4-11 16,-1-5 0-16,-5-7-1 16,-7-1 14-16,-5-3-5 15,-11 1-8-15,-8 1 0 16,0 3 23-16,-12 8-23 15,-17 5 0-15,-3 9 3 16,-7 10 3-16,-3 4-1 16,2 2-5-16,5 0 0 15,4 11-14-15,6 5 14 16,7 1-26-16,6 0-7 16,9 1-22-16,3 0-15 0,7 1-56 15,23-5-75-15,9-8-164 16</inkml:trace>
  <inkml:trace contextRef="#ctx0" brushRef="#br0" timeOffset="56881.7349">13441 15187 611 0,'0'0'97'0,"0"0"-65"16,0 0-19-16,0 0-12 15,0 0 41-15,0 0 90 16,24-25-92-16,-24 25-22 15,-14 8-10-15,-5 12-1 16,-3 2 2-16,3 6-9 16,3 0 4-16,7 0 12 15,5 1-16-15,4-3 0 0,0-3 5 16,4-2 3-16,11-4 1 16,5-4-9-16,5-4 0 15,2-5 15-15,9-1-15 16,5-3 0-16,7 0-3 15,3-3-49-15,0-3-136 16,-5 1-520-16</inkml:trace>
  <inkml:trace contextRef="#ctx0" brushRef="#br0" timeOffset="58935.681">14879 15400 826 0,'0'0'0'15,"0"0"0"-15,0 0 2 16,82-9-2-16,-49-8 15 15,2-5-15-15,-2-5 3 16,3-4 15-16,-3-5-14 16,-8-1-4-16,-5-1 10 15,-10 1-6-15,-10-1-8 16,0-2-11-16,-15-3-24 16,-12 1 36-16,-2 0-37 0,-1 6 39 15,9 11 0-15,6 11 2 16,9 9 2-16,2 5-3 15,4 0 0-15,0 0-21 16,-2 16 15-16,2 9 6 16,-2 9 12-16,2 2-12 15,0 4 24-15,0 5 6 16,0-1-2-16,0 5 40 16,0 0-41-16,-1 3 3 15,1-1-8-15,0-1-16 16,0-2 21-16,0-11-27 15,0-10 7-15,0-8-7 16,0-12 0-16,0-5 0 16,0-2 14-16,0 0-11 0,0 0 13 15,0-8-16-15,1-15-14 16,13-11 8-16,11-4-65 16,4 3 8-16,5 6 28 15,-2 9-20-15,3 6 31 16,-4 8 11-16,-4 4 10 15,-3 2-21-15,-5 0 23 16,-4 16 1-16,-1 4 8 16,-4 5 4-16,-1 2 26 15,-2-1-14-15,2-6-17 16,-1-4 34-16,4-5-41 0,3-4 0 16,5-7 15-1,9 0-10-15,7-4 8 0,6-14-13 16,2-6 0-1,-3-3-12-15,-4-2-2 0,-7-4-9 16,-6 2 21-16,-8 1-19 16,-4 7 14-16,-6 4-7 15,-5 13 14-15,-1 3-14 16,0 3 14-16,0 0-3 16,-10 6-3-16,-8 8 12 15,3 6 8-15,2 4-2 16,4 3-10-16,4 1 26 15,5 0-21-15,0 0-5 16,2 0 13-16,11-3-12 16,7-4 6-16,2-4-9 0,8-4 5 15,1-5-9-15,6-5 4 16,1-3 0-16,2 0 3 16,0-7 0-16,-2-5-6 15,-3-5-5-15,-3 0-15 16,-7 1 14-16,-9 2-11 15,-7 3-8-15,-7 3 26 16,-2 3-9-16,0 1-11 16,-15 4 21-16,-5 0-20 15,-5 0 10-15,-2 14 13 16,1 0-2-16,-1 2 13 16,8 2 5-16,3 4-3 0,10-2-15 15,6 2 3 1,0 2 11-16,9-4-12 0,17-3 1 15,7-4-3-15,4-6 4 16,4-7-2-16,-3 0-2 16,-4 0 10-16,-5-13-20 15,-9-2-4-15,-6-2 11 16,-8 2-7-16,-4 0 8 16,-2 0-5-16,0-1 7 15,-13-1-26-15,-6 0 20 16,-1 1-39-16,0 6-12 15,1-1 42-15,2 7-14 16,4 4 24-16,2 0 3 16,3 0 2-16,1 0-5 15,5 6 5-15,2 4 0 0,0 1-8 16,0 3 19-16,0 0 0 16,2 0-11-16,12-2 5 15,-2-2 41-15,5-6-37 16,3 0-9-16,-1-4 1 15,5 0 2-15,0-8 11 16,1-9-14-16,-1-5 1 16,-1-5 19-16,0-3-18 15,3-5 3-15,-3-1 7 16,-1-2-4-16,-3 1-5 16,-2 5-3-16,-6 6 0 15,-3 8 20-15,-5 9-12 16,-3 6 13-16,0 3 13 15,0 0-28-15,0 0 19 0,0 0-25 16,0 0 1-16,0 0-13 16,0 14 8-16,-5 11 4 15,-1 6 20-15,-1 8-8 16,-1 1 25-16,1 3-11 16,2 0-10-16,2-4 33 15,1-2-46-15,2-6 0 16,0-3-3-16,0-6 12 15,0-5-12-15,0-6 0 16,0-7 0-16,0-4-7 0,0 0 10 16,0 0-3-16,0-10 0 15,0-12-11 1,0-11 10-16,2-5-26 0,0-8-1 16,-2-1 20-16,0-6-38 15,0-1 13-15,-2 0 30 16,-5-1-5-16,2 2 5 15,3 8 3-15,2 9 0 16,0 8-4-16,10 12 4 16,6 2 0-16,8 3-1 15,5 1 10-15,-1 3 4 16,2 4-13-16,-4 3 0 16,-2 0 8-16,-6 0-6 0,-1 12-2 15,-4 3 3-15,-5 4 7 16,2 7 22-16,-7 5-15 15,-3 2-15-15,0 6 34 16,-3-3-33-16,-13 1-3 16,1-4 3-16,-5-3 8 15,4-2-22-15,-4-6-22 16,-3-6-127-16,-6-16-272 16</inkml:trace>
  <inkml:trace contextRef="#ctx0" brushRef="#br0" timeOffset="60413.9378">3625 14675 29 0,'0'0'532'16,"0"0"-430"-16,0 0-28 15,0 0-27-15,0 0 32 16,0 0-31-16,1-5-28 15,-1 5 32-15,-3 0-52 16,-8 0 0-16,-3 12 2 0,-7 8 7 16,-4 4-7-16,-2 7-2 15,-7-1 1 1,-2 5 5-16,-3 5-6 0,-3 3 0 16,1 4-1-16,-3 1 9 15,0 0 6-15,-4-1-14 16,-3-1-2-16,-4 0 2 15,2 0 3-15,0 0-2 16,4-5-1-16,7-3-6 16,9-8 6-16,8-9-5 15,7-5 5-15,9-7 18 16,3-5-18-16,3-1 0 16,1 0-4-16,-1-3 12 0,3 1-13 15,0 1 5-15,0-2 0 16,0 0-7-16,0 0 7 15,0 0-3-15,0 0 1 16,0 0-41-16,0 0-33 16,0 3-78-16,14-3-18 15,5 0-189-15</inkml:trace>
  <inkml:trace contextRef="#ctx0" brushRef="#br0" timeOffset="61186.4191">3631 14684 568 0,'0'0'0'0,"0"0"-1"16,0 0-72-16,0 0 73 15,0 0 68-15,0 0-53 16,6 20 17-16,0-9-12 16,6 3-7-16,1 3 57 15,4 1-53-15,5 4 2 16,0 0 20-16,4 4-33 15,-1 6 20-15,5 3-26 16,-2 5 10-16,2 1-1 16,-2 2-4-16,-1-7-5 15,1-4 7-15,-2-4 0 16,-2-6 11-16,0-3-18 16,-3-4 2-16,1-2 36 0,-4 1-38 15,1-5 0 1,-4 1 24-16,-2-3-21 0,-4-4 3 15,-3 1-6-15,-4-4 0 16,1 0 9-16,-3 0-7 16,0 0-2-16,0 0 0 15,0 0-17-15,0 0-3 16,0 0-68-16,0-5-95 16</inkml:trace>
  <inkml:trace contextRef="#ctx0" brushRef="#br0" timeOffset="67669.8712">2823 13090 669 0,'0'0'76'0,"0"0"-60"16,0 0 17-16,0 0 19 16,0 0 12-16,0 0 40 15,0 0-74-15,-19-27 1 16,18 17 10-16,1-4-40 0,0-6 37 15,0-7-38-15,3-11 8 16,14-11 3-16,1-9-11 16,-1-6 0-16,0-1-3 15,-8 1 13-15,-2 3-2 16,-6 6-8-16,-1 9 0 16,0 7 5-16,0 3-5 15,-3 8-3-15,-2 3-3 16,2 0-10-16,0 5 16 15,1 4-33-15,2 6-12 16,0 5 35-16,0 3-53 16,0 2-58-16,0 0-44 0,-3 10-180 15,-6 7 22-15</inkml:trace>
  <inkml:trace contextRef="#ctx0" brushRef="#br0" timeOffset="67982.5385">2497 12573 609 0,'0'0'15'0,"0"0"-15"16,0 0 7-16,-10-93 17 16,14 64 15-16,11 3 12 15,7 1-34-15,0 0 1 0,4 5-10 16,-3 4-8-1,-1 4 10-15,-4 7-8 0,1 5-2 16,2 0 0-16,0 7-9 16,3 11 23-16,-2 7-14 15,2 6 0-15,-6 2 4 16,0 3-2-16,-3-4-2 16,-2-1-6-16,-1-2 3 15,0 0-19-15,1 4 0 16,5 0-74-16,-4-5-222 15</inkml:trace>
  <inkml:trace contextRef="#ctx0" brushRef="#br1" timeOffset="73952.7929">2858 13234 763 0,'0'0'0'16,"0"0"6"-16,0 0 11 15,0-72-12-15,0 31-3 16,0-8 50-16,3-3-19 16,-3-10 13-16,0-12-29 15,0-3-5-15,-6-6 41 0,-8-2-47 16,0-3 1-16,-4-2 41 15,2 0-35-15,-1 5 6 16,1 10-19-16,4 11 3 16,-2 10 33-16,-2 9-34 15,5 7-2-15,-3 8 18 16,0 7-15-16,5 5 10 16,0 5-13-16,2 3 0 15,4 5 4-15,0 3-4 16,1 1-8-16,2 1 8 15,-1 0-40-15,-1 0 11 16,-2 0-14-16,-2 0 5 16,3 0 25-16,-6 0-79 0,-2 6 14 15,0 5 32 1,-8 6-48-16,2 5 11 0,-10 4 29 16,0 2-13-16,-7 2 60 15,-4 1-10-15,4-5 17 16,3-5 83-16,7-6-1 15,9-8 3-15,9-7-21 16,3 0-17-16,2 0 52 16,-1-8-76-16,2-12 2 15,0-7 2-15,0-5-19 16,2-3 0-16,10 3-8 16,7 2 9-16,3 2 14 15,5 6-23-15,9 2 0 16,5 6-5-16,3 6 5 0,-1 8 0 15,-1 0-15-15,0 17 15 16,-6 10-4-16,-5 9 4 16,-4 10 0-16,-8 10-3 15,-10 5-8-15,-1 4-8 16,-8 1-60-16,0-7-26 16,0-9-10-16,0-16-308 15</inkml:trace>
  <inkml:trace contextRef="#ctx0" brushRef="#br1" timeOffset="75197.1144">936 9581 212 0,'0'0'581'0,"0"0"-547"16,0 0-34-16,0 0 0 16,-97-14 0-16,73 25 12 15,3 4-6-15,3 6-6 16,9 1 5-16,4 2-10 15,5 5 0-15,0-3 4 16,11 2-7-16,10-6 13 16,7-4-15-16,6-2 10 15,4-5 0-15,-1 1 11 16,-1 4-11-16,-2 2 0 16,-8 7-3-16,-7 9 13 0,-11 11-4 15,-8 9-6 1,0 7 1-16,0 4 21 0,-14-2-22 15,-2-9 0-15,2-14 4 16,8-18-3-16,0-13 0 16,6-9-1-16,0 0 0 15,0-29-1-15,3-17 1 16,12-14-4-16,0-3 0 16,3 1-13-16,-2 8 11 15,-1 2 1-15,0 7 5 16,-3 3-9-16,2-1 9 15,-4-3 0-15,-3 0 4 16,-4 2-1-16,-3-1 14 16,0-1-15-16,-3 2 9 15,-14-2 20-15,-3 3-29 0,5 7 4 16,2 8 10-16,1 12-15 16,9 10 4-16,3 6-5 15,0 0-20-15,0 17 2 16,7 16-23-16,10 12 41 15,2 9 3-15,-1-1 1 16,3-1 17-16,-6-5-19 16,4-8 10-16,-3-10-6 15,-5-8-6-15,0-8 0 16,-6-6-4-16,-3-4 10 16,-1-3 1-16,-1 0 2 15,0-3-2-15,-16-19 84 0,-11-12-91 16,-6-13-14-16,-4-7-1 15,5-4 22-15,3-1-14 16,5 2 7-16,7 6 0 16,6 2-6-16,11 8 6 15,0 3-2-15,0 4 0 16,16 5 4-16,2 4-9 16,0 6 7-16,1 8 0 15,-4 7-16-15,0 4 12 16,0 4 2-16,-3 18 1 15,1 11 1-15,-8 7 0 16,-4 8 0-16,-1 8 9 16,0-3 12-16,-3 2-17 0,-1-5-1 15,1-10-3-15,3-5-22 16,0-11-51-16,9-12-58 16,10-11-184-16</inkml:trace>
  <inkml:trace contextRef="#ctx0" brushRef="#br1" timeOffset="76330.1624">1392 9587 667 0,'0'0'122'0,"0"0"-116"16,0 0-8-16,0 0 2 16,0 0 0-16,0 0 78 0,24-11-17 15,-18-16-20 1,4-8-29-16,-2-7-1 0,-2-5-3 15,-6 0-8-15,0 2 0 16,0 5-17-16,0 7 7 16,-8 5-16-16,-5 9 12 15,8 9-21-15,1 8 33 16,1 2-38-16,-2 5-58 16,1 14 91-16,-1 8 0 15,1 6 7-15,4 1 4 16,0 0 2-16,0 1 16 15,3-1-22-15,9-4 0 16,0-7 9-16,9-3-9 16,2-9 0-16,4-8-8 15,6-3 19-15,3-8-5 0,3-18-6 16,-2-6 5-16,-1-6-8 16,-5-3 3-16,-4 1 0 15,-3-1-6-15,-3 5 10 16,-5 0-9-16,-4 4 5 15,-3 4-5-15,-4 6 1 16,-1 7 4-16,-4 7 0 16,0 4 16-16,0 4-13 15,0 0 12-15,0 0-15 16,-4 16-10-16,-8 6 7 16,-2 12 3-16,2 0 0 15,0 5-1-15,4 0 8 0,3-1-1 16,5-1-4-1,0-6-1-15,5-9 14 0,9-5-15 16,4-9-1-16,-1-5-4 16,1-3 10-16,-2-2 14 15,2-13-1-15,-5-7-16 16,2-1 27-16,-4 1-28 16,-5 0-1-16,-6 5 0 15,0 5 8-15,0-2-23 16,0 3 15-16,-14 2-25 15,2 0 11-15,2 6-18 16,1 0 18-16,3 2 12 16,4 1-20-16,2 0 13 0,0 1-35 15,0 12 24-15,0 2 2 16,0 6 23-16,8-2-5 16,2-2 0-1,3-2 1-15,3-5 19 0,-2-8-16 16,1-2 0-16,2 0 27 15,-1-12-3-15,2-10-11 16,-3-4-3-16,1-2-7 16,-5-3 10-16,2 1-17 15,-5-2 0-15,-1 0 2 16,-1 1 7-16,-1-2-9 16,0 0 9-16,-3 1-2 15,-2 1 39-15,0-2-45 16,0 2 11-16,0-2 3 0,0-3-15 15,-6-2 1-15,-1-3-2 16,1 4 4-16,0 0-4 16,-2 4 1-16,4 6 0 15,0 8 7-15,2 7-3 16,2 5 13-16,0 4-6 16,0 2 0-16,-3 1-11 15,3 0 0-15,0 0-12 16,0 0 5-16,0 0-22 15,-2 0 13-15,1 0 2 16,1 1 11-16,-2 9-4 16,2-1 7-16,0-1-11 15,0-1 3-15,0 1-36 0,0 1 2 16,0 1-6-16,-4 2-50 16,-2 1-94-16,-4-2-86 15</inkml:trace>
  <inkml:trace contextRef="#ctx0" brushRef="#br1" timeOffset="77507.2511">1841 8992 502 0,'0'0'16'15,"0"0"-16"-15,0 0-20 16,-51 80 20-16,38-43 77 15,4 2-23-15,4 3 5 16,3 0-6-16,2 1-27 0,0-7 1 16,13-6-12-16,6-7-10 15,7-12 18-15,2-9-13 16,9-2 4-16,2-19 30 16,-2-13-29-16,1-6 2 15,-4-1-17-15,-6-3 0 16,-7 4-5-16,-5 6 5 15,-10 9 0-15,-3 8-2 16,-3 10-6-16,0 4 5 16,0 1-15-16,-1 0 9 15,-12 14-6-15,-1 7 17 16,5-1-2-16,2 0 19 16,5-2-19-16,2-3-4 15,0-3-1-15,12-2 5 16,3-5-11-16,4-3 14 15,2-2-3-15,2-2 24 0,2-15-21 16,-1-5 18-16,-2-2-21 16,-5-1-4-16,-7 2-19 15,-6 7 19-15,-2 7 4 16,-2 6 12-16,0 3-2 16,0 0-8-16,0 0-2 15,0 0-34-15,0 5 14 16,0 3 20-16,9 1-43 15,5-5 36-15,3-4-6 16,4 0 13-16,4-16 0 0,1-8 3 16,1-9-9-1,-2-5 6-15,-4-5-1 0,-6-1 0 16,-6-1 1-16,-9-1-5 16,0 5 3-16,0 2 2 15,-6 11 8-15,-1 9-8 16,5 15-1-16,2 4-2 15,0 12-171-15,8 13-55 16,9 4-59-16</inkml:trace>
  <inkml:trace contextRef="#ctx0" brushRef="#br1" timeOffset="78775.4666">3022 8207 620 0,'0'0'99'15,"0"0"-99"-15,0 0 13 16,0 0 8-16,0 0 32 15,0 0 48-15,9-8 2 16,-8-17-43-16,1-8-27 16,4-10-20-16,-3-6-11 15,0 0 18-15,-3 3-19 16,0 7-1-16,0 11 0 16,0 9-32-16,0 9 31 15,0 5-18-15,0 2-14 0,0 3 29 16,0 0-22-16,0 0-17 15,0 0 15-15,0 0-39 16,-3 13 18-16,-8 5-36 16,-2 3-211-16</inkml:trace>
  <inkml:trace contextRef="#ctx0" brushRef="#br1" timeOffset="79734.7428">3082 8136 760 0,'0'0'23'0,"0"0"-9"16,-36-110-9-16,30 59 21 16,-2-7-18-16,0 1-4 0,-4-1 54 15,-3 5-55-15,-2 6 6 16,-2 7-9-16,1 9 10 15,3 11 9-15,3 8-2 16,2 9-12-16,5 2 13 16,2 1-18-16,2 0-2 15,1 0-1-15,0 0-14 16,0 0 13-16,0 11-14 16,4 15 18-16,6 13-5 15,7 8 6-15,2 12-1 16,3 4 1-16,1 4 4 15,4 0 12-15,-3-2-17 16,3-9 0-16,-6-11-1 16,0-11 1-16,-9-15 0 15,-5-9-1-15,-6-9 3 0,-1-1 7 16,0 0 5-16,0-1 18 16,0-20 26-16,-16-15-58 15,-9-10-7-15,0-12 5 16,-5-5-1-16,-4-1-11 15,5 2 12-15,2 5 0 16,3 10-11-16,5 4 14 16,7 5-1-16,2 2 0 15,7 6 3-15,3 0-5 16,0 3 2-16,3 3 0 0,11 3-5 16,0 4 5-1,2 5-3-15,-1 5 2 0,0 7-10 16,2 0-3-1,-1 17 14-15,-4 12-13 0,3 9 8 16,-9 7 10-16,-5 0-5 16,-1 2 0-16,0-5 4 15,-6-5 3-15,-1-11-7 16,0-9 0-16,7-11-9 16,0-5-4-16,0-1-18 15,0 0 29-15,10 0 2 16,3-4 5-16,2-2-5 15,-1 4 0-15,-4 2-1 16,-1 0 1-16,0 0 0 0,3 15 0 16,0 8 1-16,-3 5 1 15,-2 3-2-15,-4 2 0 16,-1-1 16-16,-2-1-15 16,0 0 3-16,0-4-4 15,0-2-27-15,0-6-21 16,0-9-137-16,0-10-433 15</inkml:trace>
  <inkml:trace contextRef="#ctx0" brushRef="#br1" timeOffset="81226.6449">3344 8013 857 0,'0'0'0'0,"0"0"-41"15,0 0 41-15,0 0 4 16,0 0 42-16,0 0-28 16,38-77 15-16,-31 43-17 15,-1-5-7-15,-3 0 12 16,-1-3-15-16,-2 2-1 16,0 5-5-16,0 10 0 15,-3 8 5-15,-1 9-5 16,2 8-6-16,0 0 2 15,-1 0-24-15,2 0-2 16,-4 9 0-16,4 8 30 0,1 6 11 16,0 3-11-1,0 2 0-15,0 2-2 0,3-1 11 16,8-1-17-16,6-5 8 16,1-6 0-16,3-4-16 15,1-7 16-15,-4-5-2 16,-3-1 2-16,-1 0 5 15,-4-10 16-15,0-9-21 16,-4-10 6-16,-1-9 15 16,1-4-21-16,-2-5 0 15,-1 3 2-15,-1 2 0 16,5 10 4-16,2 7-6 16,4 9 0-16,1 6-7 15,4 0 7-15,0 6-7 0,3 4 1 16,0 0 3-16,1 7-3 15,-4 10 2-15,1 5 4 16,-5 0 6-16,-3 0-6 16,-3-3 0-16,-2-3 8 15,3-6-7-15,1-3-2 16,3-7-16-16,7 0-19 16,4-13 28-16,2-19-18 15,4-8-19-15,-1-8-14 16,-8-3-44-16,0 3-54 15,-11 9 82-15,-2 12 73 16,-5 13 2-16,-3 11 33 0,0 3 0 16,-5 5-33-16,-11 19 0 15,-2 8 53 1,1 2 38-16,4 4-32 0,7-6 9 16,6-4-68-16,0-8 0 15,5-3 6-15,12-6-1 16,3-7-4-16,4-4-1 15,4 0 0-15,0-7 20 16,1-7-20-16,-4-3 0 16,-3 0 9-16,-6 0-7 15,-6 2 2-15,-1 3-4 16,-9 6 2-16,0 0 15 16,0 1-17-16,-9 2 0 0,-8 1-5 15,1 2-5 1,1 0 10-16,3 0 0 0,8 0 2 15,2 0-4-15,2 0 2 16,0 0-25-16,0 5 25 16,12 4-10-16,5 1 10 15,5 0 0-15,0-1 2 16,4-3 11-16,-1-5-12 16,-2-1-1-16,5 0 23 15,-6-16-9-15,3-9 12 16,-2-5-26-16,-4-4 5 15,-2-4 12-15,-1-5-17 16,-4 2 0-16,-3 2 3 16,-2 3 3-16,-1 11 1 15,-1 8-7-15,-2 11 0 0,-3 6 20 16,3 0-20-16,6 0-24 16,0 12 21-16,3 6 3 15,4-2 4-15,2-2-4 16,0-6 0-16,3-4 0 15,4-4 0-15,2 0 0 16,4-19 13-16,2-6-11 16,0-6-4-16,-5-3-21 15,-3-4 5-15,-11 5 6 16,-3 2 6-16,-8 1 6 16,-3 4-1-16,0 5 4 15,-3 4 9-15,-5 7-9 0,2 4 7 16,3 6 28-16,1 0-38 15,1 1-18-15,1 19 13 16,0 9 10-16,0 5-5 16,0 8 0-16,3 0 0 15,3 1 17-15,-3-5-17 16,0-8 0-16,-3-2 12 16,0-9-9-16,0-1 8 15,0-1-11-15,-8 0 3 16,-2 3 4-16,-3-1-6 15,4 0-1-15,-3-3 0 16,9-6-9-16,-1-2-1 16,4-6-5-16,0-2 11 0,0-2 4 15,5-20 23-15,15-11-8 16,3-10-15-16,6 0 11 16,4 0-23-16,2-2-15 15,9 3-72-15,-1 0 1 16,0 5-282-16</inkml:trace>
  <inkml:trace contextRef="#ctx0" brushRef="#br1" timeOffset="83050.1782">5064 6422 865 0,'0'0'9'0,"0"0"-9"16,26-89-11-16,3 52 0 0,6 2 15 15,-4 3-10-15,-1 6 6 16,-4 1 0-16,-3 6-21 16,-1 3 3-16,-5 8-47 15,-2 5-86-15,-9 3-238 16</inkml:trace>
  <inkml:trace contextRef="#ctx0" brushRef="#br1" timeOffset="83284.2721">5270 6195 687 0,'0'0'68'0,"0"0"-68"15,0 0 3 1,0 0-6-16,0 0 6 0,0 0 1 16,54 71 55-16,-27-38-33 15,1 2-8-15,-4 3 5 16,3 1-19-16,-3-3 15 15,-2-4-19-15,0-5-2 16,-1-5-15-16,2-7-40 16,3-9-57-16,-5-6-145 15</inkml:trace>
  <inkml:trace contextRef="#ctx0" brushRef="#br1" timeOffset="84572.6446">5694 6432 777 0,'0'0'54'0,"0"0"-54"16,0 0-36-16,0 0 21 15,0 0 15-15,0 0 46 16,13-21-38-16,-7-6 18 16,3-2-26-16,-6-2 0 15,-3-1 13-15,0-5-13 16,0-1 6-16,0-1-6 15,-12 2-1-15,-6 0-7 16,-1 3-3-16,2 5-10 16,-2 6 19-16,5 9-4 15,3 10-2-15,2 4 8 0,3 0-3 16,1 1-8-16,2 16 13 16,0 6-2-16,3 3 0 15,0-1-4-15,8-4-2 16,5-2 6-16,5-2 0 15,0-5 3-15,3-2-3 16,0-3 0-16,1-3-2 16,2-4 7-16,1 0 2 15,1-4-7-15,-3-13 6 16,0-6-1-16,-8-2-5 16,-2-2 0-16,-2-6-5 15,-8 0 16-15,-3-4-19 16,0 1 8-16,0 3 0 0,0 0-8 15,0 2 8 1,0 3 0-16,0 2-11 0,0 4 17 16,9 2-10-16,5 7 4 15,3 1-7-15,1 4-12 16,0 4 19-16,-3 4-8 16,0 0 6-16,-1 12-20 15,-3 8 22-15,4 2 0 16,-3 3 3-16,1-3 9 15,4-1-7-15,0-3-5 16,-1-3 16-16,6-3-7 16,0-5-3-16,-2-7-6 0,2 0 3 15,-1-3 30 1,-2-13-21-16,1-4-1 0,0-4 3 16,-5-3-4-16,-1-4 5 15,-5-3-15-15,-8 0 0 16,-1-2 3-16,0 2-1 15,0 0-2-15,-15 0 0 16,2 4-9-16,-1 5-1 16,3 7 10-16,6 9 0 15,-1 5-3-15,6 4 3 16,-3 0-13-16,3 0 12 16,0 0-58-16,-2 9 59 15,2 8 0-15,0 2 8 16,0-2-18-16,0-3 10 15,5 2 0-15,7-2-3 0,3 2 6 16,0 1 2-16,6-2-5 16,-2 4 0-16,1-2 17 15,2-3-17-15,0-3 0 16,-1-5 9-16,-3-5-5 16,1-1 29-16,-3 0-13 15,4-7 3-15,-2-9 35 16,3-5-48-16,1-3 1 15,-5-1-11-15,-2 0 12 16,-5 0-2-16,2-1-10 0,-6 4 6 16,3-1-6-1,-3 4 2-15,-1-2-2 0,0 3 0 16,-2 1 3 0,-3 1 5-16,0-1-8 0,0-2 0 15,0-4 2-15,0-5-2 16,-8 0-2-16,0-2-1 15,0 4-2-15,2 6-5 16,3 7 10-16,-1 6 0 16,3 7 4-16,-1 0-4 15,1 0 0-15,-2 0-13 16,3 1-10-16,-2 17 20 16,0 7 3-16,2 4 0 15,0-2 0-15,0-3 0 16,0-5 0-16,5-4-3 0,4-5 3 15,-3-4-15 1,3-1 15-16,0-5 0 0,3 0 5 16,0 0-4-16,4 0-1 15,4-7 0-15,2-7-14 16,8-4-14-16,1-3-98 16,-4-5-134-16</inkml:trace>
  <inkml:trace contextRef="#ctx0" brushRef="#br1" timeOffset="85462.5314">7297 4555 392 0,'0'0'42'0,"0"0"43"16,0 0-3-16,0 0-11 16,0 0-3-16,0 0 35 15,-3-74-50-15,3 74-8 16,0 0 0-16,0 0-39 16,0 0-6-16,5 2-7 15,11 16 7-15,6 6 10 16,5 7-3-16,-3-1-7 0,-2-3 7 15,-3-5 8 1,1-5-19-16,-3-9 4 0,-4-3 0 16,1-4 6-16,-7-1-6 15,6 0 0-15,1-18 19 16,4-12-11-16,-4-6 19 16,-3 4-27-16,-5 10 0 15,-3 11 18-15,-3 8-14 16,0 3-4-16,0 0 0 15,5 0-11-15,3 9-1 16,4 4 9-16,2 4 3 16,4-8-9-16,-4-4 9 0,0-2 0 15,-2-3 3 1,3 0 6-16,1-10-10 0,7-11 1 16,2-9-73-16,-3-4-67 15,-8-5-315-15</inkml:trace>
  <inkml:trace contextRef="#ctx0" brushRef="#br1" timeOffset="86205.1865">7998 4497 845 0,'0'0'23'0,"0"0"-16"15,0 0 18-15,0 0-25 0,0 0 72 16,0 0-62-16,34-97 6 15,-26 57-16-15,-2-1 0 16,0 2 23-16,-6 2-23 16,0 4 0-16,0 10 5 15,0 7-1-15,0 11 0 16,0 5-4-16,0 0-36 16,0 11 13-16,0 12-32 15,0 9 55-15,0 3-1 16,0 0 10-16,9-1-10 15,4-3 1-15,4-4 0 16,2-7-15-16,2-3 15 16,3-9 0-16,3-6 7 15,-1-2-4-15,4-13 15 0,2-17-2 16,-1-8-14-16,-4-4 17 16,-5-4-19-16,-7-2 0 15,-7-2 14-15,-5 0-13 16,-3 4 10-16,-3 6-11 15,-11 11 0-15,-1 11 1 16,4 8-1-16,6 8-6 16,2 2-9-16,1 9-40 15,2 17 42-15,0 12 10 16,5 3 3-16,10 3-10 16,5-10 10-16,4-8 0 15,0-7-8-15,0-9 19 16,0-6-10-16,-3-4-1 0,-3 0 0 15,1-18 25 1,0-14-17-16,-2-11 1 0,-6-6 6 16,-1-4-15-16,-4-3 11 15,-5 0-11-15,1-4 0 16,-2 7 1-16,0 10 6 16,0 17-7-16,0 12 28 15,0 11-23-15,0 3-1 16,4 3-4-16,5 25-5 15,5 11 0-15,3 9 10 16,2-1-2-16,-1-3 12 16,5-10-10-16,-2-9-7 0,0-5 2 15,0-9 0-15,-5-4-13 16,1-5 13-16,-4-2-58 16,-1 0-58-16,-12-4-176 15</inkml:trace>
  <inkml:trace contextRef="#ctx0" brushRef="#br1" timeOffset="86352.2306">8431 3950 863 0,'0'0'0'0,"97"-58"-208"0,-32 24-335 16</inkml:trace>
  <inkml:trace contextRef="#ctx0" brushRef="#br1" timeOffset="87683.0288">9387 3412 25 0,'0'0'742'15,"0"0"-734"-15,0 0 9 16,0 0 24-16,0 0-27 15,0 0-5-15,-32-20 14 16,22 33-21-16,-2 12-2 16,-3 9 0-16,5 5 16 15,1 3-7-15,4-2-6 16,5-4 5-16,0-2 0 16,2-9-8-16,8-6 0 15,2-10-1-15,0-4 2 16,-3-5 9-16,2 0-9 0,-1-20 29 15,0-9 30-15,0-6-49 16,-3-5-8-16,-1 2-3 16,-5 0 8-16,-1 6-4 15,0 7-4-15,0 8 0 16,0 11 3-16,0 6-2 16,0 0-2-16,0 0-6 15,0 12-8-15,3 7 2 16,9 8 13-16,3-4 0 15,4 0 1-15,4-7-1 16,1-6-3-16,4-5-6 16,2-5 18-16,3 0-22 0,6-13 13 15,4-15-109 1,-4-6-54-16,-8-9-570 0</inkml:trace>
  <inkml:trace contextRef="#ctx0" brushRef="#br1" timeOffset="88702.7474">9979 2864 824 0,'0'0'10'15,"0"0"-20"-15,0 0-1 16,-97 64 8-16,64-17-12 16,0-1 15-16,8-7 11 15,16-8-11-15,9-9 4 16,0-5-1-16,16-5 5 15,16-5-4-15,15-5-4 16,15-2 11-16,8 0 24 0,3 0-35 16,-9 0 9-1,-15 4-16-15,-14 9 17 0,-13 4-7 16,-10 8-3-16,-12 4 0 16,0 7 45-16,-12-1-26 15,-6-4-9-15,0-8 0 16,7-12-5-16,6-6 3 15,5-5-8-15,0 0-42 16,0-9 42-16,16-19-31 16,14-13-17-16,6-9 13 15,2 0-16-15,6 7 5 16,-5 5 9-16,-5 7 37 16,0 5-1-16,-5 2 1 15,-4 2 0-15,-4-1 9 16,-6 1-9-16,-1-3 39 15,-3-4-19-15,-1-1-20 16,-5-2 41-16,-4 2-41 0,-1 2 0 16,0 6 23-16,0 7-14 15,-1 5 24-15,-2 5-7 16,-1 5-21-16,1 0-5 16,-3 5-28-16,3 17 28 15,0 6 5-15,3 3 4 16,0 5-11-16,0 0 2 15,9 3 0-15,2 0 28 16,-3 1-28-16,-1-4 9 16,-1-4 9-16,2-2-14 0,-4-7 2 15,1-8-6-15,-1-6 0 16,-3-8-1-16,-1-1 10 16,0 0-9-16,0-9 65 15,-1-16-39-15,-11-12-20 16,-3-8-6-16,-3-8 2 15,-1-6-18-15,0-1 16 16,3-2-7-16,2 2 6 16,9 0-7-16,5 7 8 15,0 8-5-15,14 12 5 16,2 9-26-16,2 7 26 16,-1 8-10-16,-1 5 9 15,-3 4-7-15,1 0 7 16,-3 1-5-16,2 19 6 15,-6 12-11-15,2 8 17 0,-8 7-6 16,-1 1 26-16,0-3-19 16,0-1 8-16,-4-5-15 15,-4-3 3-15,1-8-8 16,4-5 5-16,3-9-104 16,0-7-39-16,3-7-173 15</inkml:trace>
  <inkml:trace contextRef="#ctx0" brushRef="#br1" timeOffset="89904.8759">10842 2960 706 0,'0'0'122'0,"0"0"-115"16,0 0 1-16,0 0 80 16,0 0-49-16,0 0-1 15,100-89-38-15,-82 62 10 16,-3 3 5-16,-3 2-15 15,-3 4 0-15,-4 1 0 16,-5 4 6-16,0 5-12 16,0 1-1-16,0 5 7 15,0 2-18-15,0 0-23 16,0 14-27-16,0 8 66 16,0 5 4-16,0-4 7 15,2-3-9-15,3 0 0 16,0-8-7-16,6-2 7 15,-2-3-3-15,1-3-4 16,4-2 14-16,1-2-3 0,6 0-4 16,3-6 0-16,3-14 16 15,3-9-15-15,4 0-1 16,-3-2 5-16,-3-6 0 16,2 2 3-16,-8 5-8 15,-2-3 6-15,-4 6-2 16,-6-2-4-16,0 6 0 15,2 2-5-15,-4 3 12 16,2 6-11-16,2 3 4 16,-8 2 0-16,-1 5-12 0,-3 2 12 15,0 0-2 1,0 0 0-16,0 5-39 0,-1 17 10 16,-17 7 28-16,6 7 6 15,-3 3 33-15,6-3-20 16,5-3-15-16,4-3 17 15,0-4-16-15,4-2 14 16,14-7-16-16,5-4 0 16,5-6 4-16,3-2-4 15,2-5 0-15,0 0 7 16,-3-12-5-16,0-6 20 16,-2-1-22-16,-5 0 1 15,-5-2 1-15,-9 2-2 16,-6 3 0-16,-3 6 1 15,0 1 8-15,-3 8-18 0,-9 1-12 16,1 1 11-16,-3 16-2 16,6 7 12-16,1 2 0 15,6 1-9-15,1-3 9 16,0-7-5-16,5-2 5 16,11-5-2-16,-2-6-4 15,3-1 10-15,2-3-4 16,1 0 14-16,0-12-12 15,1-5 22-15,-4 0-24 16,-4 0 0-16,-7-2-5 0,-4 3 5 16,-2 4-10-1,0 3 6-15,-12 7-26 0,-2 2-13 16,2 0 1-16,2 8 38 16,6 9-13-16,2-1 17 15,2 1-13-15,2-3 11 16,14-4 4-16,2 0 0 15,4-7-2-15,0-3 0 16,1 0 19-16,-2 0-17 16,-2-14 10-16,-2-4 8 15,4-6-10-15,2-4 9 16,-1-5-19-16,-2-3 0 16,-1-8-1-16,-3-2 10 15,-2-2-9-15,-5-4 18 16,-4 2-14-16,-5-6 23 0,0 2-17 15,0-2-1 1,-9 9 30-16,3 14-36 0,0 11 11 16,2 15 14-16,1 5-26 15,3 2-2-15,-2 9-3 16,-1 23-22-16,0 18 25 16,0 10 0-16,3 6 0 15,0-1-5-15,1-9 13 16,19-5-8-16,0-10 0 15,5-14-4-15,0-9-13 16,2-9 17-16,4-9-21 16,5 0-65-16,-2-21-150 0</inkml:trace>
  <inkml:trace contextRef="#ctx0" brushRef="#br1" timeOffset="92452.6497">12870 2143 693 0,'0'0'41'0,"0"0"-41"15,0 0 0-15,0 0 13 16,0 0 11-16,0 0 33 16,-32-25-47-16,22 25-3 15,-5 11 17-15,0 8-24 16,-4 9 0-16,0 4 0 16,2 7 9-16,2 2 15 15,5-3-24-15,5-4 0 16,5-5-6-16,0-4 0 15,3-5 6-15,16-6 0 16,4-7 9-16,8-7-9 0,6 0 0 16,7-13 0-16,5-8 6 15,-6 2-6-15,-7 1 0 16,-15 7-5-16,-9 5 15 16,-9 5-8-16,-3 1 1 15,0 0 0-15,0 0-3 16,-8 1-1-16,-8 8 1 15,-3 4 0-15,3 1 10 16,3 0-9-16,4 0-1 16,3-3-3-16,3 0-5 0,3 3 8 15,0 3-4 1,0 0 1-16,3 4 4 0,11-4-13 16,5-7 12-16,2 0 0 15,3-10 2-15,-2 0 2 16,0 0 2-16,-4-15-2 15,-4-1 1-15,-2 1 11 16,-3-3-16-16,-5-2 0 16,-2 0-4-16,-2 3 4 15,0-1-5-15,-11 2-12 16,-8 1-21-16,-2 2 36 16,3 6-13-16,0 2 15 15,8 5-10-15,0 0 16 0,6 0-12 16,4 0 0-16,0 0-52 15,0 6 37-15,9 4 5 16,3-3 16-16,0 0-2 16,4 2 9-16,-2-6-4 15,1 0-3-15,0-3 4 16,7 0 31-16,2 0-32 16,1-6 13-16,2-1 20 15,-3 3-36-15,0 4 8 16,-3 0-8-16,-6 0 11 15,0 12-5-15,-6 4-6 16,-5 3 0-16,-2 3 9 16,-2 1-3-16,0-4 1 15,0-4-7-15,0-5 0 0,-2-7 9 16,2-3-9-16,0 0-33 16,13-5 28-16,13-15 10 15,11-5-12-15,5-3-5 16,3 3-17-16,-5 0 13 15,-3-1 14-15,-11 5 2 16,-8 4-2-16,-8 4 9 16,-10 3 11-16,0 4 7 15,-3 3-23-15,-19 3-2 16,-5 0-27-16,-3 19 14 16,-3 7 13-16,5 6 0 15,7 4 9-15,4 0-9 16,11 0 0-16,6-1-17 15,0-3 22-15,3-9-5 16,11-4 6-16,2-10 3 0,1-7 1 16,1-2 7-16,1-2 1 15,0-15 39-15,1-8-54 16,-1-8 2-16,-2-4 18 16,-4-2-18-16,-3-4-1 15,-2-6-4-15,-3-2 0 16,-1-5-6-16,0 0 6 15,-3 4-7-15,3 12-1 16,-4 15 16-16,0 11-9 16,1 9 1-16,-1 5-2 15,0 0-14-15,0 0-19 0,0 17 3 16,0 9 28-16,0 8 8 16,0 3 5-16,0 6-9 15,2 1 3-15,1-3 17 16,0-5-17-16,3-5 6 15,5-8 9-15,-1-6-12 16,6-6-11-16,5-5 5 16,2-5 0-16,9-1 14 15,4 0-14-15,4-14 0 16,5-5 15-16,-5-3-12 16,-4 2-3-16,-9 1-4 15,-9 2 4-15,-8 3 4 0,-5 2 3 16,-5 4-7-1,0 3 7-15,0 3 2 0,-2 2-18 16,-4 0 7-16,2 2 2 16,-2 10-11-16,0 5 11 15,-2 5-8-15,8 5 4 16,0-3 8-16,0 3-8 16,0-3 4-16,14-3 0 15,1-7-11-15,6-3 11 16,1-5 0-16,3-6 4 15,1 0 4-15,4-4-11 16,-1-9 3-16,1-2 0 0,-3-1-8 16,-3 2 8-1,-3 0 0-15,-6 4-2 0,-5 3 11 16,-6 4-9-16,-4 1 0 16,0 2 8-16,0 0-24 15,0 0 12-15,-10 14 4 16,0 3-6-16,2 3 5 15,4 6-2-15,2-2-2 16,2 1 5-16,0-1-11 16,0-5 11-16,9 1 0 15,6-8-1-15,4 0 6 16,8-10 5-16,8-2-10 16,2 0 6-16,3-10-16 15,-9-8 7-15,-9 0-18 16,-8 2 14-16,-11 1-2 0,-3-1-6 15,-9 5 13 1,-18 0-35-16,-2 3 37 0,-1 5-29 16,6 0 29-16,6 3 13 15,8 0-8-15,2 0-7 16,5 0 2-16,1 3 0 16,2 0-19-16,0 5 16 15,0 1 3-15,0 3-1 16,4 3 10-16,5 1-9 15,0-1 0-15,1-1 0 16,0-2 20-16,2-2-20 16,-1-7 4-16,4-3 14 0,0 0-8 15,0-10 11-15,2-7-19 16,-1-2 5-16,-2 1 12 16,-3 6-18-1,-4 2-1-15,-1 4 5 0,-3 5-1 16,0 1-8-16,3 0-6 15,2 0 10-15,2 10-1 16,0 1 1-16,-1 2 0 16,-1-7-6-16,-2-2 5 15,1-2-4-15,1-2 5 16,2 0 0-16,7-9 14 16,-1-8-12-16,2-2-2 15,3-3 0-15,-2-1 3 16,1 1-1-16,-4 3-2 15,-4 2 0-15,-4 0 7 0,2 0-1 16,-3 1-6-16,-1 1 22 16,-3 1-17-16,0 1 6 15,-2 2-11-15,-1 1 10 16,0 1-26-16,0 5 12 16,0 4-76-16,-8 0-121 15</inkml:trace>
  <inkml:trace contextRef="#ctx0" brushRef="#br1" timeOffset="93459.627">14331 2644 658 0,'0'0'99'0,"0"0"-80"16,0 0 7-16,0 0 8 16,0 0 52-16,0 0-33 15,0 0-35-15,64-93 13 16,-43 64-27-16,5-9-4 15,2-1 0-15,-1-3 1 16,0-6 18-16,-5-2-17 16,-4-4 1-16,-5-3 23 15,-7 1-26-15,-4 5 0 16,-2 7 0-16,0 13 9 16,0 12-9-16,0 13 0 15,-3 4 0-15,0 2-8 16,-2 0 8-16,-3 5-37 0,-4 17 35 15,-2 9 2-15,1 6 1 16,3 2-1-16,8 2 0 16,2 0-5-16,0-3 5 15,0-4-2-15,7-2 2 16,5-9 0-16,5-7 4 16,-1-4-4-16,6-8 0 15,5-4 8-15,5 0-3 16,2-8 1-16,0-10-4 15,-1-5 9-15,-6 5-11 16,-8 3 0-16,-11 8 0 0,-7 7-3 16,-1 0 3-1,0 0-10-15,-1 17-4 0,-10 12 14 16,-4 9 4-16,6 1-2 16,3-3-2-16,6-5 11 15,0-11-11-15,0-6-3 16,9-6-2-16,5-3 10 15,2-5 3-15,6 0-8 16,7 0 0-16,-2-12-7 16,1 2 6-16,-7 3-12 15,-6 4 11-15,-6 3-17 16,-5 0 11-16,-2 5-46 16,-1 15-8-16,3 4-28 15,4-7-317-15</inkml:trace>
  <inkml:trace contextRef="#ctx0" brushRef="#br1" timeOffset="94215.7603">15631 2423 886 0,'0'0'29'0,"0"0"-22"15,0 0-7-15,0 0 2 16,0 0-2-16,-117 3 9 15,77 23 18-15,7 10 32 16,9 1-14-16,12 0-31 16,11-1-14-16,1-10 2 15,4-4-9-15,19-11 7 16,6-5 0-16,6-6-1 16,1 0 1-16,-6-17-16 15,-4-3-2-15,-7-7-42 0,-9-1 59 16,-10-1-27-1,0-1 4-15,-5 2 17 0,-13 5-9 16,2 7 13-16,3 5-5 16,5 7 16-16,6 4 8 15,2 0-16-15,0 0-17 16,0 5 13-16,13 11 4 16,9-3 28-16,2 2-12 15,4-5-7-15,-1-7 13 16,-4-3-20-16,0 0 16 15,1-11 24-15,-2-14-15 16,-2-5 13-16,1-2-37 16,-5-4 8-16,-3-1 9 15,-2-1-20-15,-1-1 0 0,-5 0 11 16,-4 5-11-16,-1 9 6 16,0 10-6-16,0 10 0 15,0 5-15-15,0 0 15 16,0 0-17-16,0 17 7 15,0 12 10-15,0 12-2 16,2 1 2-16,5-1 0 16,5-5 0-16,0-8 0 15,3-6 0-15,3-10-1 16,-2-3 10-16,1-6-20 16,0-3-26-16,-1 0-56 15,-7-14-35-15,-5-12-167 16</inkml:trace>
  <inkml:trace contextRef="#ctx0" brushRef="#br1" timeOffset="94375.0226">15836 2189 685 0,'0'0'161'0,"0"0"-161"16,0 0-40-16,0 0 18 15,0 0 5-15,0 0 17 16,59 0-14-16,-25 2-2 15,-1-2-133-15,1 0-366 16</inkml:trace>
  <inkml:trace contextRef="#ctx0" brushRef="#br1" timeOffset="96331.0511">16806 2419 888 0,'0'0'0'15,"0"0"-15"-15,0 0 15 16,0 0 0-16,0 0 10 15,0 0 19-15,77 0-21 16,-68-13 19-16,1 3 22 16,-2-6-20-16,1-1-6 15,-2-7-23-15,0-1 0 16,-1-4 0-16,-2-1 0 16,-4-1-11-16,0-2 5 15,0 1-16-15,-7 2 20 16,-4 7-10-16,-1 6 12 15,2 9 15-15,5 4-11 16,2 4 2-16,2 0-6 0,1 0-13 16,-2 0 7-16,2 0 2 15,0 3 4-15,0 4-20 16,0 1 11-16,0 3 5 16,8-4-2-16,5 1 10 15,2-3-8-15,6-2 4 16,3-3 0-16,4 0 9 15,6 0-9-15,4-8 0 16,1-4 1-16,4-2 5 16,-1 3-6-16,-3 1 0 0,-8 3 1 15,-10 3-14-15,-6 3 13 16,-10 1-9-16,-2 0 2 16,-3 3-23-16,0 17 23 15,0 7 1-15,-8 7 6 16,-1 2 9-16,3-1-1 15,6-3-8-15,0-7 0 16,0-2 10-16,9-6-7 16,8-4-3-16,7-6 0 15,2-7 2-15,4 0 2 16,0 0-4-16,-2 0 0 16,-7-7-8-16,-9 2 8 15,-8 2-4-15,-4 3 4 16,0 0 26-16,0 0-26 15,-9 2-1-15,-4 8-3 0,-1 7 8 16,4 4-6-16,4 4 2 16,3 7 0-16,3 0-7 15,0-2 12-15,6-3-5 16,12-3 2-16,0-4 5 16,2-10-11-16,3-8 4 15,-4-2 0-15,4 0 10 16,-3-10-9-16,-3-9-1 15,-4-3 0-15,-5 0-3 16,-8-3 0-16,0 3-2 16,0 1-5-16,-18 4-7 15,0 3-2-15,-4 7-34 0,2 4 30 16,7 3 4-16,2 0 19 16,6 0 0-16,3 3-4 15,2 5-11-15,0 1 9 16,0 2 6-16,13 0-9 15,5-1 20-15,6-3-8 16,9-4-3-16,6-3 3 16,2 0 13-16,0-8-15 15,0-5-1-15,-9-1 1 16,-10-3 11-16,-6 4-12 16,-6 3 0-16,-10 1 3 15,0 5 49-15,0-1-49 16,-5 3 2-16,-13 2-5 0,-4 0-29 15,-4 11 29 1,1 9 0-16,3 2 10 0,4 3-26 16,6 2 18-16,4-4-2 15,8-1 0-15,0-3 11 16,0-7-4-16,15-1 0 16,3-4-6-16,5-6 37 15,-1-1-38-15,-2 0 0 16,0-9 0-16,-3-7-19 15,-1-2 16-15,-4 3 0 16,-5-2 0-16,-5 3 0 16,-2 2 3-16,0-2-5 0,-5 1 0 15,-9 4-35-15,-4 1 10 16,9 3 11-16,1 5 17 16,8 0-18-16,0 0 20 15,0 3-19-15,0 8 13 16,8 0 10-16,6 1-4 15,2 0 4-15,4 0 0 16,0-7 42-16,0-2-40 16,2-2 9-16,0-1 2 15,-2 0-1-15,2-7 35 16,0-7-16-16,0-4-28 16,2-2 21-16,2-5-25 15,2-7 3-15,0-2-1 0,2-7 1 16,-1-7-6-1,-4-1 0-15,-7 3-28 0,-5 0 22 16,-7 10-17-16,-6 7 23 16,0 8-8-16,0 11 13 15,0 5-9-15,0 5 4 16,0 0-25-16,-3 14 25 16,-4 14-8-16,-2 11 8 15,4 4 0-15,2 4 2 16,3 0 26-16,0-4-28 15,0-8 12-15,5-9-7 16,4-12-5-16,-1-7 0 16,0-4-3-16,0-3 9 15,2 0-6-15,2 0 0 0,2-11-30 16,0-6 11-16,-3-5-59 16,-5-3-41-16,-6 0-215 15</inkml:trace>
  <inkml:trace contextRef="#ctx0" brushRef="#br1" timeOffset="96505.3711">18183 2126 725 0,'0'0'0'16,"0"0"5"-16,0 0-11 15,0 0 12-15,0 0 0 16,0 0-6-16,93 41-18 0,-71-39-5 15,-5-1-127 1,-3-1-189-16</inkml:trace>
  <inkml:trace contextRef="#ctx0" brushRef="#br1" timeOffset="97034.5159">16996 3113 462 0,'0'0'398'0,"0"0"-398"0,0 0-17 16,0 0 16-16,98-3 2 16,-41-6 4-16,12-3 37 15,8 0-29-15,6-1 13 16,2 1 6-16,8-2-29 16,2-1 26-16,-1 1-29 15,2-1 14-15,-10 1-15 16,-6-1 4-16,-8 1-3 15,-12 2 0-15,-11 1-6 16,-13 2-11-16,-14 2 16 16,-10 3-33-16,-9 4-34 15,-3-3-122-15</inkml:trace>
  <inkml:trace contextRef="#ctx0" brushRef="#br1" timeOffset="99291.503">10843 4078 254 0,'0'0'74'0,"0"0"2"15,0 0-48-15,-84-53-24 16,78 48 62-16,1 2-66 0,5 3 1 16,0-1 21-16,0 1-21 15,0 0 41-15,0-2-35 16,0 2 18-16,0-1-16 16,5-3-9-16,25-6 0 15,19-8 22-15,32-10 11 16,22-12 20-16,25-4-53 15,14-4 17-15,11-2-6 16,7-1-11-16,-7-3 0 16,-11 3 7-16,-16 6-4 15,-19 4 28-15,-16 12-31 16,-19 4 0-16,-16 9 25 16,-14 4-25-16,-21 7-5 15,-11 0-9-15,-7 5 28 0,-3 0-17 16,0 0 3-16,0 0 0 15,0 0-26 1,0 0 25-16,0 0-26 0,0 0-34 16,11 0-173-16,11 0 152 15,8 0-40-15</inkml:trace>
  <inkml:trace contextRef="#ctx0" brushRef="#br1" timeOffset="102726.5162">1349 16500 764 0,'0'0'80'0,"0"0"-43"0,0 0-16 16,0 0-21-16,0 0 26 16,0 0 21-16,0 0 37 15,0 0-60-15,-8 0 8 16,8-9-1-16,0-6-21 16,-3-11 11-16,-4-5-21 15,4-6 0-15,-3-1-2 16,-2-8 2-16,-1 0-7 15,4-5 1-15,-3 1-16 16,2 12 14-16,3 10 7 16,1 16 1-16,2 9-12 0,0 3 12 15,0 5-33 1,0 19-15-16,11 10 40 0,7 7 5 16,3-4 3-16,0-7 0 15,1-7-6-15,-2-11 6 16,-3-7 0-16,-3-5-7 15,1 0 23-15,-2-10-11 16,2-14-3-16,2-8-2 16,-3-8 17-16,-2-2-17 15,0 3 0-15,-4 4-1 16,-3 10 7-16,0 10-4 16,-3 8-2-16,-1 5-2 0,1 2-15 15,-2 0 13-15,7 0-3 16,2 7 2-1,0 16 0-15,6 5-11 0,-3 11 16 16,-4 6 0-16,3 5 35 16,-3 0-33-16,-2-2 8 15,-3-3-10-15,-1-4 16 16,0-5-3-16,-2-6-13 16,3-9-20-16,1-7 14 15,4-7-132-15,4-7-68 16,7-7-203-16</inkml:trace>
  <inkml:trace contextRef="#ctx0" brushRef="#br1" timeOffset="103265.1657">1932 16308 714 0,'0'0'28'16,"0"0"-24"-16,0 0 23 15,-48 72-25-15,44-53-1 16,4-4 3-16,0-4-4 16,1-3-12-16,11-8 9 15,5 0 6-15,-3-2 14 16,3-13-17-16,-1-2 0 16,-5-2 10-16,-1 0-7 15,-7 5 3-15,-3 2-6 0,0 2 5 16,-10 1-12-1,-10 3 7-15,-3 1-17 0,-3 0 10 16,1 5-21-16,5 0 18 16,4 0 10-16,11 0 0 15,2 0 22-15,3 0-22 16,0 10-9-16,0 0 6 16,0 5 0-16,11-1 3 15,8-5-1-15,2-1 8 16,0-8 4-16,4 0 1 15,1-11-11-15,-1-9 22 16,-1-3-22-16,-8 2 9 16,-5-1-10-16,-1 2 6 15,-8 1 20-15,-2 2 4 0,0 0-11 16,-8 2 18-16,-8 1-36 16,-2 1-1-16,0 4-15 15,2 4-28-15,6 2 42 16,6 3-36-16,3 0-20 15,1 11 7-15,0 6-55 16,1-1-24-16,13-6-85 16</inkml:trace>
  <inkml:trace contextRef="#ctx0" brushRef="#br1" timeOffset="103586.7102">2424 15925 459 0,'0'0'182'16,"0"0"-180"-16,0 0-2 16,0 0 30-16,-95 50 3 15,71-30 8-15,8 0 13 16,2-1-42-16,2 1 1 16,6-1-13-16,1-1 0 15,5 0-2-15,0 1 2 16,0 1 0-16,2-1 1 15,10 2 1-15,6 0 17 16,-3-4-19-16,6-3 1 0,1-2 20 16,1-7-19-1,0-2 0-15,1-3 18 0,1 0-15 16,2-1 7-16,3-14-12 16,6 0-50-16,4-5-21 15,0-1-214-15</inkml:trace>
  <inkml:trace contextRef="#ctx0" brushRef="#br1" timeOffset="104698.0883">4092 16377 834 0,'0'0'75'0,"0"0"-60"15,0 0-15-15,0 0 0 0,0 0 1 16,0-86-1-16,4 51 0 16,5-5 3-16,-3-5 1 15,-1-7-1-15,-2-6-3 16,-2-3 0-16,-1 8 7 15,0 10-7-15,0 16 0 16,0 13-2-16,0 12 13 16,0 2-22-16,0 1 2 15,2 18-11-15,11 14 7 16,5 4 13-16,1 0 0 16,3-2 9-16,-2-7-1 15,-1-9-7-15,-2-4-1 16,-2-8 0-16,-3-4-4 15,1-3 10-15,-1 0-6 0,4-16 17 16,1-9-17-16,1-9 15 16,-5-3-15-16,2 1 0 15,-4 0 4-15,-6 5-4 16,3 8-1-16,-5 7-5 16,0 8 12-16,-3 8-5 15,0 0-1-15,3 0-8 16,1 5-10-16,2 14 2 15,6 5 16-15,-1 8 17 16,1 2-16-16,-1 2 26 16,0 3-27-16,-3-3 0 0,0-2 16 15,0-5-16-15,-2-2-4 16,0-5-47-16,0-7-89 16,3-4-76-16</inkml:trace>
  <inkml:trace contextRef="#ctx0" brushRef="#br1" timeOffset="105484.1007">4687 16154 748 0,'0'0'57'0,"0"0"-57"0,0 0 0 15,0 0 0 1,0 0 16-16,0 0-16 0,52-28 33 15,-37-2-32-15,4-4 13 16,-4-3-14-16,-3-2 3 16,-6 4-16-16,-4 4 13 15,-2 7-22-15,0 9 21 16,0 11 0-16,0 2-14 16,-5 2 3-16,-2 0-42 15,2 11 54-15,-1 6 11 16,0 5-8-16,3 0-6 15,3 0 7-15,0-1-4 16,0-1 0-16,0-1 3 16,8-2-23-16,2 1 16 15,4-6 4-15,-1-4-1 0,5-5-12 16,3-3 4-16,4 0 2 16,2-12-24-16,0-9 17 15,-3-1-16-15,-5 2 29 16,-2 0-9-16,-4 0 20 15,-5 4-3-15,-1 2-7 16,-4 3 0-16,3 0 20 16,4 2-15-16,2-3-2 15,3 0-3-15,2 2 7 16,0 0-12-16,0 5 5 16,2 2 0-16,-2 3 23 15,1 0-15-15,-2 6-6 16,-1 10 31-16,-4 6-32 0,2 2 33 15,-7 1-17-15,-2-1-8 16,-2 0 46-16,-2-4-46 16,0-6-2-16,0-3-6 15,0-7 17-15,0-2-13 16,0-2-3-16,-2 0 6 16,-2 0-16-16,-1-13 3 15,2-3-57-15,3 0 39 16,0 2 10-16,0 3 4 15,6 2 9-15,2 6 0 16,-1 0 0-16,2 3 0 16,-3 0 0-16,6 0-13 0,0 0 28 15,3 3 2 1,3 9-11-16,-2 0-3 0,2 0 23 16,1-2-26-16,1-3 0 15,4-6-12-15,4-1 8 16,0 0-40-16,-3-23-356 15</inkml:trace>
  <inkml:trace contextRef="#ctx0" brushRef="#br1" timeOffset="110590.664">21982 13112 648 0,'0'0'1'16,"0"0"3"-16,80 3 7 0,-40-3-11 15,4 0 35-15,3 0 19 16,1 0 33-16,4 0-64 15,0 0 6-15,0 3 11 16,-1-3-18-16,3 0 8 16,3 0-30-16,5 0 8 15,4 0 12-15,0 0-20 16,-2 0 0-16,-7 0 6 16,-12 0-3-16,-4 0 11 15,-11 0-14-15,-10 0 5 16,-6 0 14-16,-6 0-17 15,-5 0-2-15,-2 0 15 16,-1 0-12-16,0 0 16 16,0 0-19-16,0 0 0 0,0 0-10 15,0 0 10-15,0 0-6 16,0 0-8-16,0 0-62 16,0 0-32-16,-9 0-30 15,-10-9-236-15</inkml:trace>
  <inkml:trace contextRef="#ctx0" brushRef="#br1" timeOffset="112232.3746">10526 14601 707 0,'0'0'25'15,"0"0"3"-15,0 0 5 16,0 0-23-16,0 0 31 0,0 0-5 15,0 0-33-15,0 0 17 16,7-6-18-16,-2 6-2 16,6 0 4-16,6 0 0 15,8 0 7-15,8 0-6 16,9 0-3-16,4 1 17 16,7 4-19-16,2 1 0 15,3 2 1-15,2 2 0 16,1 1-1-16,-1 0 0 15,-1-1 0-15,-1-2 5 16,7-2-5-16,5-2 0 16,7-3 12-16,3-1-10 0,2 0 8 15,1 0-10-15,0 0 0 16,6 0-13-16,-1 0 17 16,-4 0-4-16,0 0 8 15,-3-2 2-15,1-1-10 16,-2 0 0-16,-2 0 0 15,1 0 12-15,0-1-12 16,2 0 0-16,-2 0 2 16,1-1 6-16,-4 3-11 15,-3-1 3-15,2 0 0 16,-6 3-2-16,-4-1 4 16,-4-1-2-16,-2 1 16 15,-3-2-14-15,1 1 9 16,-5-1-11-16,-3-1 0 15,-3 1 20-15,-5-2-10 0,-7 3-10 16,-9-1 6-16,-9 2-1 16,-8 1-6-16,-3 0 1 15,-5 0 0-15,0 0-3 16,0 0 3-16,0 0-5 16,0 0 5-16,0 0-46 15,0 0-15-15,0 0-47 16,4 0-61-16,2 5-108 15</inkml:trace>
  <inkml:trace contextRef="#ctx0" brushRef="#br1" timeOffset="114980.7492">2274 16612 374 0,'0'0'5'0,"0"0"18"16,0 0-21-16,0 0 15 16,0 0 23-16,0 0 33 15,-20-64 34-15,20 61-90 16,0 2-1-16,0 1 22 16,0 0-38-16,0 0-11 15,0 5 6-15,0 16-1 16,17 4 6-16,3 9 5 15,1 3-4-15,7 3 28 0,4 1-21 16,5 0-8-16,10-1 9 16,9 3 1-16,8 1-6 15,9 4 1-15,5 3-5 16,10 2 25-16,6 3-25 16,7-3 0-16,-2-2 1 15,1-4 9-15,-2-5-11 16,-1-6 1-16,1-5 0 15,1-10 10-15,3-2-2 16,6-9-8-16,1-1 34 16,0-2-21-16,-1-7-5 15,-1 0-7-15,5 0 1 0,-2-7 31 16,1-15-32-16,0-4-1 16,4-11 13-16,7-6-7 15,1-2 0-15,-1 0-6 16,-1-3 1-16,0-2-6 15,-1 1 6-15,6-4-1 16,2 2 1-16,-1 2 3 16,7-3 1-16,8 0-5 15,1-6 4-15,6-7 20 16,-1-8-13-16,-8-6-9 16,-3-4 13-16,-7-1-14 15,-12-3 16-15,-5-3-17 16,-7 0 2-16,0-1 2 15,-3 2-3-15,-6 5-1 16,-6 0 3-16,-10 5 7 0,-7 7-16 16,-10 5 6-16,-12 6 0 15,-11 10-4-15,-12 9 6 16,-12 9-2-16,-5 7 1 16,-6 5 8-16,-3-2-4 15,-2 1-1-15,1-1 3 16,2-7 3-16,2-3-10 15,4-6 0-15,0-1-3 16,3 7 14-16,0 5-15 16,-4 10 4-16,-2 8 0 0,-3 6-4 15,-4 1 4 1,0 3-12-16,0 0-5 0,0 0-47 16,0 0-17-16,0 4-5 15,5 12 47-15,6 0-33 16,-3-6-195-16</inkml:trace>
  <inkml:trace contextRef="#ctx0" brushRef="#br1" timeOffset="115399.6977">7989 15047 491 0,'0'0'165'15,"0"0"-144"-15,0 0-18 16,0 0 6-16,0 0 41 16,121-85-14-16,-76 56-30 15,8-2 29-15,2 1-24 16,2 4-2-16,-1 5 3 15,-4 3-9-15,-6 5 7 16,-3 7-10-16,-8 5 0 16,-6 1 4-16,-3 1-4 15,-6 15-4-15,-4 2-1 0,-6 7 10 16,-9 8 14-16,-1 5-6 16,0 5-12-16,-11 0 47 15,-5 0-47-15,-3-3-1 16,4-4 3-16,-1-4 3 15,3 0-12-15,1 0-1 16,-1 3-62-16,-1 5-20 16,-4 0-151-16</inkml:trace>
  <inkml:trace contextRef="#ctx0" brushRef="#br1" timeOffset="119075.6501">5240 16426 460 0,'0'0'92'15,"0"0"-47"-15,0 0-14 16,0 0 3-16,0 0 26 16,0 0-27-16,0 0-25 15,-4 0 18-15,4 0-23 0,0 0-3 16,1 13 0-16,10 7 0 15,5 7 2-15,2 4 15 16,6 6-9-16,7 7 42 16,8 2-45-16,6 6 4 15,10 1 17-15,4 3-25 16,7 0 20-16,0-5-21 16,-1 0 0-16,0-8 2 15,0-4-2-15,2-3 0 16,-3-5-3-16,-1-1 11 15,-2-6-3-15,0-3-5 16,2-4 0-16,-3-4-2 16,-4-6 8-16,-5-2-6 0,-11 0 3 15,-4-1 7-15,-4-3-6 16,-6-1-2-16,-2 0 1 16,-3 0 8-16,-3 0-11 15,-2 0 0-15,-2 0 0 16,-3 0 5-16,3-1-1 15,-3-3-4-15,-1 1 0 16,-1-1 1-16,2 4-1 16,-1-5 0-16,2 2-5 15,3-1-11-15,4-3 5 16,3-2-48-16,6-4-35 16,-2-8-40-16,-2-7-290 0</inkml:trace>
  <inkml:trace contextRef="#ctx0" brushRef="#br1" timeOffset="119502.0012">6602 16931 688 0,'0'0'0'0,"0"0"-3"16,0 0-20-16,0 0 23 16,0 0 20-16,0 0-1 0,30 59 20 15,4-45-11-15,5-2-18 16,7 0 16-16,-2 0-16 16,-3 1 3-16,-4 1-13 15,-5 1 3-15,-5 2 30 16,-5 2-28-16,-7 0-4 15,0 7 27-15,-6 6-12 16,-6 4 21-16,-3 1-37 16,0-3 20-16,-5 0 28 15,-14-3-35-15,4 1 3 16,-3-6-2-16,3-2-9 16,2-4 8-16,2-6-13 15,1-2 0-15,6-4-13 0,2-2 13 16,2-3-63-16,0 4-60 15,10-7-55-15,5 0-241 16</inkml:trace>
  <inkml:trace contextRef="#ctx0" brushRef="#br1" timeOffset="123845.889">8589 16956 755 0,'0'0'28'15,"0"0"-22"-15,0 0-6 0,0 0-8 16,0 0 7-16,0 0 2 15,21 17 13-15,1-17 60 16,5 0-57-16,3-12 15 16,1-8 10-16,-3-6-28 15,-1-3 19-15,-7-2-19 16,-4 0-6-16,-9 1 6 16,-5-2-14-16,-2-1 0 15,0 1-3-15,-19 1-13 16,-4 3 4-16,-2 2-9 15,-2 4 2-15,5 3 0 16,-2 9 15-16,10 0 3 16,4 6-1-16,4 2-1 0,6 2-8 15,0 0 10 1,0 0-38-16,0 0 39 0,0 6-32 16,0 4 31-16,6-1-1 15,2-1 2-15,2-3 3 16,8-1-3-16,1-3 0 15,10-1 6-15,6 0-6 16,10 0 0-16,6-4 6 16,-3-4-6-16,-1 0 0 15,-8 1 0-15,-6 2 1 16,-8 3-5-16,-7 2 4 16,-9 0-3-16,-5 0 3 0,-2 7-10 15,-2 3 10-15,0 12 1 16,0 6 3-16,-3 4 43 15,-5 0-36-15,4-1 11 16,4-3-7-16,0-4-10 16,4-3 1-16,13-4-6 15,4-4 0-15,6-5-7 16,2-7 11-16,4-1-4 16,-3 0 4-16,-3 0 0 15,-10-1-8-15,-3-1-5 16,-6 2-13-16,-7 0 7 15,1 3 4-15,-2 13 11 16,0 4-4-16,0 5 9 16,0 2 7-16,1-2-12 15,11-5 5-15,3-4-9 0,7-6 7 16,7-10-3-16,7 0 3 16,4-9 5-16,4-11 0 15,-3-7-8-15,-8-1-19 16,-11 2 18-16,-7 1-29 15,-13-3-27-15,-2 9 28 16,-8 3-30-16,-16 6 14 16,-3 10-24-16,-7 0 4 15,1 0 62-15,2 10 3 16,4 3 7-16,5-4 25 16,10 2-28-16,4-6 21 15,8 0-25-15,0-4-2 0,2-1 0 16,16 0-1-16,13 0 3 15,5 0 22-15,3-1-11 16,6-13-6-16,1-1-5 16,0 0 3-16,-3 1 10 15,-4 2-13-15,-6 1 0 16,-10 3 5-16,-6 3 0 16,-11 3 4-16,-5 2-9 15,-1 0-3-15,0 0-3 16,0 11 12-16,-7 8 18 15,-8 6 12-15,0 3-30 16,3-2 31-16,6-2-5 16,6-1-25-16,0-3 14 15,0-3-21-15,18-5 0 0,4-5 0 16,4-7 7-16,4 0-4 16,0-2-3-16,-4-14 5 15,-6-1-18-15,-7-1-1 16,-8 0-29-16,-5-1 5 15,0 3-25-15,-12 6 30 16,-5 5-19-16,-2 5 25 16,3 0 25-16,0 5 2 15,5 4 0-15,5 2 1 16,3-5 4-16,3 2 1 16,0 1-6-16,1-1 2 0,17 1 38 15,5-3-29 1,9-6 0-16,6 0-10 0,8-6 9 15,3-14 11-15,-3-3-21 16,-3-3 2-16,-8-3 2 16,-10 0 11-16,-8 0 23 15,-3 0 14-15,-8-1 5 16,-4 4-5-16,-2 1-35 16,0 6-13-16,0 7 11 15,0 7-13-15,0 5-2 16,0 0-8-16,0 0-4 15,-5 13 12-15,-1 13 0 16,2 4 2-16,4 4 7 16,0 2-6-16,0-5-3 0,10-5 0 15,8-4 9-15,3-8-19 16,6-4 10-16,1-10 0 16,4 0-5-16,2-12-23 15,-4-10-89-15,-8-7-112 16</inkml:trace>
  <inkml:trace contextRef="#ctx0" brushRef="#br1" timeOffset="124027.3778">10052 16634 830 0,'0'0'0'0,"0"0"-37"16,0 0-69-16,0 0 90 15,0 0 16-15,112 0-1 16,-51-5 1-16,4-4-34 16,3 1-179-16</inkml:trace>
  <inkml:trace contextRef="#ctx0" brushRef="#br1" timeOffset="124797.0767">11278 16970 899 0,'0'0'38'0,"0"0"-38"16,0 0-39-16,0 0 16 15,0 0 23-15,0 0 16 16,105-81 0-16,-77 54-3 16,-4 3-13-16,-7 1 0 15,-9 2 12-15,-3-1-12 16,-5 5 0-16,0 3 7 15,-8 2-1-15,-8 2-2 16,2 7-4-16,4 0 0 16,1 3-7-16,3 0 7 15,1 0-11-15,2 10 6 0,3 10-1 16,0 2 4-16,11 1 1 16,13-5 0-16,2-4-19 15,3-6 20-15,4-4 0 16,1-4-4-16,2 0 4 15,-2-19 5-15,-1-3-5 16,-3-3 0-16,-8-3-7 16,-4-1 7-16,-9 2 0 15,-6 3 4-15,-3 7 2 16,0 7-10-16,0 8 4 16,0 2 0-16,0 0-21 15,0 0 14-15,0 16 3 0,0 9 2 16,0 4 4-1,5 3 12-15,5-1-14 0,-1-2 8 16,1-7-3-16,-2-2-5 16,-1-4-3-16,-1-7-20 15,-3-3-73-15,-3-6-86 16</inkml:trace>
  <inkml:trace contextRef="#ctx0" brushRef="#br1" timeOffset="124948.5011">11381 16595 902 0,'0'0'0'16,"0"0"-184"-16,0 0-20 16,84-2-169-16</inkml:trace>
  <inkml:trace contextRef="#ctx0" brushRef="#br1" timeOffset="126292.6809">12855 16731 769 0,'0'0'43'0,"0"0"-17"0,0 0-4 16,0 0-8-16,-104-12-11 15,76 19 44-15,-6 10-4 16,2 6-29-16,-3 7 22 15,5 6-29-15,11-6 7 16,5 2-8-16,10-4 0 16,4-6 2-16,0-5-8 15,15-8-10-15,12-6 4 16,11-3 12-16,6-6-3 16,-1-17-3-16,-5-4-33 15,-9-2 1-15,-12 3-8 0,-9 1 16 16,-8 6 11-1,0 3 6-15,-11 8-1 0,-8 5 0 16,-1 3 8-16,-4 0-8 16,7 11 8-16,1 3 0 15,8 3-9-15,7 2 9 16,1-2-3-16,9 0-3 16,16-5 9-16,10-3-7 15,7-8 4-15,7-1 0 16,4-10 10-16,1-11-5 15,-6-4-5-15,-4-5 0 16,-6-1-2-16,-8-5 2 0,-7 0 0 16,-7-3 9-16,-6 0-11 15,-6-2 11-15,-4 2-9 16,0-4 0-16,0 6 12 16,-10 11-16-16,1 10 4 15,4 10 0-15,3 2 25 16,2 4-25-16,0 0-9 15,0 0 6-15,0 0-23 16,0 14 20-16,2 8 3 16,3 4 3-16,0 6-9 15,-1 1 14-15,1 2-5 16,2 6 0-16,0 0 8 16,4-1 2-16,2 0-10 15,2 1 2-15,4-3-2 0,4-4 2 16,1-2-2-16,1-1 0 15,3-2 8-15,-1-4-10 16,-1-6 2-16,-3-6 0 16,-1-8-12-16,-3-5 12 15,1 0 0-15,1-2-7 16,2-19 17-16,2-8 1 16,-2-3-11-16,1-6 0 15,-5 1 10-15,-3 0-9 16,-5 2 0-16,-2 1-1 15,-6 3 1-15,-2 4 13 16,-1 5-13-16,0 3-1 0,0 8 26 16,0 4-22-16,0 5-2 15,0 2 6-15,0 0-1 16,0 0-12-16,2 0 5 16,2 8-17-16,4 13 9 15,1 10 16-15,1 3-5 16,3 1 2-16,3-2 2 15,3-4 6-15,1-4-13 16,-1-8 0-16,0-5-2 16,-1-7 2-16,-2-5 0 15,2 0 0-15,-4-3 8 16,-1-8 11-16,-1-3-15 16,-5 0 12-16,-1 2 25 15,2-2-30-15,-2 2 7 0,0 0-1 16,1 0-10-1,3 1 4-15,1 0-11 0,1 0-2 16,3 3-5-16,7 0-40 16,4 1-53-16,5 2-53 15,5 0-297-15</inkml:trace>
  <inkml:trace contextRef="#ctx0" brushRef="#br1" timeOffset="127125.2441">13937 16766 599 0,'0'0'32'0,"0"0"-17"15,0 0-17-15,0 0 9 16,0 0 29-16,0 0 38 15,54-37-25-15,-49 31 12 16,-4 2-24-16,1 1-12 16,-1 3 27-16,-1 0-31 15,0 0-1-15,0 0 2 16,0 0-19-16,0 0-4 16,0 0 1-16,5 17 0 15,-2 7 16-15,3 8-1 0,1 1-2 16,2-3 21-16,2-5-32 15,-1-7 20-15,3-6-22 16,-2-6 2-16,4-2 19 16,-3-4-14-16,5 0 6 15,2-10 26-15,3-16-23 16,2-3 2-16,1-10-18 16,-4 0 2-16,-3 5-13 15,-6 4-21-15,0 10-33 16,-2 9-2-16,2 8-50 15,4 3-64-15,0 0-158 16</inkml:trace>
  <inkml:trace contextRef="#ctx0" brushRef="#br1" timeOffset="128361.8056">14478 16753 172 0,'0'0'626'15,"0"0"-549"-15,0 0-36 16,0 0-38-16,0 0 44 15,0 0-12-15,-63 30-23 16,51-11 30-16,3 1-41 16,3 2-1-16,6-4 0 15,0-2 4-15,0-5-8 16,9-3 4-16,8-8 0 16,0 0 2-16,5 0-2 0,-3-11 0 15,-5-6-1 1,-5 0-19-16,-7 0 8 0,-2 0-9 15,0 1-17-15,-18 5 35 16,-1 3-42-16,-2 7 15 16,3 1 28-16,3 0-2 15,6 12-3-15,7 2 7 16,2 0 0-16,0 0-6 16,12 2 6-16,8-7 0 15,2-4 11-15,7-2-7 16,1-3 25-16,-1 0-21 15,1-12-5-15,-1-7 35 0,-3-1-32 16,0-4 5 0,-7 4 7-16,-4-1-8 0,-6 8-1 15,-3 2-9-15,-5 3 2 16,-1 3 9-16,0 5-11 16,0 0-1-16,0 0-1 15,0 0 0-15,0 0 0 16,0 0-3-16,0 0 5 15,0 0-8-15,0 14 8 16,-8 5 0-16,0 6 5 16,3 0 8-16,2 1-13 15,3 3 0-15,0-2 0 16,0-1-6-16,0-2 6 16,0 3 0-16,4-7-3 15,-2-1 11-15,0-9-13 16,-1-3 5-16,1-6-2 0,0 0-11 15,5-1 13-15,0 0 0 16,4 0 3-16,2 0 4 16,0 0-5-16,7 0-2 15,-2 0 0-15,4 0 1 16,3-5-1-16,1-5 0 16,1-4 3-16,-3-5 3 15,1-2 7-15,-3-4-13 16,-1-2 0-16,-4-4 19 15,-1-1-18-15,-4 2 4 16,-4 5 1-16,-4 10 0 0,0 6-5 16,-4 7-1-16,0 2 0 15,0 0-12-15,0 0 12 16,0 0 0-16,0 0-7 16,0 0 11-16,0 0-12 15,0 4 6-15,0 13 2 16,0 9-8-16,3 8 8 15,4 0 0-15,3 2-1 16,3-1 7-16,2-2-3 16,4-4-3-16,1-8 0 15,3-7-8-15,3-11 12 16,-1-3-4-16,2-3 0 16,0-17 6-16,0-10 8 15,-3-6-14-15,-2-3 0 16,-4-1-11-16,-3-5 10 0,-5 4-9 15,1 6 7-15,-3 10-3 16,-5 9 1-16,0 8 5 16,-2 6 0-16,-1 2-13 15,0 0 9-15,0 0-17 16,0 10-2-16,0 12 23 16,0 6 0-16,0 3 0 15,0 1 0-15,0 0 6 16,0-5-2-16,0 1-4 15,0-5 0-15,0 1 2 16,-1 0-2-16,-9 0 0 16,-2-2 0-16,2-6 1 0,3-6-1 15,1-6 0-15,6-4-1 16,0 0-6-16,0-4-1 16,13-15 8-16,9-8-16 15,7-4 8-15,2-1-50 16,11 3-57-16,6-4-129 15</inkml:trace>
  <inkml:trace contextRef="#ctx0" brushRef="#br1" timeOffset="130549.9968">16467 16828 916 0,'0'0'79'15,"0"0"-79"1,0 0-6-16,0 0-2 0,0 0 16 15,94-45 1-15,-56 20 26 16,-2-6-26-16,5-4 16 16,-5-1-25-16,-3-3 6 15,-8-2 1-15,-4 2-7 16,-9-3 0-16,-6 5 4 16,-4 4 5-16,-2 10-18 15,0 9 0-15,0 11 9 16,0 3-11-16,-5 0 11 15,-1 0-4-15,-7 14-2 0,1 6 12 16,-1 9-12 0,3 4 6-16,6 0 0 0,4 0-4 15,0-2 4-15,0-5 0 16,6-1-9-16,10-6 19 16,1-4-15-16,2-5 5 15,5-4 0-15,1-6 2 16,3 0 3-16,2-3-5 15,-2-10 8-15,-3-2-3 16,-6 1-10-16,-5 0 3 16,-7 4 2-16,-6 0-12 15,-1 5 11-15,0 0-16 16,-6 3 5-16,-9 2-3 16,-5 0 11-16,5 13-9 15,-3 7 13-15,6 4-3 16,6 4 3-16,6 3 0 0,0-5-1 15,10-1 3-15,14-8-6 16,4-6 4-16,2-5 0 16,0-6 4-16,3 0-4 15,-3-8 0-15,-4-11 6 16,-5-10-2-16,-3 2-8 16,-7-6 4-16,-4 1 0 15,-2 3-9-15,-5 5 9 16,0 10 0-16,0 8-3 0,0 4 3 15,0 2-2 1,3 0-10-16,3 0 3 0,3 5-14 16,3 10 23-16,3 5 0 15,-1 3 4-15,-3-1 9 16,-2 3 18-16,0-2-17 16,-8 2-12-16,-1-1 37 15,0-4-34-15,0-2-4 16,-7-1 3-16,-1-5-3 15,4-4-2-15,1-4-10 16,3-4-28-16,0 0 31 16,0 0-31-16,0 0 9 15,1 0 20-15,17-5 5 16,8-9 5-16,4-6 0 16,1-5 0-16,-4-2 26 0,3-3-25 15,-8-3 13 1,-3-3 14-16,-9-3-22 0,-5 2 4 15,-5-4-10-15,0 8-17 16,-1 11 11-16,-8 10 0 16,3 8 6-16,-2 4 0 15,4 0-8-15,-1 1 3 16,4 11 1-16,1 5 4 16,0 2-8-16,0 3 8 15,8-2 0-15,8 4-5 16,-2-2 12-16,3 4-4 15,-2 3 8-15,0 0-7 16,-3 0 24-16,-5-1-22 0,1 3-4 16,-5-3 1-16,-3-1 2 15,0-3 2-15,0-9-7 16,-6-5-32-16,-2-3 17 16,5-7-16-16,2 0-2 15,1 0 23-15,0-8-34 16,0-9 35-16,12-2 4 15,8 2 5-15,6-3 6 16,2-2-6-16,2 1 0 16,-2 0 6-16,-1 1 0 15,-5-7-6-15,-2 1 0 16,-2-2 0-16,-9-4 2 0,-3 3-1 16,-6 2-1-1,0 4 0-15,0 9 14 0,0 7 16 16,0 7-20-16,-1 0-8 15,1 0 11-15,0 0-13 16,0 0-16-16,0 6 15 16,3 11 1-16,7 6 2 15,5 2 1-15,-1 3 1 16,2 3 24-16,0-1-23 16,-4 1 6-16,-4-1 12 15,-5-4-17-15,-3-1 16 16,0-5-22-16,0-5 8 0,0-5-3 15,-5-7-2 1,4 1-3-16,1-4 0 0,0 0-14 16,0 0 3-16,0-7-12 15,6-10 21-15,8-5-7 16,1 1 9-16,3 0 0 16,1 3-1-16,1-1 10 15,4 2-3-15,0 0-6 16,1-1 1-16,-3 0 2 15,-1-1-3-15,-5 1 0 16,-3 0 0-16,-9 2 4 16,-4 4 7-16,0 5-8 15,0 5-1-15,-4 2 25 16,-7 0-27-16,-2 9 0 16,4 5-7-16,1 3 14 0,5-1-15 15,2 3 8 1,1-4 0-16,0-2 3 0,0-3-3 15,6-3-1-15,6-4-7 16,4-3 16-16,1 0-6 16,-2 0-2-16,-1-8-6 15,-2-6-3-15,-3 3 6 16,-4 0 3-16,2 4-1 16,-2 2 3-16,-1 3-12 15,-1 2 10-15,2 0-6 16,4 0-4-16,7 7 14 15,2 8-4-15,4 2 13 16,5 0-12-16,6-3 30 0,6-4-31 16,8-6 1-16,10-4-8 15,1 0-21-15,-2-12-196 16</inkml:trace>
  <inkml:trace contextRef="#ctx0" brushRef="#br1" timeOffset="131765.8717">19084 16713 884 0,'0'0'33'0,"0"0"-10"16,0 0-23-16,101-33 0 0,-75 15 5 16,-6-3-5-16,-2-5 0 15,-4-1 4-15,-4 0 9 16,-8-3 0-16,-2 2-13 16,0 1-2-16,-10 9-9 15,3 5 11-15,1 13 0 16,-1 0-2-16,1 3-2 15,0 19-6-15,-2 9-1 16,5 8 11-16,3 0-5 16,0-3 5-16,17-6 0 15,7-7 0-15,2-9-4 16,4-9 4-16,5-5 0 16,3-5 0-16,4-18 0 0,-2-9 0 15,-4-7-10 1,-7-5-10-16,-9-5 7 0,-9 4 10 15,-8 3 3-15,-3 9 0 16,0 14 4-16,0 8 2 16,0 10 20-16,0 1-26 15,0 0 3-15,0 5-16 16,0 16 7-16,0 11 6 16,0 7 36-16,0 2-9 15,0 4 4-15,0-2-15 16,0-5-6-16,-3-1 30 15,-2-6-35-15,-3-5 5 0,3-7 2 16,-2-7-6-16,2-7 8 16,4-3-14-16,1-2 0 15,0 0 12-15,0-2-12 16,0-15-20-16,1-5-1 16,12 0-7-16,1 7 24 15,1 6-3-15,-2 2 7 16,-2 5-8-16,0 1 8 15,-1 1 0-15,0 0 3 16,3 0 3-16,2 3 15 16,5 9-21-16,2 0 5 15,-2 0 5-15,3-4-10 16,-2-5 0-16,-1-3 7 16,-3 0-6-16,0-3 6 15,-2-14-7-15,-3-7 0 0,-6 2-15 16,-2-1 12-1,-4 3-3-15,0 6-2 0,0 8 6 16,-1 3 0-16,-2 3-10 16,1 0 12-16,-1 0-11 15,2 0 10-15,-1 9 1 16,1 2-7-16,1 6 9 16,0 0-4-16,0-3 2 15,0 0 0-15,1-6-11 16,10 0 11-16,-2-4 0 15,3-1 1-15,2-3 6 16,3 0-10-16,5-8 3 0,1-9-12 16,5-1 7-1,-3 1-40-15,-5 6 20 0,-4 4 20 16,-7 5 8-16,0 2-3 16,1 0 4-16,4 12-2 15,2 8 57-15,4 3-47 16,4-1-3-16,4-2 9 15,3-4-18-15,2-6-17 16,-1-10-101-16,-3 0-244 16</inkml:trace>
  <inkml:trace contextRef="#ctx0" brushRef="#br1" timeOffset="134398.6015">21181 16079 920 0,'0'0'62'15,"0"0"-59"-15,0 0-3 16,0 0-33-16,0 0 28 15,124-69-5-15,-60 65 9 16,15 4-26-16,0 0-82 16,-11-1-429-16</inkml:trace>
  <inkml:trace contextRef="#ctx0" brushRef="#br1" timeOffset="143333.8995">21062 16644 559 0,'0'0'114'16,"0"0"-10"-16,0 0-57 15,0 0 6-15,0 0 15 16,0 0 30-16,4-15-67 16,13-6-18-16,5-4-9 15,0-2 4-15,4 1-5 16,-6-3-3-16,-2 2 7 15,-7 2-10-15,-5 4 3 16,-5 7-9-16,-1 5 8 16,0 6-24-16,0 3 15 0,0 0-3 15,-4 12-22-15,-5 10 25 16,-2 4 0-16,7 3 10 16,4-5-1-16,0-2-1 15,0-3-3-15,4-5 5 16,11-3 0-16,0-5-10 15,3-2 10-15,6-4 0 16,3 0 3-16,2 0 2 16,2-10 2-16,-1-6-7 15,0-2 0-15,0-6 1 16,-6-5 3-16,0-3-4 16,-5-4 0-16,-4-3 11 15,0-1-19-15,-4-2 8 16,-5 0-8-16,-3 5-5 0,-2 10 13 15,-1 12 0 1,0 8-5-16,0 5 11 0,0 2-10 16,0 0 4-16,0 0-17 15,0 13 8-15,0 12-12 16,0 6 21-16,0 5 0 16,0-3 8-16,0-1-8 15,12-7 0-15,-2-4 0 16,1-7-7-16,7-7 7 15,4-5 0-15,3-2 5 16,5-3 1-16,0-16 11 16,1 0-17-16,-1-4 0 0,-3 5 3 15,-6 2-3 1,-6 7 0-16,-6 2-5 0,-6 5 14 16,-1 2-11-16,-2 0 2 15,0 0 0-15,0 0-14 16,0 9 0-16,0 9 14 15,0 7-5-15,0 5 13 16,-3-4-3-16,-8-1-5 16,-2-6 0-16,2-4 9 15,2-4-8-15,0-7-1 16,5-3 0-16,-2-1-35 16,-3-4 2-16,-4-17-155 15,-7-10-402-15</inkml:trace>
  <inkml:trace contextRef="#ctx0" brushRef="#br1" timeOffset="143508.5889">21559 16270 583 0,'0'0'5'15,"0"0"-3"-15,88-16 2 16,-55 16-4-16,-1 0 0 15,1 0-29-15,4 7 9 16,2 1-172-16</inkml:trace>
  <inkml:trace contextRef="#ctx0" brushRef="#br1" timeOffset="144811.1489">22569 16031 662 0,'0'0'83'16,"0"0"-17"-16,0 0-18 15,0 0-2-15,0 0 18 16,0 0-64-16,-21 1 2 0,11 26-7 16,-1 8 10-16,-2 2 1 15,6-1-6-15,1-1 4 16,4 0-3-16,2-6-1 15,0-4 0-15,5-4-11 16,13-6 11-16,4-6-19 16,5-6 16-16,3-3 3 15,3-4-7-15,4-16 7 16,-4-7 0-16,-3-4-1 16,-5-4 11-16,-5-6-10 15,-6-4 0-15,-1-4 0 16,-6 0 1-16,-7 4-1 0,0 4 0 15,0 9 22-15,0 9-17 16,-4 7 19-16,1 12-12 16,3 1-10-16,0 3 16 15,0 0-18-15,0 0-21 16,0 13 19-16,0 14 2 16,0 9 3-16,3 6-3 15,2 4 4-15,0 3 38 16,-2-3-41-16,0-4 10 15,0-4 12-15,-1-7-21 16,0-6 14-16,-2-11-16 0,0-3 0 16,1-7 2-16,-1-2-2 15,0-2 0-15,0 0 10 16,2 0-9-16,3 0 1 16,9-12-2-16,7-5-23 15,4 0 13-15,1 0-13 16,-8 7 18-16,-3 3-3 15,-5 3 16-15,-2 4-17 16,2 0 8-16,1 0 1 16,1 4-20-16,8 11 20 15,0-1 0-15,-4-2 2 16,-1-3 6-16,0-3 2 16,0-5-10-16,-2-1 0 15,4 0 22-15,4-6-20 16,4-11-2-16,2-8 1 15,-2-2-1-15,-7-1 0 0,-8 4-23 16,-6 7 23-16,-1 7-17 16,-3 6 17-16,0 4-18 15,0 0 11-15,0 0-9 16,0 17 11-16,-7 1 5 16,1 3 0-16,3-1 0 15,2-4 1-15,1-1-1 16,0-4 5-16,0-4 6 15,0-2-18-15,9-2 7 16,5-3 0-16,6 0 11 16,2 0-7-16,4 0-4 0,-3-6 7 15,0 0-5 1,-3 1-4-16,-7 0 1 0,-1 0 1 16,-5 0 7-16,-1-4-7 15,-1 3 0-15,-2-3-1 16,-1-2-2-16,-2-4 0 15,0-3-40-15,0 0 4 16,-3 0 35-16,-7 4-42 16,0 3 6-16,0 4 5 15,2 2-15-15,2 1-28 16,1-1-126-16,1 1-248 16</inkml:trace>
  <inkml:trace contextRef="#ctx0" brushRef="#br1" timeOffset="146265.5814">23463 16185 338 0,'0'0'122'0,"0"0"-50"16,0 0-58-16,0 0-11 0,0 0 70 15,0 0-29-15,21-3 11 16,-14-4-29-16,3-1-1 16,-2 1 24-16,-2 1-13 15,-1 2-16-15,-3 2-19 16,2-1 11-16,-4 1-24 15,2 0-10-15,-2-2-56 16,0 0-31-16,0-3-442 16</inkml:trace>
  <inkml:trace contextRef="#ctx0" brushRef="#br1" timeOffset="146596.1721">23463 16185 207 0</inkml:trace>
  <inkml:trace contextRef="#ctx0" brushRef="#br1" timeOffset="147997.9527">23463 16185 207 0,'-4'50'387'0,"5"-67"-279"0,6-3-61 16,1-4-5-16,2-5 0 16,5-1-16-16,-1-6 22 15,2 1-48-15,0-3 0 16,-1 1 4-16,-4 2 2 16,1 2 4-16,-4 4-10 15,-1 5 0-15,-4 7 10 0,-2 10-10 16,-1 6 0-16,0 1 0 15,0 0-2-15,0 5-4 16,-4081 17-16-16,8151 11 22 16,-4087 12 8-16,2 6-6 15,-3 2 8-15,12-4 14 16,4-7-17-16,2-13 18 16,0-7-25-16,14-9 4 15,10-9 5-15,7-4-7 16,6 0-2-16,6-12 14 15,-1-5-7-15,-4-2-14 16,-2 4 7-16,-12 2-17 16,-7 5 6-16,-9 5-31 0,-8 3 42 15,0 0-12 1,0 0 9-16,-11 5-3 0,-14 9 3 16,-5 4 3-16,1 3 20 15,6 2-18-15,6 1-2 16,6-1 22-16,2-1-21 15,9 0 16-15,0-1-17 16,0-1 4-16,0 0 15 16,12-5-19-16,2-6 0 15,2-4 0-15,1-5 12 16,0 0-2-16,4-3-10 16,-2-15 3-16,-1-8 12 0,-3-5-15 15,-5-7 0-15,-5-6 0 16,-4-5-3-16,-1-2 2 15,0 1-28-15,0 9 28 16,-1 9-22-16,-4 8 23 16,2 10 0-16,0 6-1 15,2 4-1-15,-1 4-2 16,2 0-1-16,-3 0 2 16,0 11-18-16,-1 11 21 15,0 10 0-15,4 2-3 16,0 4 6-16,0 4 1 15,2-4-2-15,7-1-1 16,3-6 27-16,3-6-28 0,-1-5-1 16,-1-9-4-1,3-2 10-15,1-6-6 0,1-3 1 16,4 0 0-16,2-3 15 16,-2-10-15-16,-4-1-7 15,0-1 1-15,-6 1 7 16,1 2-4-16,-4-1 3 15,-3 5 0-15,-1 1-2 16,1-1 2-16,-2 6 0 16,1-3-4-16,1 5-13 15,1 0 9-15,2 0-13 16,3 0 19-16,-1 0-19 16,2 9 21-16,-5 5-6 15,0 4 3-15,-3 4 6 0,-1-3 13 16,1-2 6-1,-1-5-20-15,-1-2 29 0,0-5-31 16,3-3 0-16,5-2 8 16,8 0-8-16,5-17 17 15,3-3-17-15,-2-3 8 16,-7-1-21-16,-5 9 5 16,-7 5 6-16,-3 6-8 15,-3 4 9-15,0 0 1 16,0 0-19-16,0 0 15 15,0 12-5-15,0 9 9 16,0 5 0-16,0-3 7 16,-1-4-4-16,1 0 9 15,0-6-12-15,0-3 1 16,4-3-1-16,1-3 0 0,2-4 0 16,4 0 5-16,1 0-1 15,5-14 8-15,0-1-12 16,1-2 2-16,-3 3-14 15,3-1 12-15,1 5 0 16,-1 1-5-16,-2 3 7 16,-2 5-10-16,-5 1 8 15,0 0 0-15,0 0 6 16,1 3-6-16,1 13 0 16,0 4 15-16,0-1-15 0,-1-1 38 15,2-2-38-15,4-3 5 16,3-5 8-16,4-3-11 15,1-5-1-15,0 0-1 16,1 0-58-16,-4-11-28 16,0-1-83-16,-4 4-203 15,-7 1 31-15,-7 4 341 16,-3 3 45-16,0-1 246 16,0 1-79-16,0 0-88 15,0 0-51-15,0-1-41 16,0-2-5-16,0-2-27 15,-6-7-83-15,-6-7-500 16</inkml:trace>
  <inkml:trace contextRef="#ctx0" brushRef="#br1" timeOffset="153176.271">752 13198 491 0,'0'0'18'15,"0"0"1"-15,0 0-7 16,0 0-10-16,0 0 48 16,0 0-43-16,0 0 17 15,-73-22-1-15,73 20-6 16,0 2-5-16,0-2-12 0,0 2 0 15,-2 0-8 1,1 0 13-16,1 0-5 0,-3 0 0 16,-4 0 7-16,-2 7 1 15,-5 5-8-15,-2 4 0 16,-1 2 3-16,0 1 0 16,-1 5-3-16,1-1 0 15,-1 0 6-15,6-4-3 16,2-2-3-16,-2 2 0 15,6 1-1-15,-5 7 14 16,-3 7-13-16,-3 2 0 16,-1 6 0-16,-4 6 16 0,5 5-14 15,0 2-2 1,3 2 31-16,7 4-30 0,4-2 7 16,3-1-8-16,0-2 0 15,0-1-1-15,12-1 1 16,6 1 0-16,7 1 7 15,5 1-1-15,10-2-10 16,9-4 4-16,8-6-41 16,12-2 29-16,8-6-51 15,8-1-65-15,3-1-83 16</inkml:trace>
  <inkml:trace contextRef="#ctx0" brushRef="#br1" timeOffset="154529.0609">5048 13159 426 0,'0'0'109'0,"0"0"-27"16,0 0-26-16,0 0-29 15,0 0-16-15,0 0 55 0,-15 0-63 16,15 0 1-16,0 0-4 16,0 0-3-16,0 10 0 15,9 8 3-15,4 7 0 16,6 7-3-16,1 7 3 15,2 4 0-15,1 1 3 16,-2 2-1-16,1-3-2 16,2-1 0-16,3 1 9 15,1-2-23-15,8 7 16 16,0-1-2-16,0 3 4 16,-2 5-1-16,0-1 2 15,-8-1-5-15,-4-1 0 16,-3 1 0-16,-4-4 0 15,0 1 0-15,-7-4-4 16,5-3 13-16,-4-3-10 0,-2-10 1 16,-2-2 0-16,-4-7-4 15,1-1 4-15,-2 0 0 16,0 0-4-16,-9 4 12 16,-12 1-4-16,-6 1-4 15,-1 1 0-15,-2-4-5 16,0 0 5-16,-1-3-8 15,5-2 8-15,0-5-34 16,9-3 29-16,4-4-18 16,3-4-61-16,5-2-134 0</inkml:trace>
  <inkml:trace contextRef="#ctx0" brushRef="#br1" timeOffset="157505.9799">16766 2820 416 0,'0'0'109'0,"0"0"-65"15,0 0 15 1,0 0 16-16,0 0-44 0,0 0 19 16,0 0-30-16,-18-7-8 15,18 7 18-15,0 0-30 16,0 0 0-16,0 0-6 16,0 6-1-16,0 10 7 15,4 5 0-15,10 4 6 16,4 3-19-16,4 5 16 15,3-2-3-15,5 1 2 16,3 0 2-16,1-6 5 16,4 1-9-16,8-4 0 15,4-4-5-15,0-3 5 16,3-5 0-16,4-4-8 0,3-5 21 16,1-1-13-16,1-1 0 15,0 0 2-15,-1 0 4 16,0-3-6-16,-4-3 0 15,-4 1-4-15,-6 1 15 16,-10-2-11-16,-4 0 0 16,-6-1 0-16,-2 0-8 15,0-2 9-15,-4-1-1 16,-1 0 0-16,-3 1 13 16,-3-1-19-16,-2 0 6 15,-5 0 0-15,-2 1-20 16,-1-1 9-16,1 5-34 15,3-2-37-15,-1 2-165 16,-1-2-157-16</inkml:trace>
  <inkml:trace contextRef="#ctx0" brushRef="#br1" timeOffset="162214.6728">11775 14562 544 0,'0'0'36'0,"0"0"-36"16,0 0-54-16,0 0-40 16,0 0 72-16,0 0-18 15,109 0-126-15</inkml:trace>
  <inkml:trace contextRef="#ctx0" brushRef="#br1" timeOffset="163399.0642">20872 14379 495 0,'0'0'104'0,"0"0"-102"0,0 0-1 15,0 0 18-15,0 0-1 16,0 0 50-16,40-5-49 16,-20-2-1-16,6 2 10 15,4 1-25-15,3-2 9 16,5 4 9-16,-1-1-20 15,0 3 29-15,-1-2-30 16,-6 2 5-16,-4 0-4 0,-4 0 0 16,-6 0-1-1,-4 0 0-15,-5 0 2 0,-5 0-5 16,-2 0 3-16,0 0 0 16,0 0 17-16,0 0-9 15,0 0 24-15,0 0-29 16,0 0 12-16,0 0-5 15,0 0-10-15,0 0-23 16,0-1-28-16,-1-3-50 16,-7-3-182-16</inkml:trace>
  <inkml:trace contextRef="#ctx0" brushRef="#br1" timeOffset="164597.6928">12652 15663 142 0,'0'0'99'0,"0"0"-19"15,0 0-37-15,0 0 20 16,0 0 19-16,0 0-35 16,8 8 42-16,-3-6-44 15,0 3-23-15,5-2 6 16,3 2-26-16,1 0 24 15,2-1-26-15,1 2 0 16,3-2 9-16,6 0-9 16,4 2 0-16,5-2 4 0,9 4 4 15,5 0-5-15,2-2-3 16,-2 4 0-16,-1-3-1 16,-6 0 1-16,-3-2 0 15,-7 0 2-15,-5 0 5 16,-8-2-14-16,-6 0 5 15,-6-2 2-15,-6 0 2 16,-1 1-2-16,0-1 0 16,0 1 9-16,0-2-9 15,0 0 3-15,0 0-3 16,0 0 0-16,0 0 4 16,0 0-4-16,2 0-14 15,4 0-60-15,-2 0-126 0,4 0-203 16</inkml:trace>
  <inkml:trace contextRef="#ctx0" brushRef="#br1" timeOffset="166615.1324">9919 17204 170 0,'0'0'72'0,"0"0"-63"0,0 0 3 16,0 0 11-16,0 0 48 16,0 0-38-16,3 44 3 15,6-38 38-15,3 1-6 16,5 2-41-16,4 3-8 16,4 0-17-16,5 1 16 15,7 1-18-15,12 1-14 16,8 1 14-16,10-1-78 15,6 1-95-15</inkml:trace>
  <inkml:trace contextRef="#ctx0" brushRef="#br1" timeOffset="169533.2052">11460 17908 554 0,'0'0'74'0,"0"0"-73"15,0 0 44-15,0 0-27 16,0 0 20-16,0 0 1 16,0 0-35-16,-1 0 29 0,1 0-29 15,0 0 3-15,0 1 9 16,0-1-13-16,0 0-3 15,1 0 24-15,2 0-9 16,3-10 52-16,4-11-43 16,1-8-19-16,0-7 6 15,0-1-11-15,0-3 0 16,-2-2 0-16,1 2 2 16,-4 6 3-16,1 10-5 15,-2 12 0-15,-2 6-5 16,-1 6 5-16,3 0-13 15,4 9 3-15,5 16 7 16,5 8 1-16,2-1 2 16,-1-1 0-16,2-6 10 15,-1-9-10-15,-2-8 0 0,1-5-3 16,-1-3 10-16,0 0 2 16,1-6-9-16,0-11 2 15,-3-4 13-15,0-4-15 16,-4-1 0-16,-1-2-2 15,-3 3 13-15,-3 7-11 16,-2 3 0-16,-1 9 0 16,-1 3-3-16,-2 3 3 15,0 0-6-15,0 0 5 16,3 0-3-16,2 0-8 16,1 3 1-16,7 14 11 15,1 7 18-15,-2 7-18 0,3-2 15 16,-4 6-14-16,-2 0 9 15,2 1 2-15,1-4-12 16,1-3-33-16,3 0-22 16,-3-7-108-16,-2-9-163 15</inkml:trace>
  <inkml:trace contextRef="#ctx0" brushRef="#br1" timeOffset="170275.6763">12172 17945 795 0,'0'0'31'0,"0"0"-31"16,0 0-49-16,0 0 32 16,0 0 13-16,0 0 8 15,52-19 16-15,-31-2-9 16,1-6 0-16,-2 1-10 15,-3 1 0-15,-5-2 1 16,-4 8 4-16,-4 4-6 16,-3 9-2-16,-1 3-6 15,0 3 8-15,0 0-2 16,0 0-5-16,-11 0 7 16,0 9 4-16,1 1-4 0,1-3 0 15,4 3-4 1,2-1 11-16,3 2 4 0,0 5-11 15,0-4 0-15,3 5-1 16,8-3 11-16,3 0-14 16,2-1 4-16,3-4 0 15,2-5 5-15,0-4-5 16,3 0 0-16,1-7 1 16,-1-12-1-16,-2-1 0 15,-4-2 0-15,-2 2 3 16,-5 6-19-16,0-2 16 15,-4 5 0-15,-1 4 3 16,0 0-3-16,0 4 0 16,0 0-2-16,4-1 4 15,1-1-8-15,1 0 6 0,3 5 0 16,-2 0-3-16,2 0 3 16,0 0 0-16,0 8-3 15,-2 11 7-15,4 2 8 16,-7 2-9-16,2 1 9 15,-5-3 14-15,-2-3-22 16,1-6 3-16,-3-2-7 16,-1-4 7-16,-1-5-4 15,1-1-3-15,-2 0 0 16,0 0 1-16,5 0-1 16,1 0 3-16,5 0-3 15,3 0 10-15,2 0 10 0,3 0-20 16,3 0 0-1,1 0 5-15,4 0-5 0,2 0-16 16,6 0-41-16,2 0-38 16,0 0-163-16</inkml:trace>
  <inkml:trace contextRef="#ctx0" brushRef="#br1" timeOffset="172030.4013">13508 18011 834 0,'0'0'30'15,"0"0"-30"-15,0 0-24 16,0 0 18-16,0 0 5 16,91-46 1-16,-72 22 18 0,-3-2-16 15,-2-6-2-15,-3-1 8 16,-6-4-7-1,-5 0-2-15,0-3-23 0,-11 8-17 16,-6 5 34-16,-1 10-4 16,6 11 11-16,2 3 14 15,6 3-4-15,-1 0-12 16,4 4 2-16,1 11 0 16,0 5-2-16,0 1 2 15,0 4 0-15,9 2 12 16,5 3 0-16,0 1 25 15,-3-2-21-15,-1 0-14 16,-6-6 27-16,1-3-29 16,-2-9 0-16,0-2 14 15,-3-9-8-15,1 0-3 0,2 0-3 16,3 0 0-16,2-7-2 16,2-9 2-16,5 0-2 15,-3 5-3-15,3 4-9 16,-2 4 10-16,3 1 4 15,3 2 0-15,4 0-16 16,7 0 19-16,0 0-3 16,3 0 1-16,0 4 6 15,0 4-12-15,-1-1 5 16,-3 0 0-16,-7-1-3 16,-3-6 3-16,-5 0 0 15,1 0 7-15,-3 0-6 0,0 0-1 16,0-10 0-1,0 4 2-15,-1-2-11 0,-4 5 9 16,-3 2 0-16,-1 1-6 16,-2 0-5-16,-1 0 11 15,2 4-10-15,-1 10 10 16,-1 0 10-16,2 3-5 16,-1 2-5-16,2-5 16 15,3 1-3-15,0-5-10 16,0-4-3-16,3 0 0 15,3-6-11-15,2 0 18 16,6 0-7-16,-2-11 0 16,2 2-14-16,-8 2 12 0,-4 4-11 15,-3 1 13-15,-4 2-8 16,-1 0 5-16,0 0-4 16,0 0 3-1,0 0 4-15,0 10-5 0,-4 6 5 16,2-1 0-16,1 0 15 15,1-1-15-15,0-1 0 16,3 3 1-16,15-3 3 16,4-1 1-16,5-3-5 15,4-6 0-15,1 2-3 16,-2-5 6-16,-7 0-3 16,-6 0 0-16,-4-5-12 15,-8-5 11-15,-5-3-10 16,0-3-13-16,-9 1 21 0,-12 1-25 15,-3 2 9-15,-1 2 6 16,1 4-7-16,0 0 3 16,5 4 0-16,-1 0 3 15,7-2-7-15,2 4 19 16,3 0-13-16,3 0 15 16,4 0 0-16,1 0 5 15,0 0-5-15,0 0-4 16,0 6-9-16,6 5 13 15,8-1 0-15,2 0 5 16,4-2 1-16,-1-2 0 16,0-6-4-16,0 0 5 15,-3 0 17-15,2-6-23 0,-2-7 8 16,-4-2 8-16,-1-5-8 16,-1-1 16-16,-1-5-25 15,-1 1 10-15,-1-1-5 16,0 5-5-16,0 8 0 15,-4 6 5-15,1 4-2 16,-4 3-6-16,2 0-3 16,1 0-3-16,0 3 5 15,2 11 8-15,1 4 15 16,0 4 5-16,0 2-9 16,1 2 10-16,0-2-7 15,-3 1-10-15,2-1 13 0,-1-3-21 16,-4-3 0-1,2-2 4-15,-3-8 0 0,0-6-4 16,0-2 0-16,0 0 2 16,0-6 17-16,0-14-19 15,-6-6-12-15,-3-7 10 16,-2-5 0-16,-2-3-12 16,3-1-33-16,-3 1-12 15,2 3 32-15,3 4-20 16,3 7 10-16,5 9 22 15,0 5 5-15,0 3-3 16,7 2 11-16,7 2 4 16,2 3 29-16,0 3-29 0,4 0 16 15,-2 0 6 1,0 10-23-16,-5 4 31 0,2 3-20 16,-6-2 5-16,0 2 18 15,-5-3-27-15,-1 2 7 16,-3-3 8-16,0 4-22 15,0-6 9-15,0 1-10 16,0-3-14-16,-1 0-9 16,-2-5-106-16,1-4-308 15</inkml:trace>
  <inkml:trace contextRef="#ctx0" brushRef="#br1" timeOffset="172168.0409">14810 17899 817 0,'0'0'0'16,"0"0"-38"-16,0 0-243 15,0 0-72-15</inkml:trace>
  <inkml:trace contextRef="#ctx0" brushRef="#br1" timeOffset="178330.8286">20402 4911 824 0,'0'0'0'15,"0"0"5"-15,0 0 4 16,0 0-9-16,0 0 0 15,-92-15 6-15,75 15 0 16,0 10 24-16,0 9-30 16,-4 15 4-16,0 7 27 15,0 12-25-15,2 3-6 16,4 0 11-16,5-5-2 16,7-8-15-16,3-9 6 15,0-7 0-15,7-9-9 0,12-6 9 16,8-4 0-16,9-8 11 15,10 0-10-15,4-9 17 16,-1-18-18-16,-1-4 4 16,-2-6 6-16,-4-6-10 15,-5-3 0-15,-9-1-4 16,-13 4-1-16,-9 4 2 16,-6 8 1-16,0 5 2 15,-12 6-19-15,-9 6 17 16,-6 5 2-16,1 3-6 15,-4 6 4-15,1 0 2 16,2 0 0-16,-1 0 1 0,0 0 3 16,1 0-4-1,2 0 0-15,4 6-2 0,1 7-18 16,2 7-71-16,2 4-14 16,7 8-83-16,3-1-33 15</inkml:trace>
  <inkml:trace contextRef="#ctx0" brushRef="#br1" timeOffset="178728.1859">20277 5484 623 0,'0'0'39'0,"0"0"39"16,0 0-27-16,0 0-48 16,-95-31 30-16,62 31-29 15,-3 11-4-15,0 7 31 16,2 8-10-16,-1 0 17 15,4 5-22-15,-5 0-13 16,-1 2 39-16,-2-1-32 16,-1 2 5-16,0 0 7 0,4 0-19 15,3-3 10 1,0 0-13-16,3-2 0 0,4-5 3 16,5 1-3-16,7-6-45 15,-2 0-51-15,5-4-95 16,3-5-193-16</inkml:trace>
  <inkml:trace contextRef="#ctx0" brushRef="#br1" timeOffset="179147.0108">19513 5981 609 0,'0'0'27'0,"0"0"-21"0,0 0 21 16,0 0-10-16,0 0 3 15,0 0 42-15,-98-36-33 16,69 37-1-16,-2 14 20 16,0 8-28-16,-2 9 13 15,2 5-30-15,2 5 5 16,3 6 34-16,5 5-40 16,7 2 10-16,6-2-7 15,8-7 11-15,0-7-22 16,7-8 6-16,12-9 0 15,2-10-15-15,3-7 15 16,-1-5-15-16,1 0 11 16,-3-12-25-16,-4-13 25 15,-5-11-20-15,-8-7-11 0,-4-5 23 16,-3-1-7-16,-15 5-1 16,-4 7 14-16,1 13 6 15,6 11-1-15,2 10 1 16,4 3-10-16,4 10-1 15,4 12-69-15,1 9 17 16,12-3-23-16,24-4-100 16,17-15-161-16</inkml:trace>
  <inkml:trace contextRef="#ctx0" brushRef="#br1" timeOffset="179525.0325">20458 5620 487 0,'0'0'166'0,"0"0"-102"16,0 0-50-16,0 0-14 16,0 0 49-16,29 84-8 0,-8-50 16 15,7 7-37-15,7 3 23 16,4 2-3-16,8-1-37 16,4-1 29-16,1-4-32 15,-3-2 0-15,-8-4 13 16,-7-3-13-16,-7-4 0 15,-6 2-10-15,-4 0-24 16,-8 3-35-16,-7 1-117 16,-2-6-224-16</inkml:trace>
  <inkml:trace contextRef="#ctx0" brushRef="#br1" timeOffset="179896.721">20984 6288 862 0,'0'0'80'16,"0"0"-80"-16,0 0-30 15,0 0-47-15,0 0 62 16,-94 16 15-16,58 7 2 16,2 5 44-16,4 4-11 15,1 6 15-15,9 3-34 16,5-1-6-16,7-4-10 15,8-5 11-15,0-7-19 16,21-7 8-16,7-7 0 16,7-5 3-16,2-5 2 0,7-5-5 15,-1-17 0-15,-8-6 11 16,-5-4-20-16,-11-5 9 16,-11-2 0-16,-8-2-3 15,0 3 3-15,-16 4-9 16,-4 8 3-16,-2 10-30 15,0 14 18-15,-5 2-85 16,0 22-42-16,1 17-72 16,0 2-47-16</inkml:trace>
  <inkml:trace contextRef="#ctx0" brushRef="#br1" timeOffset="180286.7716">20960 6933 719 0,'0'0'11'0,"0"0"47"15,0 0-17-15,0 0-36 0,0 0 35 16,0 0-24 0,-113-24 21-16,66 54-19 0,-8 15-12 15,-9 8 55-15,0 8-47 16,0 1-3-16,1-1 28 16,8 0-37-16,6-8 19 15,5-5-21-15,7-6 4 16,9-9 7-16,5-7-11 15,6-4-1-15,6-6-7 16,5-2-25-16,6-2-42 16,0-4-74-16,3-6-61 15,15-2-171-15</inkml:trace>
  <inkml:trace contextRef="#ctx0" brushRef="#br1" timeOffset="180641.9411">20405 7483 788 0,'0'0'78'16,"0"0"-31"-16,0 0-47 16,0 0 0-16,-85 17 2 15,52 7 21-15,-1 8-23 16,4 7 40-16,9 6-32 16,11 4 11-16,10 2-19 15,13-1 0-15,23-7-10 16,13-6 10-16,6-10 0 15,5-13-10-15,-2-9 3 16,-11-5 6-16,-4 0-27 0,-18-14 28 16,-10-7-3-1,-12-7 3-15,-3-5-6 0,-19-4 6 16,-16-1-19-16,0 8 19 16,0 8-5-16,7 10 5 15,7 9 22-15,6 3-22 16,5 0-11-16,5 4-14 15,5 5-67-15,0-1-4 16,24-8-122-16,13 0-144 16</inkml:trace>
  <inkml:trace contextRef="#ctx0" brushRef="#br1" timeOffset="180972.3431">21139 6738 555 0,'0'0'72'0,"0"0"-72"16,0 0 0-16,24 77 105 15,-6-43-58-15,7 2-12 16,2 0 17-16,10 2 2 15,1 2-4-15,5 1-26 16,5 1-15-16,4 3 31 16,1 1-39-16,4-1-1 0,-6 0 9 15,-2-2-8-15,-7-4-2 16,-5-1-12-16,-6-4-38 16,-8-1 22-16,-5-2-113 15,-12-5-66-15,-6-6-340 16</inkml:trace>
  <inkml:trace contextRef="#ctx0" brushRef="#br1" timeOffset="181360.351">21828 7586 493 0,'0'0'412'0,"0"0"-412"0,0 0 0 15,0 0 6-15,0 0 1 16,0 0-6-16,0-19 18 15,0 19-10-15,0 3 24 16,-16 16-33-16,-5 13 0 16,1 11 11-16,1 4 0 15,10 3 2-15,7-1-13 16,2-9 0-16,6-4-6 16,18-14 6-16,8-8-3 15,5-14 0-15,5 0 2 16,2-17 0-16,-5-14-9 15,-6-7 10-15,-9-6-20 16,-13-6 20-16,-10-2 0 0,-1-2 7 16,-12 0-7-1,-9 8-8-15,-6 9-4 0,2 9 12 16,-1 13-1-16,4 8 5 16,1 7-8-16,6 0 1 15,-4 20-73-15,1 14 3 16,0 9-44-16,2 3-144 15</inkml:trace>
  <inkml:trace contextRef="#ctx0" brushRef="#br1" timeOffset="181847.3371">21873 8022 660 0,'0'0'32'0,"0"0"10"0,0 0-14 15,0 0 40-15,0 0-38 16,0 0-12-16,-45 10 14 16,9 26-21-16,-11 13 36 15,-6 7-24-15,-8 7-20 16,-15 2 36-16,-9 0-38 15,-6-3 19-15,2 0 24 16,7-2-30-16,5-4 14 16,8-3-28-16,13-13 4 15,15-7 5-15,12-9-9 16,15-6-4-16,10 2-13 16,4 0-55-16,3 1 7 15,20 1-30-15,8-7-87 16,3-6-76-16</inkml:trace>
  <inkml:trace contextRef="#ctx0" brushRef="#br1" timeOffset="182172.1743">21109 8872 644 0,'0'0'147'0,"0"0"-65"16,0 0-23-16,0 0-41 16,0 0 14-16,0 0-32 15,-24 26 12-15,21-1-16 16,3 5 4-16,0 1 0 15,14-4-5-15,13-4 13 16,3-6-10-16,4-9 2 16,6-5-4-16,0-3-5 15,2-6-10-15,-2-18-2 0,-7-5 4 16,-12-5-22-16,-14-2 32 16,-7-3-3-16,-16 2 9 15,-17 2-11-15,-6 7 12 16,3 12 0-16,4 10 10 15,6 6-6-15,7 0-5 16,9 8 1-16,3 6-48 16,7 0-19-16,4-4-40 15,22-7-102-15,13-3-150 16</inkml:trace>
  <inkml:trace contextRef="#ctx0" brushRef="#br1" timeOffset="182514.7101">22174 8085 366 0,'0'0'71'0,"0"0"55"16,0 0-26-16,0 0-37 15,0 0-3-15,0 0-30 16,53 16 6-16,-26 18 27 16,6 7-25-16,2 7-16 0,1 0-3 15,-1 1-10-15,0-5 12 16,-1-3-18-16,-4-5 3 16,-6-5 5-16,-2-1-11 15,-4-2 0-15,-5-5 0 16,3 0-24-16,-2 3-5 15,1 3-55-15,5 4-55 16,-5 5-64-16,-5 2-299 16</inkml:trace>
  <inkml:trace contextRef="#ctx0" brushRef="#br1" timeOffset="182824.0673">22756 8906 810 0,'0'0'43'15,"0"0"-32"-15,0 0 30 16,0 0-9-16,-102-15 1 16,79 19-16-16,2 16-9 15,7 9 11-15,5 10-19 16,9 3 0-16,0 1 10 16,8-5-9-16,14-6-1 15,4-8 0-15,2-7 0 16,0-8-20-16,-1-9 1 15,-5 0-10-15,-5-7 28 16,-5-17-4-16,-10-5 5 16,-2-7 0-16,-16-5-8 15,-28-3 2-15,-16-2-37 0,-12 0-25 16,-13 5 6-16,-7 2-91 16,-12 6-221-16</inkml:trace>
  <inkml:trace contextRef="#ctx0" brushRef="#br1" timeOffset="183355.8302">20490 8073 622 0,'0'0'20'0,"0"0"-20"16,0 0 15-16,0 0 0 15,-97-44 8-15,64 44 32 16,-8 0 22-16,-13 7-34 15,-6 13 12-15,-6 8-22 16,-4 9-30-16,2 3 52 16,2 10-53-16,5-4 5 15,3 0 21-15,4-7-26 16,11-6 11-16,7-3-13 16,8-8 0-16,6-2-20 0,3-2-4 15,6-5-76-15,7-6-52 16,6-7-186-16</inkml:trace>
  <inkml:trace contextRef="#ctx0" brushRef="#br1" timeOffset="183698.6691">19664 8470 791 0,'0'0'59'16,"0"0"-53"-16,-107 31 21 15,77-6-27-15,4 3 0 16,4 4 13-16,10 5-13 0,9 3 24 16,3-2 7-1,12-1-30-15,25-7 0 0,7-6-1 16,5-9 1-16,0-11-12 16,-4-4 6-16,-11 0-34 15,-11-12 32-15,-7-9-5 16,-15-6 3-16,-1-3 9 15,-13-6-8-15,-17 3-8 16,-4 3 16-16,1 7-1 16,3 9 1-16,6 6 6 15,11 7-6-15,8 1-2 16,5 0-70-16,0 0-29 0,17 0-139 16,18-5-93-1</inkml:trace>
  <inkml:trace contextRef="#ctx0" brushRef="#br1" timeOffset="183984.9381">20348 8031 847 0,'0'0'5'0,"0"0"-5"16,0 0-16-16,0 0 14 15,0 0 2-15,2 105 29 16,11-50-6-16,7 8 53 16,0 1-48-16,3 0 13 0,1-7-20 15,-2-1-11-15,-1-6-1 16,-4-5-9-16,-4-5 0 16,-6-6 2-16,-1-10-2 15,-6-7-23-15,0-7-59 16,0-6-69-16,0-4-163 15</inkml:trace>
  <inkml:trace contextRef="#ctx0" brushRef="#br1" timeOffset="184276.3809">20516 8620 915 0,'0'0'1'0,"0"0"8"0,0 0-9 15,-87-17-3-15,56 23 2 16,-7 17 2-16,3 6 31 16,0 3-7-16,10-1-15 15,10 1 9-15,11-6-19 16,4-4 0-16,0-5-4 16,16-7 2-16,6-6 1 15,4-4-9-15,1 0-3 16,-4-13 1-16,-5-10-17 15,-10-5-1-15,-8-8 20 16,-8-9-44-16,-26-8-35 16,-14-10-68-16,-14-11-256 15</inkml:trace>
  <inkml:trace contextRef="#ctx0" brushRef="#br1" timeOffset="184847.0061">19360 6718 404 0,'0'0'71'0,"0"0"-38"16,0 0 72-16,0 0-54 0,-41-82-23 15,27 70 68-15,6 3-3 16,-4 3 1-16,-3 4-50 16,-5 2-31-16,-8 0 25 15,-10 8-34-15,-12 11 2 16,-13 3 14-16,-11 4-19 15,-2 3 32-15,-6 0-33 16,7-2 10-16,2 0-11 16,5-3 1-16,13-3 0 15,4-1 0-15,12-1 10 16,6-2-24-16,8-1 3 16,8-2-57-16,9 0-3 0,8-3-74 15,0 0-69 1,11-11-229-16</inkml:trace>
  <inkml:trace contextRef="#ctx0" brushRef="#br1" timeOffset="185185.4333">18403 6979 908 0,'0'0'4'15,"0"0"14"-15,-89 10-18 16,56 14 0-16,-4 10 9 15,4 4-9-15,5 4 0 16,10-1 18-16,10-2-16 0,8-3-2 16,0-5 0-16,14-9 7 15,11-3-14-15,0-6 7 16,2-8 0-16,-4-5-8 16,-2 0-7-16,-5-5 11 15,-7-15 2-15,-6-3 2 16,-3-5-2-16,-2-5 2 15,-15-3-2-15,-3 4-3 16,1 5-7-16,5 11 12 16,5 9-2-16,9 4-6 15,0 3-22-15,15 0-140 16,16 0 16-16,16 0-35 16</inkml:trace>
  <inkml:trace contextRef="#ctx0" brushRef="#br1" timeOffset="185476.3566">18993 6691 884 0,'0'0'0'0,"0"0"-3"15,0 0-35-15,0 0 35 16,0 0 6-16,37 91 8 15,-12-53 60-15,4 0-35 16,5-1 8-16,2-1-12 0,5-3-30 16,-1-1 14-16,0 0-16 15,-3-6 0-15,-9 2 1 16,-5-6-1-16,-7 0-3 16,-7-2-20-16,-6 7-45 15,-3 4 3-15,0 5-109 16,-12 1-242-16</inkml:trace>
  <inkml:trace contextRef="#ctx0" brushRef="#br1" timeOffset="185826.009">19518 7291 884 0,'0'0'25'0,"0"0"-25"15,0 0-1-15,-92 8-4 16,62 11 10-16,1 5 13 16,5 8 3-16,3 8-6 15,8 4 35-15,5 5-41 16,8-3 4-16,0-7-13 16,17-7 9-16,2-8-7 15,7-7-2-15,0-8-13 16,0-9 10-16,-3 0-10 15,-3-10 7-15,-5-16 1 0,-9-6-8 16,-6-7 5-16,0-3-18 16,-24-2-5-1,-7 8 6-15,-7 8-48 0,-2 14 33 16,-3 14-25-16,-4 0-127 16,-5 11-279-16</inkml:trace>
  <inkml:trace contextRef="#ctx0" brushRef="#br1" timeOffset="186392.6834">17945 7390 515 0,'0'0'164'0,"0"0"-111"0,0 0-20 15,0 0-33-15,0 0 4 16,0 0 67-16,3-38-9 16,-3 36 5-16,0 2-5 15,0 0-37-15,0 0 1 16,-18 0-26-16,-12 11 0 15,-10 11 22-15,-10 5-14 16,-2 4 8-16,1 1 14 16,-3 3-19-16,4 0 4 15,3 1-15-15,4 1 0 16,8-1 5-16,7-3-5 16,7-3 0-16,5-8-3 0,5-4 3 15,5-4-12-15,4-4-61 16,2-3-24-16,0-1 11 15,7-5-78-15,8-1 18 16,3 0-59-16,-5-3-198 16</inkml:trace>
  <inkml:trace contextRef="#ctx0" brushRef="#br1" timeOffset="186739.6717">17444 7757 540 0,'0'0'129'0,"0"0"-51"15,0 0-15-15,0 0-31 16,0 0-3-16,0 0 36 15,-88-5-58-15,78 11 2 16,1 8 11-16,-3 6-9 16,1 7-1-16,4 4-10 0,0 1 0 15,7 1-3-15,0-6 3 16,0-7-5-16,7-4 3 16,4-8-11-16,-1-5-6 15,2-3-4-15,-6 0 20 16,-2-3-4-16,-1-13 7 15,-3-7 0-15,0-4-2 16,0-4 10-16,-10 3-10 16,-6 3 2-16,2 9 0 15,2 6 14-15,2 7-11 16,-3 3-3-16,0 0 0 0,1 17 0 16,1 2-10-1,6 3 7-15,5 2-63 0,2 1 33 16,21-7-109-1,7-10-133-15</inkml:trace>
  <inkml:trace contextRef="#ctx0" brushRef="#br2" timeOffset="201882.7649">21283 6031 391 0,'0'0'25'16,"0"0"-25"-16,0 0 0 15,0 0 36-15,0 0 26 16,-80-11-18-16,69 5 9 0,1-1-30 16,0 3 43-16,-1-1-54 15,0-1 5-15,0 2 16 16,-1 0-32-16,0 1 22 16,2 0-23-16,-4-2 0 15,2 2-1-15,-1 0 2 16,-1 3-1-16,-2 0 9 15,1 0 0-15,-1 0-13 16,1 0 4-16,-3 0 0 16,-2 1 2-16,0 6-2 15,-1-2 0-15,1 2 1 16,-1 1 7-16,2-2-7 16,0 0-1-16,4 3 0 15,0-4-6-15,3 3 6 0,-2-1 0 16,1 2-2-1,0-1 11-15,-2 2-8 0,-2 2-1 16,-2 0 0-16,-1 4 2 16,-2 1-2-16,0 1 0 15,1 1 6-15,-2 2-2 16,3-4-5-16,5 0 1 16,-2-2 0-16,5-1 10 15,1-1-10-15,-1-1 0 16,-2 2 2-16,1 1 8 15,-1 0 2-15,-2 1-12 16,0 2 0-16,-1 2 5 16,-4 2-5-16,0 3 0 0,-1 3 1 15,1-3 12-15,4 0-16 16,1-3 3-16,0-1 0 16,2-4-4-16,-2 2 4 15,-3 0 0-15,-3 1 0 16,-1 1 10-16,0 0-3 15,1-2-7-15,0 1 0 16,5 2-6-16,-1-3 6 16,2 4 0-16,0-1-3 15,-2 1 12-15,0 2-18 16,-1-1 9-16,-1 2 0 16,-2 1 3-16,1 3-3 15,0 3 0-15,3 0-11 0,0 0 26 16,5-4-15-16,-4-1 0 15,4-1 0-15,0-2-5 16,-4 1 5-16,0-1 0 16,1 2-7-16,-2 3 17 15,2 0-12-15,0 3 2 16,3 4 0-16,-1 4-4 16,2 1 4-16,0-1 0 15,-1-3-5-15,3-3 16 16,-3-2-11-16,1-1 0 15,-3-1 5-15,2-1-16 16,-5-3 12-16,7 0-1 0,-1 3 4 16,-1 0 2-16,2 1-5 15,0 0-1-15,2-1 0 16,0-5-7-16,1-1 7 16,-4-4 0-16,2-2-1 15,-2-1 10-15,0 0-14 16,0 0 5-16,-1 3 0 15,1-1-4-15,-1 4 4 16,0 0 0-16,1 1-5 16,-1-2 17-16,1 0-17 15,-1 1 5-15,1-1 0 16,-4-3-7-16,0 1 12 16,-4 0-5-16,-4-3 1 15,4 0 12-15,-1-2-16 16,1-1 3-16,0-2 0 0,1-1-4 15,5-1 4-15,-2 0 0 16,4 3-3-16,-4 2 13 16,0 4-15-16,0 0 5 15,0 4 0-15,-1 0-14 16,2 4 18-16,-2 2-4 16,2 0 0-16,1 3 11 15,4 1-19-15,4 1 8 16,0 2 0-16,5 3-9 15,1 2 9-15,0 0-3 0,3 0-9 16,13 3 24 0,6-3-19-16,2 3 7 0,6 0 0 15,5 1-1-15,1-1 1 16,5-1 0-16,5 6-4 16,2-3 9-16,7 2-10 15,3-1 0-15,3-3 5 16,0-2 2-16,2-3-2 15,-3-3 0-15,2-4-1 16,1-1 2-16,0-4-2 16,-2-3-3-16,-3-3-1 15,0-5-12-15,-4-7 16 16,1-3-3-16,0-3-2 16,-2-1 12-16,3 1-11 15,-1-1 5-15,-1 4 0 16,1 1 1-16,4 3-1 0,-1-1-1 15,3 3-5-15,0-2 12 16,-1-3-4-16,1-2-2 16,0 0 3-16,0-1-1 15,2-1-2-15,-5 3 0 16,2-2 7-16,-2 1-4 16,-3 0 11-16,1-1-14 15,3 1 8-15,3 2 6 16,2-1-14-16,2 0 0 0,-4-1 1 15,-2 2 13 1,-4 1-19-16,-1 1 5 0,-2-1 0 16,4 0 14-16,3-2-9 15,8 1-5-15,4-3 3 16,5-4 7-16,6 0-8 16,5 0-2-16,1 0 0 15,2 0 9-15,3 0-9 16,3 0 0-16,1 0-6 15,-7 0 5-15,-5 0 1 16,-1-1 0-16,-8-12 11 16,1-4 10-16,-2-3-8 15,-5-5 24-15,4-2-6 16,-1-6-28-16,-1-1 14 16,-2 2-11-16,-7 2-2 0,-5 4 21 15,-4 0-11-15,-3 2-1 16,0-3 1-16,3-2-7 15,0-5 7-15,1-7-14 16,-2-10 2-16,0-7 1 16,0-4-3-16,-2-2-7 15,-4 1 6-15,-5 3-2 16,-7 2 3-16,-10 5 0 16,-5 2 1-16,-4 1-1 15,-7 1 0-15,-7-4 0 16,-3-1-5-16,0-4 14 15,-9-4-10-15,-6-5 1 16,-3-5 0-16,-1-4 5 16,1 2-5-16,-1 8-3 0,2 8-6 15,-2 11 18-15,1 7-12 16,-1 6 3-16,-8-1 0 16,-5 0 0-16,-5 2 0 15,-9-2-7-15,-5-5 6 16,-11-2 1-16,-8-1-10 15,-7-3 1-15,-5 0 9 16,0 2-13-16,-1 2 13 16,1 3 0-16,7 7-2 15,11 2 16-15,11 3-15 16,12 1 1-16,7 4 0 16,5 0 1-16,6-1 4 15,0-2-5-15,3-6 0 0,0-2 14 16,-2-7-16-16,2-3 2 15,2-3 0-15,3 0-1 16,2 1 1-16,1-1 0 16,4-1-2-16,-2 2 7 15,1 3-3-15,-1 1-2 16,-7 2 0-16,-3-3-2 16,-6-1 2-16,-8-3 0 15,-5 1-4-15,-3 1 13 16,-5 3-12-16,3 4 3 15,3 1 0-15,5 5-2 16,6 4 3-16,3 2-1 0,3 2 0 16,-1 2 9-16,-4 1-13 15,-5-2 4-15,-7 3 0 16,-4-2-11-16,-8 3 12 16,0 1-1-16,4 2 0 15,4 1 6-15,1 3-6 16,3 0 0-16,0 1 0 15,3-2-9-15,-5 2 10 16,3 0-1-16,0-1 0 16,0 0 9-16,3-2-14 15,3 3 5-15,4-2 0 16,10 4 4-16,7 1 0 16,2 4-4-16,3-1 0 15,0 1 2-15,2-1-5 0,-3 1 3 16,-4 3 0-16,-2-2-6 15,-6 1 6-15,-5 1 0 16,1 0-2-16,-3-1 10 16,1-1-7-16,0 1-1 15,2-1 0-15,-1-1-9 16,3-2 9-16,-3 0 0 16,4 1 0-16,-1 1 11 15,4-2-18-15,2 3 7 16,0 0 0-16,-1 2-7 15,-5 0 7-15,-3 0 0 16,-4 0-6-16,0 0 18 0,6 0-10 16,6 0-2-16,6 2 0 15,6 1-5-15,5-1 5 16,1 0-2-16,0-2 2 16,0 5-37-16,0-1 31 15,0 4-24-15,0 4-16 16,4 5 12-16,8 5-65 15,8 2-18-15,11 2 4 16,6-6-185-16</inkml:trace>
  <inkml:trace contextRef="#ctx0" brushRef="#br2" timeOffset="203598.4122">21213 6505 279 0,'0'0'68'0,"0"0"19"16,0 0-22-16,0 0 23 16,0 0-57-16,0 0-11 15,0 0 65-15,-31-26-62 16,28 25 2-16,2-1 7 15,-1 2-19-15,1-1 7 0,-1 1-3 16,-1 0-13-16,0 0 46 16,-1-1-50-16,4-1 0 15,-6 2 14-15,2-1-13 16,1 0 12-16,-1 0-13 16,1-1 3-16,2 2 10 15,1 0-13-15,0 0 0 16,0 0 10-16,0 0-9 15,0 0 10-15,0 0-11 16,0 0 0-16,11 0-2 16,5 0 2-16,2 0 0 15,0 0 4-15,1 0-1 16,0 0 11-16,1 0-14 16,1-1 5-16,0-3 17 15,-2 1-22-15,0 0 0 0,-5-1 16 16,-4 1-13-1,-3-1 15-15,0 4-18 0,-4-3 8 16,0 1 4-16,0 1-12 16,-3-1 0-16,0 2-1 15,0 0 4-15,0 0-6 16,0 0-22-16,0 0-34 16,0-1 50-16,-2 1-91 15,-16 0-18-15,-4 0-107 16,-2 0-153-16</inkml:trace>
  <inkml:trace contextRef="#ctx0" brushRef="#br2" timeOffset="204118.4367">21233 6304 211 0,'0'0'81'15,"0"0"-24"-15,0 0 3 16,0 0-34-16,0 0 33 16,0 0 22-16,6-38-60 15,-3 38 24-15,-2-5-8 16,3 5-33-16,0-2 26 16,-3 2-30-16,1 0 0 0,-2 0 10 15,0 0-7-15,0 0 11 16,0 0-12-16,0 0 7 15,0 0 38-15,0 0-47 16,-2 4 0-16,-7 7 43 16,-1 2-20-16,1 0-7 15,-4 4-13-15,1 2-3 16,-4 2 29-16,2 0-25 16,-2 0-4-16,3 0 17 15,-1-4-17-15,6-2 19 16,2-5-19-16,3-3 2 15,3-5 6-15,0 1-8 0,0-2 0 16,4 2 7-16,13-3-5 16,3 0 17-16,2 0-19 15,0 0 4-15,-4 0 11 16,0 0-15-16,-3 0 0 16,1 0-4-16,1 0-28 15,2 0 0-15,0 0-43 16,0 0-43-16,-5 0 40 15,-5 0-193-15</inkml:trace>
  <inkml:trace contextRef="#ctx0" brushRef="#br2" timeOffset="213883.0259">18317 6542 138 0,'0'0'59'16,"0"0"-33"-16,0 0 24 15,0 0-43-15,0 0 63 16,0 0-51-16,0 0 7 16,0 0 41-16,-28-27-31 15,26 23-9-15,2 1 18 16,0 0-39-16,0 1 36 15,0 2-24-15,0 0-15 0,0 0 50 16,0 0-48 0,0 0 6-16,0 0-11 0,-2 0 19 15,2 0-25-15,0 0 6 16,0 0-11-16,0 0 2 16,0 2 9-16,10 8 0 15,-1 0-6-15,-1 1 14 16,1 2-16-16,-3-1 8 15,-1 2 0-15,2 1 5 16,-2 2-5-16,-2-3 0 16,0 3-6-16,-2 1 15 15,0-3-5-15,1 1-4 16,0-1 0-16,1-2-6 16,-2 0 6-16,1-1 0 15,1 2-1-15,1-2 13 16,-1 1-14-16,0 1 2 0,0-2 0 15,0 1-3-15,0 1 3 16,0-4 0-16,-1 3-3 16,-2 0 13-16,0-1-8 15,0 0-2-15,0 2 0 16,0-3-5-16,0 0 5 16,0 2 0-16,0 2-1 15,0-1 14-15,1 0-5 16,1 2-8-16,-2 1 0 15,4-3 0-15,0 0 1 16,1-5-1-16,-2 4 0 0,0-3 8 16,1-1-15-16,-1 1 7 15,1 1 0-15,4 2 6 16,-2-1-6-16,0 5 0 16,-1-3 0-16,-1 2 2 15,1 0 5-15,0-1-7 16,-3-4 0-16,2 4-7 15,-1-2 10-15,-1 0-3 16,1-1 0-16,0 0 4 16,-1 1-8-16,2 1 4 15,-1-2 0-15,3 5 4 16,-2-2-4-16,1 2-1 16,-1 2-1-16,1-1 4 15,-2 0-3-15,3 0 1 0,-3 1 0 16,1-1 0-16,-1 1 0 15,-1-2 0-15,1-1 0 16,-2-2 8-16,-1 1-20 16,2-1 12-16,-2 3 0 15,0 1 8-15,0 0 0 16,0 2-5-16,0 2-3 16,-2-3 0-16,-2 1-6 15,-1 2 6-15,-1-3 0 16,0-1 9-16,2 0-1 15,-1-1-7-15,2-3-1 16,0-2 0-16,0 2-6 0,-1-1 6 16,1-1 0-16,-5 2-2 15,1 2 9-15,-5-1-2 16,-1 3-5-16,-2-3 0 16,0-1 2-16,-2-3-2 15,1 0 0-15,1-3 6 16,-1-2 7-16,1 2-14 15,0-1 1-15,1-2 0 16,0 1 9-16,-2 0-9 16,0 1 0-16,-2 1-6 15,-1 1 20-15,-3 2-16 16,-2 0 2-16,3 1 0 16,-2-2-4-16,1-3 5 15,4 0-1-15,-1 0 0 16,-1 3 12-16,1-2-19 0,-2 2 7 15,0-1 0-15,-1 3 3 16,-1-3-3-16,-1 3 0 16,2-2-1-16,1 2 7 15,-1-2-4-15,1-1-2 16,0 2 0-16,0-1-2 16,1 0 2-16,-4 1 0 15,3-3-4-15,-3-1 8 16,-1 0-4-16,2 0 0 0,-2-2 0 15,4 2-5 1,-3 0 5-16,-2 3 0 0,0-1 0 16,0 1 8-16,1 0-16 15,0-2 3-15,1 1 5 16,2-1-3-16,2-1 3 16,1-2 0-16,-1 0-9 15,1-1 27-15,-2 0-26 16,-1 0 8-16,0 0 0 15,0-1 3-15,-1-3-3 16,0 0-2-16,1 0 1 16,-4 0 2-16,-2 0 9 15,1 0-10-15,-4-3 0 16,2-4 0-16,-1 3 0 16,2-1 0-16,3-3-4 0,0 2 11 15,3-5-4-15,0-1-3 16,-1-2 0-16,0-6 2 15,-1-2-2-15,0-2 0 16,4-2 10-16,5 4-3 16,3 0 15-16,3-1-22 15,0 1 0-15,3-1-2 16,-1-3 2-16,0 2 0 16,3-3-5-16,-2 1 23 15,4-4-25-15,1 4 7 16,-1-5 0-16,2-2 6 15,0 0-6-15,0-2-1 16,0-2-2-16,0 3 6 16,0 0-5-16,5 2 2 0,2 1 0 15,3 2 11-15,1 0-11 16,0 2 0-16,2 0-5 16,1 0 21-16,1-1-21 15,-1 1 5-15,0-2 0 16,-1 0 18-16,-2-1-16 15,-1 0-2-15,-1 2 17 16,-1 1-15-16,-1 4 4 16,3 2-6-16,1 3 0 15,-2 1 1-15,1 3-1 16,-1 0 0-16,-1 1-7 16,1 1 16-16,-1 3-9 15,0 1 0-15,1-2 1 0,3 1-12 16,-1-1 14-1,6 0-3-15,1-1 0 0,3 1 7 16,3 1-8-16,1 1 1 16,-1 1 0-16,2 2-10 15,-3-2 10-15,3 1-5 16,-1-1-4-16,-1 0 14 16,1-2-6-16,1 1 1 15,-1-4 0-15,0 4-13 16,-4-1 13-16,2 1-13 15,-4 1 13-15,-2-2-11 16,-3 4 2-16,-3-2 9 0,1 2 0 16,-3 0-10-16,0 1 10 15,2-1 0-15,0-4-2 16,1 3 10-16,4-1-12 16,1 0 4-16,2 1-21 15,3-3 7-15,0 1-8 16,-2-1 11-16,1 2 3 15,-3-1 11-15,-2 1-7 16,0 0 4-16,-5-1 0 16,0-1-2-16,0-1 2 15,-1 3 0-15,-1-4-2 16,0 2 16-16,-1-3-24 16,1-2 10-16,-1 2 0 0,1-3-4 15,-3 2 4-15,0 0 0 16,-2 0 7-16,1 1 12 15,1 3-20-15,-1 0 1 16,0 1 0-16,0 2 7 16,-1-3-7-16,4 2-5 15,0-1-8-15,3 1 26 16,1-3-14-16,3-1 1 16,-3 2 0-16,3-2-1 15,-4 2 1-15,-1 4 0 16,1-3-1-16,-3 5 13 15,1 2-20-15,1 1 8 0,-1 0 0 16,3 0 5 0,3 0-5-16,1 0-3 0,5 0-8 15,2 0 21-15,0 0-14 16,-1 0 4-16,-2 3 0 16,0 0-8-16,-5 1 8 15,2 3-21-15,-4-3 6 16,0 4-33-16,-3 2 9 15,-2 1-33-15,1 1-101 16,-1 2 10-16</inkml:trace>
  <inkml:trace contextRef="#ctx0" brushRef="#br2" timeOffset="214692.9662">18114 6686 345 0,'0'0'68'0,"0"0"24"16,0 0-28-16,0 0-29 16,0 0 34-16,0 0-32 15,-10-34-16-15,10 30 42 16,0 1-51-16,0 1 13 16,-3 0-23-16,3 2 17 15,0 0-20-15,-1 0 1 16,1 0-17-16,-1 2 9 15,1 12 2-15,0 5 6 0,0 1 0 16,0 2 6-16,0 0 1 16,0-3-7-16,0-1 0 15,1-1 9-15,0-1-8 16,3-2-1-16,-1 0 0 16,-3-2 7-16,2-1-12 15,-2 3 5-15,0 0 0 16,0-1 8-16,0-1-5 15,0-4 1-15,0-2-4 16,0-1 5-16,0-4-10 16,0-1 5-16,0 0-10 15,0 0 0-15,0 0-50 16,-3 0-5-16,-8 0-51 16,-5-7-189-16</inkml:trace>
  <inkml:trace contextRef="#ctx0" brushRef="#br2" timeOffset="215195.1953">17960 6777 368 0,'0'0'65'16,"0"0"33"-16,0 0-98 0,0 0 11 16,0 0-31-16,0 0 34 15,-3 0-15-15,3 7 2 16,2 5 32-16,3 0 16 16,1 4-47-16,2 4 5 15,-2 1 39-15,2 2-26 16,-1-2 1-16,2 1-21 15,-1-3 0-15,-1-2 19 16,-1-2-19-16,1-3 0 16,-2-7 12-16,1-1-7 15,0-4 2-15,0 0-7 16,6 0 1-16,1-6 32 16,7-7-30-16,0-6-3 0,1 1 11 15,-1-2-2 1,-5 2-10-16,0 1 1 0,-3 0 0 15,-5 3-2-15,3 2 2 16,-4-2 0-16,-1 3-3 16,-2 2 3-16,2 2-8 15,-1 2-40-15,-1 4-25 16,3-1-9-16,0-2-138 16,-2-1-141-16</inkml:trace>
  <inkml:trace contextRef="#ctx0" brushRef="#br2" timeOffset="223261.9327">14304 16025 627 0,'0'0'0'0,"0"0"-30"0,0 0 19 16,88 11 11-1,-53-9 6-15,2-2 1 0,4 0 10 16,5 0 40-16,0 0-42 16,2-1 1-16,-3-2 5 15,-7 0-17-15,-2 1 13 16,-8 2-17-16,-7 0 0 16,-4 0-1-16,-4 0 4 15,-4 0-9-15,-5 0-13 16,-2 0-19-16,-2 0-20 15,0 3-53-15,0 8-40 16,0-5-115-16</inkml:trace>
  <inkml:trace contextRef="#ctx0" brushRef="#br2" timeOffset="224298.4379">14125 18468 620 0,'0'0'72'0,"0"0"-33"16,0 0-34-16,0 0-5 15,0 0 2-15,0 0 0 16,0 0 6-16,10 5 0 16,3 2-4-16,0 0 1 15,5-2 2-15,2 5 5 16,3-3-12-16,7 0 2 16,4-3 14-16,4-1-12 15,2 0 0-15,0-2-4 16,-2 5 4-16,-2-2 4 15,-5 1-8-15,-1-2-20 16,-6 0 19-16,-4 0-21 0,-7-2-9 16,-3 0-24-16,-6 2-44 15,-2-3-78-15,-2 0-122 16</inkml:trace>
  <inkml:trace contextRef="#ctx0" brushRef="#br2" timeOffset="233074.611">20442 3984 422 0,'0'0'14'16,"0"0"-11"-16,0 0 79 16,0 0-64-16,0 0 17 15,0 0 14-15,0 0-14 16,-13 0 3-16,13 0-11 16,-1 0-14-16,1 0 24 0,0 0-37 15,0 0-4-15,0 0-4 16,-2 0 5-16,2 3 2 15,-1 2-2-15,-1 4 3 16,-2 6-4-16,-1 1 4 16,0 2 0-16,-1-3-12 15,2-1 21-15,0 0-9 16,-1 0 0-16,2 0 7 16,-1 2-16-16,-1-2 16 15,1 3-7-15,-2 0 0 16,1 0 1-16,-1-1 4 15,2-1-5-15,-1-1 0 16,2-3-3-16,2-1 3 16,-1-3 0-16,0 0-3 15,2-3-12-15,-2 1 7 0,-1 0-54 16,-1-2-38-16,-8-3-31 16,-5 0-199-16</inkml:trace>
  <inkml:trace contextRef="#ctx0" brushRef="#br2" timeOffset="233530.4981">20174 4137 448 0,'0'0'84'16,"0"0"-39"-16,0 0-35 16,0 0-7-16,0 0-6 15,0 0 3-15,0 6 0 16,0 1-5-16,0 1 5 16,0 4 0-16,1 3-13 15,2 5 31-15,1 1-22 16,0 3 4-16,0 0 0 15,-1 1 39-15,2-3-34 16,-1-2-5-16,1-4 7 16,-1-3 4-16,1-4-12 0,-1-2 1 15,2-5 0-15,-1-1-2 16,3-1 8-16,3 0 3 16,2 0 34-16,4-8-34 15,1-3-1-15,1-2-8 16,-4-2 2-16,0 3-17 15,-2-5 10-15,1 5-66 16,-4-1 22-16,-1 2-80 16,0 1 2-16,-2 3-110 15</inkml:trace>
  <inkml:trace contextRef="#ctx0" brushRef="#br2" timeOffset="240008.4245">21373 6261 143 0,'0'0'44'16,"0"0"8"-16,0 0-4 0,0 0-24 16,0 0 36-1,0 0-57-15,0 0 6 0,-4-37 29 16,4 34-37-16,0 0 25 15,0 2-26-15,0 1 7 16,0 0-6-16,0-1-1 16,0 1 0-16,0 0-1 15,0 0 8-15,0 0 6 16,0 0-13-16,0 0 0 16,0 0-16-16,-2 0 16 15,-2 0 0-15,-1 6-13 16,-2 6 26-16,-2 0-12 0,-3-1 1 15,0-2-2 1,2 2 21-16,1-5-8 0,3 2-13 16,3-4 2-16,-1 0 19 15,2 1-24-15,1-2 3 16,0 0 0-16,-2 0-18 16,3 0 14-16,-1 0-12 15,-2-1-17-15,0 1-43 16,-3-1 75-16,1 0-25 15,-2 1-83-15,4-1 43 16,-3-2-63-16</inkml:trace>
  <inkml:trace contextRef="#ctx0" brushRef="#br2" timeOffset="240226.3942">21254 6234 143 0,'0'0'79'15,"0"0"-79"-15,0 0-6 16,0 0 2-16,0 0 5 16,-33 73-1-16,29-54 0 15,4-1-21-15,0 2-28 16,0-3-75-16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4:13:07.20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2889 5842 685 0,'0'0'4'16,"0"0"6"-16,0 0-5 0,0 0-3 16,0 0 36-1,86-10-21-15,-69 8 14 0,3 2-31 16,2 0 14-16,5 0-9 15,6 0-5-15,6 0-16 16,13 6-46-16,6-3-130 16</inkml:trace>
  <inkml:trace contextRef="#ctx0" brushRef="#br0" timeOffset="1258.7041">8960 4940 300 0,'0'0'103'16,"0"0"-64"-16,0 0 58 15,0 0-37-15,0 0-14 16,0 0 19-16,-12 2-50 15,12 1 54-15,0-3-32 16,0 0-34-16,0 0 37 16,0 0-39-16,7 0-1 0,13 0 62 15,10 0-25-15,4 0 21 16,6-12-47-16,1-5-8 16,-2-3 32-16,-2-2-34 15,-7-2-1-15,-5-1 0 16,-10 4 12-16,-9-5-17 15,-6-1 5-15,0 3-7 16,-16 2-14-16,-7 5 20 16,-1 7-16-16,0 3 14 15,1 2 3-15,6 2-18 16,2 2 18-16,6-1 0 16,6 1-8-16,3 1 8 0,0 0-5 15,2-7 5-15,20 0-1 16,9-3-4-16,8 0 5 15,5 5 0-15,-3 2-2 16,-5 3 4-16,-9 0-2 16,-7 7 0-16,-4 7 4 15,-7 5-6-15,-5 4 2 16,-4 2 0-16,0 5 11 16,0-2-11-16,-13-3 4 15,1-3-7-15,-2-5 23 16,4-1-13-16,0-2-7 15,4-4 0-15,1 4-15 16,3-3 6-16,2 0-80 16,0-1-42-16,8-7-121 15</inkml:trace>
  <inkml:trace contextRef="#ctx0" brushRef="#br0" timeOffset="2114.6958">9933 4671 415 0,'0'0'96'0,"0"0"-4"15,0 0-25-15,0 0-26 16,0 0 48-16,0 0-54 0,-8 0-5 16,8 0 23-1,0 0-41-15,0 0 22 0,0 0-17 16,0 0-13-16,0 0 41 16,3-3-45-16,5-5 0 15,2-3 21-15,1 0-14 16,-1 0-14-16,-3 0-10 15,1 1-61-15,0-3-16 16,-3 4-178-16</inkml:trace>
  <inkml:trace contextRef="#ctx0" brushRef="#br0" timeOffset="4115.6949">9888 4730 426 0,'0'0'196'0,"0"0"-145"16,0 0-15-16,0 0-33 15,0 0 70-15,0 0-38 16,58-92-24-16,-33 60 48 15,-1 2-56-15,0 0 22 16,-4 4 23-16,-6-2-42 16,-2 2 38-16,-8 2-44 15,3 2 9-15,-1 2 13 16,-6 4-22-16,3 0 0 16,-3 4 25-16,0 2-22 0,0 3-6 15,0 3 3-15,0 4 0 16,0 0-17-16,0 0 4 15,-3 10 0-15,-12 11 5 16,0 8 16-16,-7 7 0 16,-1 3-8-16,0 0 0 15,-1 0 6-15,3-1-6 16,4 1 0-16,7 2-4 16,1 1 17-16,5-1-10 15,4-7-3-15,0-6 0 16,0-5-11-16,10-9 17 15,3-4-6-15,2-4 2 16,0-3 12-16,-2-3-8 16,1 0-6-16,-1-7 1 15,-4-10 10-15,-1-2-11 0,-4-3 0 16,-4-6-1-16,0-3-2 16,-4-2-2-16,-8 5-15 15,0 5 20-15,3 6-20 16,2 8 20-16,6 6 0 15,1 0-9-15,0 3 9 16,0 0-1-16,0 0-41 16,10 0 42-16,9 4-15 15,6 0 15-15,6-4 0 16,6 0 3-16,3-3 5 16,1-9-4-16,-7 1-4 15,-5 1 0-15,-13 3-8 16,-6 4 8-16,-3 0 0 15,-7 1 8-15,0 2-2 0,0 0-12 16,-7 0 5-16,-1 0 1 16,-3 0-15-16,-2 2 15 15,1 5 0-15,1 3-4 16,3 3 13-16,3 1-18 16,3-1 8-16,2 4 1 15,0 1-1-15,10-8 1 16,9 1 0-16,0-5 3 15,0-6 4-15,-2 0-5 16,-2 0-2-16,0-14 4 16,-6-3 10-16,-3-2-14 0,-2-1 0 15,-4 1 7 1,0 2-3-16,-3 2-8 0,-5 1-15 16,-1 6 19-16,-1 3-23 15,0 4 15-15,1 1 8 16,0 0-10-16,1 0 8 15,3 4-2-15,-1 6-7 16,4-1 11-16,2 2-16 16,0-1 16-16,0 0 0 15,3 0-5-15,8-3 15 16,4-2-18-16,0-4 8 16,1-1 0-16,3 0 17 0,1-2-14 15,1-12-3 1,1-2 23-16,-4-1-21 0,-2-4 13 15,-5 3-15-15,-7 1 0 16,-2 3-3-16,-2 0 4 16,0 3-1-16,-6 2 0 15,-5 0-4-15,1 2-5 16,3 2 9-16,2-1 0 16,2 1-1-16,2-1 1 15,1 1-6-15,0 0 4 16,4 1-29-16,8 1 22 15,4 0-5-15,4 1 10 16,-5-1-24-16,5 3 28 16,-3-3 0-16,-3 3 4 15,-1 0 1-15,-5 0-10 0,-3 0 2 16,-2 0-4-16,-3 3-17 16,0 9 14-16,0 1 10 15,0 3 19-15,0 1-7 16,0 0 10-16,0 0-22 15,0 2 3-15,9-2-1 16,2-5 0-16,3 1-2 16,2-4 1-16,1-4 9 15,3-3 3-15,-2-2-13 16,-2 0 0-16,-1-2-4 0,-2-9 5 16,-7 0-1-1,-1-1 5-15,-4 1 5 16,1 0-8-16,-2-2-2 0,0 1 0 15,1-3 6-15,2 2-6 16,1-1 0-16,10 1-9 16,-3 2 8-16,2 2-2 15,-1 3-1-15,2 1 4 16,-3 0-6-16,1 2 6 16,-1 2 0-16,-2 1-7 15,0 0 4-15,-3 0-1 16,1 6-9-16,-3 4 13 15,1 5-11-15,-4 0 22 16,-1 4-8-16,0 0 11 16,0-2-9-16,0 0 22 0,-3-4-23 15,0-2 12-15,1-6 10 16,1-3-25-16,1-2 0 16,0 0 13-16,0 0-12 15,0 0 20-15,0 0-21 16,0-11 11-16,8-2-18 15,4-3 6-15,3 2-23 16,0 0 23-16,-2 5-10 16,-1 4-2-16,-3 1 12 15,0 3 0-15,-3 1-3 16,0 0 3-16,0 0-20 16,1 8 18-16,2 6 4 0,-1 3 10 15,1-2-12-15,1-1 0 16,-1-4 17-16,5-2-17 15,5-5-30 1,6-3-62-16,4 0-118 0</inkml:trace>
  <inkml:trace contextRef="#ctx0" brushRef="#br0" timeOffset="4964.6885">11529 4407 574 0,'0'0'107'0,"0"0"-63"15,0 0-9-15,0 0 56 16,0 0-58-16,0 0 10 15,-74 24-13-15,57-13-25 16,4 0 39-16,5 0-44 16,4-2 2-16,4-1-16 15,0 0 13-15,4-2 1 16,11-4-2-16,5-2 12 16,2 0-6-16,1-5-4 15,1-9-34-15,-6 2 23 0,-7-4-22 16,-8 3-11-16,-3 1 29 15,0 1-19-15,-14 5 27 16,-4 3 7-16,-1 3 0 16,1 0-7-16,5 0 7 15,4 0-6-15,6 0 3 16,3 6-6-16,0-3-2 16,0 3 6-16,12-6 5 15,10 0-1-15,5 0 1 16,1-3 0-16,-1-7 7 15,-7-3-3-15,2-3 22 16,-5 2-5-16,-3-1-17 16,-1-1 56-16,-4 2-43 15,-3 1-3-15,-1 0 14 0,-4 4-24 16,-1 4 43-16,0 1-39 16,0 4 0-16,0 0-9 15,0 0 1-15,0 0-7 16,0 5 7-16,-7 11 0 15,-4 9 7-15,0 4-7 16,2 4 0-16,1 5-4 16,2 2 4-16,4-1 0 15,2-1-4-15,0-6 12 16,0-3-30-16,14-8 22 16,5-8-59-16,2-4 43 15,8-9-31-15,2 0-1 0,2-5 18 16,-6-9-31-16,-7-2 59 15,-7-1-6-15,-12 1 8 16,-1 1 44-16,0 1-22 16,-19 2 20-16,-5 0-8 15,-5 6-26-15,0 2 23 16,3 4-31-16,4 0 4 16,10 0 19-16,7 0-23 15,5 0-28-15,0-2-88 16,20-4-143-16,6-8-104 15</inkml:trace>
  <inkml:trace contextRef="#ctx0" brushRef="#br0" timeOffset="5451.0958">12169 4342 604 0,'0'0'75'16,"0"0"-74"-16,0 0 8 16,0 0 82-16,0 0-58 15,0 0 26-15,-5-7-34 16,-5 7-13-16,-5 0 27 0,-3 0-37 16,-3 10 11-1,-2 1 21-15,4 1-33 0,1 3 44 16,8-1-45-16,4 0 0 15,3-3-6-15,3-2 6 16,0-3-2-16,6 0 1 16,7-3 2-16,7-3 11 15,-3 0-12-15,0 0 0 16,-2 0 10-16,-2-4-5 16,-4-6-3-16,-1-2-2 15,-1-1 10-15,-2 0 0 16,-4 0-10-16,-1 3 0 15,0 3 10-15,0 3-4 16,0 4-6-16,0 0 0 16,0 0 1-16,0 1-21 0,0 13 15 15,0 6 5-15,0-1-4 16,0 1 4-16,12-3-5 16,6-2-29-16,6-3-58 15,-2-6-1-15,4-6-170 16</inkml:trace>
  <inkml:trace contextRef="#ctx0" brushRef="#br0" timeOffset="6515.3394">13129 4100 376 0,'0'0'275'16,"0"0"-224"-16,0 0-3 16,0 0-48-16,0 0 0 15,0 0 11-15,9 23 11 16,-3-3 22-16,0 5-28 15,-2 2-4-15,1 2 55 16,-4 2-65-16,-1-1 17 16,0 1 22-16,0-2-20 0,0-6 3 15,0-3-24-15,-1-3 0 16,-1-8-1-16,1-6 1 16,1 0 0-16,0-3 12 15,0 0-9-15,0 0 24 16,-2-6 7-16,0-8-29 15,2-5 12-15,0-5-17 16,0 0 0-16,0-3-6 16,0 3 0-16,0 0 4 15,4 4-9-15,5 3 9 16,4 3-27-16,-1 2 23 16,2 2-4-16,2 2 4 0,-1 2 6 15,1 2-6-15,1 4 6 16,-3 0 0-16,0 0-22 15,2 3 22-15,1 7 0 16,-4 5-8-16,0-1 14 16,-5 1-10-16,-2 2 4 15,-3-1 0-15,-3-1-10 16,0 2 10-16,0 2 0 16,-7-2 15-16,-6 3-15 15,-3-4 24-15,-3 0-20 16,-2-4-1-16,2 2 18 15,0-5-21-15,2-1 0 16,5-7 0-16,5-1-5 0,7 0-10 16,0-12-79-1,10-6-194-15</inkml:trace>
  <inkml:trace contextRef="#ctx0" brushRef="#br0" timeOffset="6886.5178">13453 4407 581 0,'0'0'94'0,"0"0"-83"16,0 0-11-1,0 0 53-15,0 0-5 0,84-18 8 16,-61 8-56-1,0-2 9-15,-7 1 14 0,-3-3-6 16,-2 4 29-16,-2-4-34 16,-3 1-9-16,-5 4 48 15,-1-1-51-15,0 6 0 16,0 2 0-16,0 2 5 16,0 0-9-16,0 0 4 15,0 0-1-15,0 0-22 16,-7 6 9-16,1 4 10 15,1-1-1-15,2 2-20 16,2-2-15-16,1 2-48 16,0-1-55-16,0-4-106 0</inkml:trace>
  <inkml:trace contextRef="#ctx0" brushRef="#br0" timeOffset="10077.5635">1699 2830 377 0,'0'0'230'15,"0"0"-210"-15,0 0-5 16,0 0 12-16,0 0-27 16,0 0 0-16,0 0 31 15,0 8-31-15,0-4 11 0,3 4 1 16,6 1-9-16,6 1 28 16,1-1-23-16,5 1-8 15,2 2 18-15,2 0-13 16,5 2 1-16,3 2-6 15,4-2 0-15,9-2 4 16,6-2-4-16,5-3 0 16,6-3 11-16,5-1-6 15,-2-1 3-15,-5 2-8 16,-9 2 0-16,-8 2-22 16,-14 0 22-16,-1-2-54 0,-6 1 11 15,-7-6-86-15,-1-1-124 16</inkml:trace>
  <inkml:trace contextRef="#ctx0" brushRef="#br0" timeOffset="12772.658">4523 2399 590 0,'0'0'98'0,"0"0"-85"16,0 0 41-16,0 0-42 15,0 0 51-15,19-80-9 16,-13 61-10-16,3-3-11 15,-3 0-20-15,3-7 0 16,0-2 51-16,3-5-62 0,1-3 0 16,2-1-1-16,2 1 18 15,0 2-28-15,-6 8 9 16,1 6 0-16,-6 12 3 16,-5 3-3-16,1 8 0 15,-2 0-7-15,0 0-16 16,1 8 8-16,0 9-1 15,4 2 16-15,-1 3-6 16,3-2 6-16,0-3 0 16,4-1 1-16,-4-6 6 15,2-1-11-15,-2-4 4 16,-2-1 0-16,1-4-4 16,2 0 4-16,0 0 0 0,1 0 2 15,2-7 10-15,4-11-3 16,0-4-9-16,1-5 0 15,2 1-1-15,-2 1 1 16,-4 2 0-16,0 6 5 16,-4 7 5-16,-5 5-14 15,-2 5 4-15,-1 0 0 16,2 0-15-16,-2 0 12 16,3 0-13-16,0 15 11 15,4 5 10-15,-4 3-3 16,0 5-2-16,1-3 0 15,-2 2 11-15,-2-3-11 0,0-5 0 16,3-2-2 0,0-5 2-16,5-5-34 0,5-7-130 15,4 0-187-15</inkml:trace>
  <inkml:trace contextRef="#ctx0" brushRef="#br0" timeOffset="13425.2803">5133 2074 344 0,'0'0'276'16,"0"0"-247"-16,0 0-12 16,0 0 25-16,0 0-19 0,0 0 14 15,-70 55-37-15,70-44 12 16,0 4 5-16,0-4-17 15,13 0 0-15,8-4 7 16,1-3-1-16,-4-3 11 16,-1-1-17-16,-4 0 10 15,-4 0 15-15,2-5-23 16,-4-8 18-16,-3-1 7 16,-1-3-26-16,-3-2 14 15,0 0-15-15,0-1 5 16,0 1-19-16,-7 7 14 15,-3 1-27-15,-4 5 20 16,2 1-5-16,2 5-4 0,-4 0 12 16,0 0 4-16,4 0-2 15,-1 5 2-15,5 0-3 16,1 0 1-16,5 2-4 16,0-1 0-16,0 2 6 15,5 1 0-15,12-2-13 16,3 1 14-16,5-5-1 15,2 0 3-15,3-3 10 16,1 0-16-16,-1 0 3 16,-2-6 0-16,-4-7 17 15,-6 0-17-15,-3 1 0 16,-3-2 30-16,-6 0 1 0,-3 0 10 16,-3-2-13-1,0 1-22-15,0 0 33 0,-8-1-34 16,-2 2-5-16,0 1 0 15,-1 5 16-15,2 1-17 16,2 0 1-16,-1 5 0 16,1 2-15-16,1 0 11 15,-2 0-41-15,4 2-59 16,4 10-27-16,0-2-70 16,0-3-273-16</inkml:trace>
  <inkml:trace contextRef="#ctx0" brushRef="#br0" timeOffset="13782.7708">5577 1922 503 0,'0'0'114'0,"0"0"-10"15,0 0-54-15,0 0 10 16,0 0 16-16,0 0-61 15,-16-8 46-15,7 8-61 16,-3 0 0-16,3 3 19 16,-3 10-16-16,-1 3-3 15,-2 5 0-15,0 2 7 0,2 4-2 16,-1 0-5-16,9 1 0 16,3-4 8-16,2-1-8 15,0-7-6-15,12-2 4 16,10-8 4-16,4-6-2 15,7 0 0-15,2 0 0 16,-3-3 5-16,-3-6-5 16,-4 4-26-16,-9-2 9 15,-3 2-87-15,-13 0 7 16,0 2-121-16</inkml:trace>
  <inkml:trace contextRef="#ctx0" brushRef="#br0" timeOffset="14408.9199">4614 1777 392 0,'0'0'82'15,"0"0"-80"-15,0 0 31 16,0 0 51-16,-63 80-5 16,47-51-25-16,-2 5-46 15,4 5 50-15,0 2-38 16,3 3-2-16,8 4 30 15,3 2-47-15,0 2 4 16,6 1-5-16,13 1 10 16,8-2-27-16,12-1 6 15,9-10-105-15,10-15-74 0,9-18-314 16</inkml:trace>
  <inkml:trace contextRef="#ctx0" brushRef="#br0" timeOffset="14918.2885">6023 1721 488 0,'0'0'0'0,"0"0"89"16,0 0-35-16,96 52-16 0,-74-33 49 16,-2 7-59-16,0 1-3 15,0 8 36-15,-7 1-43 16,-2 7-13-16,-4 3 4 15,-7 2 7-15,0 5-4 16,0 0-12-16,0-2 0 16,-10 0 7-16,-4-1-7 15,-2-3-24-15,-2 1-80 16,-9-4-66-16,-4-8-301 16</inkml:trace>
  <inkml:trace contextRef="#ctx0" brushRef="#br0" timeOffset="19729.2782">13593 4427 655 0,'0'0'67'0,"0"0"-65"15,0 0 22-15,0 0 5 16,70-72 22-16,-55 50-16 16,0 2-32-16,-4-2 61 15,-1-1-61-15,2 1 16 0,-8-3 14 16,-1 1-21-1,-2 2 23-15,-1 1-35 0,0 5 13 16,0 7 8-16,0 3-15 16,0 6-6-16,0 0 0 15,0 0-13-15,-2 0 9 16,-4 14 4-16,-1 2 0 16,0 2-9-16,4 2 10 15,3 1-1-15,0-1 0 16,0-2 8-16,0-2-8 15,0-2 0-15,5-5 3 16,1-2-3-16,1-2 0 0,0-3 0 16,1-2-5-1,4 0 11-15,2 0 8 0,3-7-14 16,4-7 0-16,0-2 6 16,0-1-6-16,-1 2 0 15,-3 5-3-15,-3 1 16 16,-2 3-23-16,-3 4 10 15,-2 2 0-15,-4 0-20 16,4 0 14-16,-2 2-18 16,-2 10 23-16,2 2 1 15,-4 3 2-15,-1-1-2 16,0 2 4-16,0-3-5 16,0-3 1-16,-3-3 0 15,0-6-9-15,1 2 25 16,2-5-14-16,0 0-2 15,0 0 0-15,0 0-13 0,2-11 9 16,13 0-34-16,4-1 8 16,-5 4 1-16,-2 5 17 15,-5 2 8-15,-2 1 2 16,-1 0-24-16,-1 0 26 16,6 0 0-16,-3 0-10 15,5 1 20-15,0 2-4 16,3-3-6-16,8 0 0 15,0 0 19-15,1 0-13 16,-1-8-6-16,-5-1 0 16,-5 2 9-16,-6 1-1 0,-3 3-8 15,-3 1 0 1,0 1-23-16,0 1 23 0,-11 0-7 16,-5 0-2-16,2 3 9 15,1 8-5 1,0-2 5-16,3 2 0 0,3 2-2 15,4 1 2-15,3-4 0 16,0 3 0-16,0-3 4 16,11-1-3-16,5-4-1 15,0-2 0-15,-1-3 9 16,2 0-1-16,-4 0-8 16,0-3 0-16,-3-7 16 15,-3 1-10-15,-4-4-6 0,-3 1 0 16,0-1-3-1,0 1 3-15,-1 0 0 0,-5 3 0 16,-1 3 8-16,3 4-14 16,1 0 6-16,0 2 0 15,1 0-14-15,2 0 14 16,-1 0-6-16,1 8 0 16,0 3 12-16,0 1-14 15,0-1 8-15,6 0 0 16,5-3-4-16,2-4 4 15,-1-1 0-15,1-3-4 16,5 0 17-16,0 0-18 16,0-3 5-16,0-9-4 0,-2 0-4 15,-1-3 8-15,-1 0 0 16,-4 1-5-16,-1 0 22 16,-2 3-6-16,0 0-11 15,1 0 8-15,-3 5 1 16,2-1-9-16,1 5 0 15,-4-1-1-15,2 3 9 16,-1 0-24-16,-1 0 16 16,1 0-9-16,-1 10-6 15,-1 4 15-15,-1 2 0 16,-1 1-6-16,1-2 15 16,2-2-1-16,-1-2-8 15,4-3 0-15,-2-2 12 16,7-3-9-16,3-2-3 0,1-1 4 15,8 0 3-15,-1-7 12 16,3-7-19-16,-4 0-4 16,-3 0-9-16,-6 4-1 15,-4 1 14-15,-7 4 0 16,-2 1 5-16,0 2-12 16,0 2 7-16,0 0 0 15,-5 0-9-15,-4 0 9 16,0 5 0-16,5 5-5 15,1 3 12-15,1 0-18 16,2 3 11-16,0-1 0 16,0 2-1-16,3-3 1 0,8-5-6 15,3-3 6-15,-1-6 0 16,3 0 0-16,-3 0 0 16,2-3 0-16,-4-7 21 15,-1-1-21-15,-1-2 0 16,-3 1 11-16,0 1 0 15,-1 5 12-15,-1-1-23 16,0 5 0-16,-2 2 1 16,-2 0-1-16,0 0-7 15,0 0 6-15,0 0-30 16,0 4 25-16,0 11 6 16,0 5 0-16,0 4-1 15,-2 0 5-15,-7 2-4 16,-3 0 0-16,-2 2 3 15,-1 1 3-15,-6-3-6 0,1-3 0 16,-2-3-1-16,0-2 1 16,6-8 0-16,6-1-6 15,4-7 15-15,6-2-22 16,0 0 13-16,0 0 0 16,0 0 9-16,5-7 14 15,11-10-23-15,1 0 0 16,3-5-40-16,1-1 0 15,-3 1-120-15,-1-1-514 16</inkml:trace>
  <inkml:trace contextRef="#ctx0" brushRef="#br0" timeOffset="20425.2748">15272 4464 643 0,'0'0'110'0,"0"0"-70"16,0 0-22-16,0 0 25 0,0 0 2 15,0 0-37-15,99-93 23 16,-66 67-26-16,-3-3 26 16,-1-3-31-16,-2 1 0 15,-3-1 22-15,-7-1-16 16,-4 2-6-16,-6-2 42 15,-4 2-34-15,-1 3 19 16,-2 8-27-16,0 5 0 16,0 8 12-16,0 5-12 15,0 2-1-15,0 0-13 16,-3 11 16-16,-10 12-15 16,-4 10 12-16,-2 2 1 15,2 0 4-15,3 0-4 0,4-2 0 16,6-6-3-16,2-5 7 15,2-4 3-15,0-3-7 16,0-4 0-16,16-2 10 16,6-4-10-16,6-3 0 15,8-2-2-15,0 0 2 16,-3-5-64-16,-5-6-95 16,-10-2-89-16</inkml:trace>
  <inkml:trace contextRef="#ctx0" brushRef="#br0" timeOffset="20592.2195">15437 4170 620 0,'0'0'138'16,"0"0"-138"-16,0 0 2 16,0 0 2-16,0 0-4 15,86 4 0-15,-48 4-2 16,0-2-75-16,-6 1-377 15</inkml:trace>
  <inkml:trace contextRef="#ctx0" brushRef="#br0" timeOffset="21502.3817">15601 4381 371 0,'0'0'163'16,"0"0"-152"-16,0 0 75 0,0 0-2 15,0 0-49 1,0 0 16-16,74 17-40 0,-59-17-11 16,-3 0 43-16,-4 0-29 15,-4 0 27-15,-1-3-11 16,0-6-3-16,-2-4 23 16,4-4-50-16,1 0 0 15,3-4 4-15,3-1 4 16,4 3-15-16,2 0 7 15,-1 7 0-15,1 1-10 16,-2 5 10-16,0 1-15 16,-4 5 12-16,-3 0-16 0,-1 0 18 15,-2 0-12-15,-3 0 10 16,-3 8-23-16,0 3 26 16,0 4 0-16,0 1-4 15,0 2 12-15,0-1-6 16,0-1-2-16,3-2 0 15,3-4 13-15,4-3-13 16,0-3 0-16,4-1 26 16,2-2-14-16,2-1 18 15,0 0-30-15,1 0 6 16,0 0 8-16,1-1-14 16,-2-7 0-16,2-2 11 15,-3-2-9-15,-4-2 6 16,0-2-8-16,-4-1 0 0,-3-1-6 15,-5 2 6-15,0-1 0 16,-1 8 1-16,0 4 10 16,0 2-18-16,0 3 7 15,0 0-19-15,0 0 5 16,0 0-19-16,0 11 33 16,-7 4-6-16,-2 4 11 15,1 0-5-15,1 1 0 16,4-1 3-16,3-2-9 15,0-2 6-15,0-2 0 16,0-2-9-16,8-2 23 0,5-6-23 16,2 0 9-1,8-3 0-15,-1 0 7 0,5 0-7 16,-1-4 0-16,-1-5 0 16,-5 1 11-16,0-2-9 15,-5-1-2-15,-2-1 0 16,-3-1 20-16,-2 1-16 15,-5 0-4-15,0 2 11 16,-1 4-10-16,-2 3 14 16,0 1-15-16,0 2 1 15,0 0-16-15,0 0 15 16,0 4-3-16,-2 11-6 16,-2 5 18-16,-1 0-9 15,2 1 0-15,3-3 0 16,0-2-4-16,0-3 4 0,2-3 0 15,10-2-5-15,8-4-5 16,9-4-72-16,-3 0-213 16</inkml:trace>
  <inkml:trace contextRef="#ctx0" brushRef="#br0" timeOffset="21633.9382">16530 4421 658 0,'0'0'0'16,"0"0"-90"-16,0 0-385 0</inkml:trace>
  <inkml:trace contextRef="#ctx0" brushRef="#br0" timeOffset="26223.0256">9114 5700 410 0,'0'0'153'0,"0"0"-63"16,0 0-25-16,0 0 0 15,0 0 46-15,0 0-53 16,0 0-54-16,0 0 42 16,-12 2-46-16,12 3 0 15,0 1-4-15,7 2 15 16,10-3 2-16,5-1-7 16,9-4 0-16,2 0 34 15,-1 0-40-15,-4-3 0 16,-6-3 0-16,-7 0 16 0,-3 0-13 15,-8-1-3-15,-4 0-7 16,0-1-6-16,0-1 13 16,0-1-31-16,-9 2 28 15,-2 1-22-15,0 3 15 16,3 1 10-16,3 1 0 16,5 2-24-16,0 0 24 15,0 0-54-15,0 0 36 16,15 0 9-16,1 9 6 15,4 4 3-15,-4 1 0 16,0 2-2-16,-5 3 6 16,1 1-4-16,-9 5 17 15,-3 4-12-15,0 3 45 0,-17 0-41 16,-2-4-3 0,0-4 15-16,0-5-17 0,8-7-4 15,5-3 0 1,3-7-35-16,3-2-23 0,0 0-122 15,0-1-487-15</inkml:trace>
  <inkml:trace contextRef="#ctx0" brushRef="#br0" timeOffset="28143.6889">9718 6129 712 0,'0'0'55'0,"0"0"-42"15,0 0-18-15,0 0 10 16,0 0 28-16,0 0 66 15,79-16-66-15,-39-5-6 16,-4-1-3-16,-8-2-13 16,-7 2 27-16,-4-1-38 15,-7-3 0-15,-7 0 12 16,-3-3-10-16,0-3-2 16,-7 3 0-16,-10 2-11 15,1 4-4-15,0 6 15 16,-1 7 0-16,4 2-15 15,1 5 7-15,1 3 6 0,-1 0 1 16,5 0 2-16,1 0-22 16,1 1 21-16,5 9-7 15,0 0-12-15,0-1 16 16,0-1 3-16,2-1 0 16,8-1-10-16,2 0 2 15,6-6 8-15,4 0 0 16,4 0 10-16,-1 0-7 15,4 0-3-15,-2 0 0 16,-2-3 6-16,0-1-5 16,1 1-1-16,0-2 0 15,1 0-4-15,-6 1 4 16,-5 1 0-16,-3 3-2 16,-10 0 12-16,-3 0-22 0,0 0 12 15,0 7 0 1,0 7 1-16,-10 5 6 0,1 0 10 15,-2 2-11-15,2-2 14 16,6-4-4-16,1-2-16 16,2-2 0-16,0-4 0 15,12-2 0-15,9-2 0 16,3-3-4-16,2 0 18 16,-3 0-10-16,-5 0-4 15,-7 0 0-15,-8 0-7 16,1 7 5-16,-4 0 2 15,0 11-9-15,-4 2 19 0,-9 2-8 16,1 3-2-16,2-6 0 16,7-1 15-16,3-4-5 15,0-2-10-15,0-4 0 16,8-3 6-16,12-3-17 16,6-2 11-16,2 0 0 15,2 0 19-15,-3-7-19 16,-6-1 0-16,-5 1-1 15,-7 1 5-15,-4-1-8 16,-5 0 4-16,0-3-18 16,0-2 17-16,-12 0-26 15,-6-1 2-15,1 0-17 16,2 4 7-16,5 3 24 0,1 1-2 16,4 3 4-1,-1 2 0-15,4 0 4 0,2 0 1 16,0 0 2-16,0 2-7 15,0 5-13-15,0 1 20 16,13-3 1-16,5-3-3 16,6-2 4-16,1 0 0 15,2 0-2-15,-1-5 13 16,-2-4-2-16,-2-1-9 16,-7 1 0-16,-6 3 45 15,-2 2-43-15,-7 3 24 16,0 1-25-16,0 0 7 15,0 0 4-15,0 0-12 0,0 0 0 16,-7 1-1-16,-2 8 10 16,2 1-12-16,-1 1 3 15,2 0 0-15,6-1 10 16,0 1-10-16,0 1 0 16,0-1 13-16,4-2-9 15,12-4-1-15,1 0-3 16,2-4 1-16,2-1 4 15,-4 0-5-15,-1 0 0 16,-3-11 13-16,-1 1-11 16,-6-2 0-16,-6 0-2 15,0 0-23-15,-3-3 12 0,-14 0-31 16,3 1 1-16,-4 5 25 16,2 1-13-16,5 3 16 15,4 2 6-15,2 2 7 16,4 1-23-16,1 0 21 15,0 0-23-15,0 4 19 16,0 4 1-16,4 0-7 16,8 1 7-16,4-3 5 15,1 0-4-15,4-4 4 16,0-2 0-16,0 0 22 16,3 0-22-16,-2-8 33 15,2-5-20-15,-4-2-1 0,2-2 45 16,-3-5-42-1,0-2 14-15,-1-3 16 0,-4-3-25 16,0 2 29-16,-3-1-44 16,1 1 1-16,-3 1 21 15,1 3-27-15,-4 7 0 16,1 7 11-16,-3 3-4 16,-3 4 4-16,-1 3-11 15,0 0 0-15,0 0-21 16,0 0 21-16,0 3-6 15,-5 11-2-15,-5 5 16 16,0 3-7-16,-1 0-1 16,0 2 0-16,0 1 2 15,2 4-2-15,2-3 0 16,2-2 1-16,5-1-1 0,0-6 4 16,0-3-4-16,5-3 0 15,8-3-9-15,2-5 9 16,3-3 0-16,0 0 7 15,4 0-1-15,-3-10-9 16,-2-3 3-16,-5-6-72 16,-5-3 3-16,-7 0-133 15,0 0-211-15</inkml:trace>
  <inkml:trace contextRef="#ctx0" brushRef="#br0" timeOffset="28319.2587">10756 5786 420 0,'0'0'63'0,"0"0"-43"15,0 0 38-15,0 0 32 16,0 0-41-16,0 0-49 16,85 8-5-16,-62-8-31 15,-6 0-407-15</inkml:trace>
  <inkml:trace contextRef="#ctx0" brushRef="#br0" timeOffset="30513.1851">11164 6161 572 0,'0'0'162'0,"0"0"-146"16,0 0-3-16,0 0-8 15,0 0 51-15,0 0 55 16,5-2-96-16,13-8 25 15,3-2-11-15,-1-1-28 16,-4-2 21-16,-1-2-22 16,-2 0 5-16,-4-3 7 15,-3 1-12-15,-1-3 0 16,-2-4-7-16,-3-1 21 0,0-2-26 16,0 0 12-1,0 4 0-15,-3 6-23 0,-3 5 25 16,0 8-2-16,1 0 0 15,-1 6-11-15,1-1 4 16,-2 1 4-16,0 0-20 16,1 0-4-16,-3 0 27 15,5 0 0-15,-1 1-6 16,2 1 13-16,3-1-10 16,-2-1 3-16,2 2 0 15,0-2-12-15,0 1 12 16,0-1-5-16,0 3 0 0,0 0-8 15,5 2 3-15,10-2 4 16,3-3 6-16,7 1 13 16,8-1-8-16,1 0-4 15,0 0 8-15,-2 0 2 16,-10 0-8-16,-4 3-3 16,-7 2 0-16,-3 4-12 15,-3 1 12-15,-2 1 0 16,-3 4-9-16,0-2 20 15,0 3-10-15,0 2-1 16,-3 1 0-16,-4 0 31 16,4 0-31-16,1-2 0 15,2-2-5-15,0-3 28 16,7 0-28-16,10-4 5 16,4-4 0-16,7-4 8 0,3 0-8 15,2 0 0-15,-3-2-1 16,-3-5 15-16,-11 4-18 15,-5 1 4-15,-8 2 0 16,-3 0-20-16,0 0 20 16,-7 0 0-16,-10 10-3 15,-2 4 14-15,2-2-9 16,2 0-2-16,6-2 0 16,6-1-2-16,3 0 2 15,0-1 0-15,2 0-1 16,13 1 4-16,7-1-13 15,3-6 10-15,1-2 0 0,3 0 2 16,-6 0 2-16,-5-2-4 16,-3-6 0-16,-11-1 6 15,-2 0-4-15,-2-2-2 16,0-3 0-16,-12 1-8 16,-2 2 8-16,-2-1-9 15,2 4 7-15,2 2-30 16,4 3 21-16,2 3 11 15,3 0-18-15,0 0 4 16,0 0-6-16,3 0 17 16,-2 0-2-16,2 0 0 15,0 0-13-15,0 3 18 16,9 0 0-16,9-3-8 0,3 0 21 16,3 0-13-16,6 0 2 15,0-6 3-15,-4-5 17 16,-1 2-22-16,-6-2 0 15,-2 3-6-15,-7 2 16 16,-6 1-10-16,-2 2 3 16,-2 2 7-16,0 1 27 15,0 0-29-15,0 0 1 16,-6 0-9-16,-5 0 0 16,-5 9 0-16,7-1-6 15,1-2 16-15,4-2-19 16,2-2 9-16,2-1-1 15,0-1-9-15,0 0-20 16,0 0-9-16,0 0-7 0,4 0-12 16,6-1-15-16,-1-8-361 15</inkml:trace>
  <inkml:trace contextRef="#ctx0" brushRef="#br0" timeOffset="32201.3444">11157 5978 374 0,'0'0'82'16,"0"0"44"-16,0 0-118 0,0 0 38 15,0 0 15-15,0 0-46 16,44-58 42-16,-24 41-50 16,6-2 4-16,1 2 54 15,-1 3-53-15,1 3 14 16,-4 7 8-16,-4 4-29 16,-5 0 5-16,-2 0-10 15,-2 12 0-15,-2 7-1 16,0 3 4-16,-2 2-3 15,-3 2 0-15,-3 1 12 16,2 2 31-16,-2 0-38 16,0 0 3-16,0-2 24 0,0-2-28 15,-3-4 9 1,-3-6-13-16,1-4 21 0,1-4-22 16,4-6 1-16,0-1 0 15,0 0 6-15,0 0 7 16,4-8-9-16,13-6-4 15,3-5 4-15,1 4-27 16,-3 4 23-16,-1 3-18 16,-5 7 10-16,-3 1-5 15,1 0 9-15,-2 0-3 16,-1 0 8-16,5 0-12 16,-3 3 11-16,3 1 0 15,7-1 2-15,5-3-2 16,0 0 0-16,3 0-3 0,-3 0-31 15,-6-4 31-15,-5-2-40 16,-8 2 7-16,-5 4 23 16,0 0-13-16,-5 0 13 15,-18 8 12-15,-2 6-3 16,-3 6 2-16,-1 1 2 16,7 2 0-16,5-3 28 15,12 2-25-15,5-5-3 16,0-3 0-16,5-4 12 15,14-4 4-15,8-6-16 16,2 0 2-16,4-5 21 16,0-10-22-16,-5-2 3 15,-2-1-4-15,-13 1-13 0,-3 1 0 16,-8 1-18 0,-2 3 9-16,-2 1 12 15,-17 1-8-15,-6 2 10 0,0 4 4 16,2 1-1-16,1 3-8 15,7 0 13-15,6 0 0 16,6 0-10-16,1 0 13 16,2 3-6-16,0 1-4 15,0 1 7-15,9 0-4 16,11-3 4-16,5 0 0 16,6-2 39-16,7 0-30 15,-1-6 5-15,-1-8-14 0,-1-3 3 16,-3 0 6-16,-8-1-9 15,-2-1 0-15,-7 5 27 16,-9 3-5-16,-5 3 25 16,-1 3-23-16,0 2-12 15,-3 3 14-15,-11 0-26 16,-4 0-1-16,-5 16-6 16,4 1 14-16,5 3-11 15,0 2 4-15,8-2 0 16,3 1-12-16,3-1 12 15,0-3 0-15,3-3-8 16,11-7 17-16,3-2-7 16,5-5-2-16,5 0 0 0,0-15 50 15,1-6-49 1,-2-7-1-16,-4-3 33 0,-4 0-33 16,-6-3 40-1,-4 0-40-15,-3-1 7 0,-3-3 22 16,-2 2-26-16,0-2-3 15,0 7 18-15,0 8-11 16,0 4-2-16,0 9-5 16,0 5 0-16,0 1-4 15,0 4 4-15,0 0-18 16,0 8 14-16,0 17-4 16,0 12-8-16,0 8 16 0,0 2 0 15,6-1 0 1,0-8 0-16,1-5 0 0,4-8-2 15,1-8 17 1,-3-6-18-16,2-5 3 0,1-6 0 16,4 0 10-16,6 0-10 15,2-9 0-15,0-4 14 16,-1-2-11-16,-3 2 3 16,-5 0-6-16,-6 0 0 15,-2 2-3-15,-5 3 3 16,-2 4 0-16,0-1-4 15,0 5 13-15,0 0-20 16,0 0-7-16,0 0 7 16,-6 3-20-16,1 9 24 15,1 5 7-15,4 1-7 0,0 0 18 16,0-2-26 0,9-2 15-16,10-5-15 0,3-2 9 15,4-7-134-15,1 0-72 16</inkml:trace>
  <inkml:trace contextRef="#ctx0" brushRef="#br0" timeOffset="33701.2224">12891 6079 673 0,'0'0'45'16,"0"0"-29"-16,0 0 34 15,0 0 37-15,107-43-52 16,-71 18 6-16,-2-2-39 15,-3-1 7-15,-4-3 28 16,-10-2-35-16,-4 1-2 16,-7 0 8-16,-6-4 4 15,0 7-11-15,0-1-1 16,0 4 0-16,-3 9 0 16,0 1 0-16,1 8 0 15,0 5-1-15,2 3 11 16,0 0-20-16,0 0 6 0,0 0-3 15,0 5-24-15,0 12 28 16,-1 8 3-16,0 6 8 16,-1 7-6-16,-2 4 24 15,1 3-26-15,-1 0 6 16,-1-3 37-16,-1-3-38 16,2-6 8-16,-1-8 7 15,2-5-14-15,3-8 5 16,0-8-11-16,0-3 0 15,0-1 8-15,6 0-3 16,14-14-5-16,8-9 9 16,5-7-9-16,-3 2-7 15,-5 7-32-15,-9 8 39 0,-4 8-31 16,-4 5 31 0,-4 0-27-16,0 0 11 0,-4 13-4 15,2 1 12-15,0 1 5 16,1-1 3-16,1-1 4 15,5-2-4-15,1-5 0 16,1-2-4-16,3-1 17 16,2-3-4-16,-1 0-9 15,2 0 0-15,0 0-2 16,-4 0 2-16,-3 0 0 16,-6 0-5-16,-1 0 11 15,-3 0-12-15,0 0-5 0,-9 4 10 16,-6 3-25-16,-4 3 26 15,5 2 0-15,3 1 0 16,6-2 11-16,5-1-20 16,0 1 9-16,0-3 0 15,5-3-3-15,15-2 3 16,4-3 0-16,3 0 5 16,-2-7-1-16,-2-6 2 15,-6 0-6-15,-8 1 0 16,-4-4 10-16,-5 4-10 15,0-5-3-15,-9 0 3 16,-6 1-20-16,-3 3 19 16,1 4-17-16,6 2 18 15,2 5-17-15,7 0 12 0,1 2-12 16,1 0 5-16,0 0-59 16,0 8 62-16,0 4 7 15,10 0 2-15,3-2-4 16,6-2 4-16,0-3 0 15,-1-3-4-15,3-2 15 16,-5 0-10-16,4-5-1 16,-7-10 0-16,0-5 6 15,-4 2-4-15,-1-4-2 16,1 0 6-16,-5 3 4 16,-2 2-10-16,-2 2 15 15,0 8-10-15,0 6 58 16,0-1-55-16,0 2-6 0,0 0-2 15,3 0-2 1,0 0-1-16,3 8-5 0,-2 13 8 16,7 3-4-16,-2 1 4 15,0 2 0-15,-1-1 2 16,-3 3 5-16,-3 0-7 16,0-6 0-16,-2 0 11 15,0-4-2-15,0-3-9 16,-2-2 0-16,-5-2-4 15,4-5-17-15,2-6 15 16,1-1-22-16,0 0 1 16,0 0 11-16,1-8 16 15,11-3 0-15,2-1 16 16,2-1-11-16,2-1 8 0,2 0-13 16,3 0-14-16,6-3 4 15,-1 0-130-15,-1-2-557 16</inkml:trace>
  <inkml:trace contextRef="#ctx0" brushRef="#br0" timeOffset="34078.5709">14326 5745 669 0,'0'0'30'16,"0"0"-29"-16,0 0-1 15,0 0 2-15,0 0 21 16,0 0-3-16,5 44-11 0,1-32 10 16,-1 0-19-16,-1-2-13 15,2-5-29-15,-2-3-181 16</inkml:trace>
  <inkml:trace contextRef="#ctx0" brushRef="#br0" timeOffset="34700.0986">14304 6089 295 0,'0'0'474'0,"0"0"-410"16,0 0-51-16,60-73 12 0,-33 38 37 16,-2-2-38-16,4-4 20 15,-4 2-44-15,-4 0 0 16,-6 3 30-16,-5 5-26 16,-5 5 0-16,-2 6 8 15,-2 7-1-15,-1 6 1 16,0 5-12-16,0 2 0 15,0 0-20-15,0 0 20 16,0 0-21-16,0 12 16 16,-1 3 5-16,-4 6 1 15,1 1-1-15,1 3 0 16,3 3-2-16,0-2 2 16,0 1 0-16,9-2-1 0,6-8 7 15,6-5 4-15,7-4-10 16,2-8 1-16,4 0 1 15,-1 0-2-15,-5-11 0 16,-7 1-1-16,-10 1 13 16,-7 6 1-16,-4-1-13 15,0 1 0-15,-3 3-1 16,-14 0 1-16,-2 0-3 16,2 7-7-16,1 3 17 15,3 5-13-15,4-1 6 0,2-1 0 16,4 3-8-16,3-1 13 15,0-1-5-15,0 1 0 16,10 0 12-16,8-1-10 16,-1-8-2-16,4-3 0 15,-3-2 6-15,-1-1-1 16,-4 0-5-16,-5-5 0 16,-5-12-31-16,-3-6-18 15,-3-5-149-15,-21-9-186 16</inkml:trace>
  <inkml:trace contextRef="#ctx0" brushRef="#br0" timeOffset="34842.0808">14415 5777 587 0,'0'0'115'16,"0"0"-99"-16,0 0-3 16,0 0 18-16,0 0-16 15,90 2-8-15,-40 7-7 16,2-1-26-16,-5 1-316 15</inkml:trace>
  <inkml:trace contextRef="#ctx0" brushRef="#br0" timeOffset="35732.935">15305 5692 747 0,'0'0'3'0,"0"0"20"16,0 0-41-16,0 0 36 15,0 0-11-15,-1 73 38 0,1-36-43 16,0 6 63-16,-9-2-35 16,2-5 1-16,-4-8 40 15,5-10-54-15,2-6 3 16,1-8-5-16,3-4-1 15,0 0 22-15,0-3-12 16,0-14-1-16,11-11-4 16,4-5-19-16,3-1 0 15,3 3 0-15,2 6-7 16,0 4-16-16,0 8 23 16,-4 5-1-16,1 5-13 15,-3 3 14-15,0 0 0 16,-4 2-3-16,-2 14 2 15,-5 11-13-15,-6-1 14 0,0 4 0 16,-6 1-4-16,-15-6 8 16,0 0-4-16,-1-5 0 15,1-4 6-15,4-4 5 16,7-4-11-16,4-7-24 16,4-1 22-16,2-1-22 15,0-13-66-15,4-5 33 16,7 5-4-16,4 1 59 15,-4 6-18-15,-3 5 20 16,-1 1-5-16,-3 1 13 16,1 0 5-16,-1 0 8 15,5 0-21-15,4 0 51 0,7 0-24 16,2 5-17-16,4-5 20 16,1 0-25-1,5 0-3-15,1-4 3 0,-1-6 9 16,-3-6-16-16,-5-1 2 15,-6 3-1-15,-11-2-10 16,-4 5 21-16,-3 3-15 16,0 1 5-16,-7 4 0 15,-5 3-10-15,2 0 10 16,2 0 0-16,2 6-8 16,3 3 8-16,3 1 0 15,0 1-3-15,0 2 15 16,11 0-11-16,6-2-1 0,9-2-17 15,4-6-38 1,1-1-248-16</inkml:trace>
  <inkml:trace contextRef="#ctx0" brushRef="#br0" timeOffset="38575.8948">16618 5995 621 0,'0'0'111'0,"0"0"-66"0,0 0-11 15,0 0-23 1,0 0 59-16,0 0-42 0,0 0-17 16,31-61 41-16,-23 55-52 15,-1 0 0-15,1 1 14 16,-5 0-6-16,-2 3 1 15,1-3-9-15,1 0 0 16,1-3 1-16,2-1-1 16,3-3 0-16,-3-6-3 15,-2 1 16-15,-1 2-21 16,-3-1 8-16,0 3 0 16,0 3-4-16,0 2 4 15,-12 2 0-15,-7 4-9 16,-5 2 19-16,-2 0-8 15,-4 0-2-15,4 6 0 0,2 10-7 16,3 5 8-16,2 5-1 16,4 0 4-16,3-1 0 15,6-1-5-15,6-5 1 16,0-4 0-16,0-6-7 16,9-3 7-16,2-4 0 15,4-2 15-15,9 0-14 16,2-5 15-16,3-10-16 15,-3-2 0-15,-3-4 10 16,-5 1-10-16,-3 1 0 16,-5 2-4-16,-4 8 12 0,-3-1-4 15,-2 10-4 1,-1 0-13-16,0 0-2 16,0 0-30-16,0 8 0 15,0 8 41-15,0 4 8 0,0 5-6 16,0 3 2-16,0 1 0 15,-2 1 22-15,-6-3-20 16,-1-2-2-16,-2-6 8 16,3-4 2-16,2-3-10 15,3-5 0-15,3-4 0 16,0-3 7-16,0 0-7 16,0 0-16-16,1-8 15 15,13-4-22-15,5-1 22 16,5 0-8-16,4 1 9 15,4-1-23-15,2 1 23 0,2 1 0 16,0 0 1-16,-3-1 3 16,-7 0-5-16,0-2 1 15,-6-3 0-15,-3-3 16 16,-4-1-16-16,-5-3 0 16,-2-2 5-16,-5 1 5 15,-1 3-16-15,0 2 6 16,0 8 0-16,-5-1 1 15,-3 2-1-15,-2 5-20 16,2-2 7-16,3 8 15 16,2-3-9-16,2 1 4 15,1 2 3-15,0 0-22 16,0 0-19-16,0 0 8 0,0 2 24 16,0 9 15-16,0-2-11 15,0-3 5-15,0 4 0 16,12-5 0-16,6-1 3 15,7-3-3-15,5-1 25 16,6 0-20-16,1 0 7 16,0-7-12-16,0 4 6 15,-7-2 7-15,-9 5-13 16,-6 0 0-16,-7 0 3 16,-8 0-3-16,0 0-3 15,0 0 2-15,0 0 1 16,0 0-19-16,0 3 24 0,-8 10-5 15,-2 1 20-15,2 5-19 16,1-2 27-16,2 4-28 16,2 0 4-16,3-3 35 15,0-1-32-15,0-4-7 16,0-1 7-16,11-4-1 16,8-4 15-16,7-2-20 15,6-2-1-15,3 0 32 16,0 0-32-16,0-12 0 15,-4 1 6-15,-4 0 1 16,-6 2 1-16,-8 1-8 16,-5 2 0-16,-5 1-2 15,-3 0 12-15,0 0-10 16,0 0 1-16,-6 0 13 0,-5 3-21 16,0 2 7-16,2 0 0 15,1 0-20-15,-1 9 20 16,3 3 0-16,0-2-2 15,0 6 8-15,3-1-13 16,3 0 7-16,0-3 0 16,0 0-8-16,8 0 8 15,9-4 0-15,5-1-5 16,6-7 17-16,2 0-19 16,1 0 7-16,0-3 0 15,-2-4-10-15,-4 2 10 0,-7 1 0 16,-6 1-3-1,-9 3 11-15,-3 0-15 0,0 0 7 16,0 0 0-16,0 0-31 16,-5 0 20-16,-5 7 11 15,-2 3-1-15,1 1 11 16,5 0-18-16,0 0 8 16,3 0 0-16,3 0-1 15,0-1 1-15,0-2-6 16,0-1 6-16,5 0 0 15,9-4-1-15,0-1 1 16,3-2 0-16,-2 0-12 16,-2-3 12-16,-4-6-10 15,-2-5 9-15,-5 1-15 16,-2 1 11-16,0-1-23 0,-7 2 28 16,-5 2-27-16,0 6 27 15,3 0-12-15,3 3-2 16,3 0-22-16,3 0 19 15,0 6-24-15,0 3 32 16,6-2-20-16,12-3 29 16,2-2 0-16,5-2-5 15,-2 0 14-15,3-2-7 16,-4-9-2-16,-4-4 0 16,0-2 76-16,-5-4-61 15,1 1 27-15,-5-2 16 16,0-2-33-16,1-5 10 15,0 0-35-15,1 0 10 0,1-1 6 16,-2 2-11-16,-2 2-5 16,0 3 2-16,-3 7 1 15,-3 4 28-15,-2 6-19 16,0 3-11-16,0 3 25 16,0 0-26-16,0 0-11 15,0 9 8-15,-13 8 2 16,3 9-4-16,1 3 5 15,3 4 0-15,1 2 4 16,5-1-4-16,0-7-1 16,0-3-1-16,7-6 2 15,8-3-1-15,4-5 1 16,8-3 0-16,4-7 9 16,4 0-7-16,2 0-2 0,-1-9 3 15,-6-3 7 1,-5 0-3-16,-7-2-7 0,-8 4 0 15,-4 3-3-15,-4 3 11 16,-2 2-8-16,0 1 14 16,0 0-2-16,0 1-14 15,0 0 2-15,0 0-4 16,0 0-23-16,0 0 23 16,0 0-20-16,-3 14 20 15,-5 1 8-15,1 2-2 16,1-1-2-16,3-2 0 15,3-1-6-15,0-5 6 0,0-3-4 16,11 0 1-16,5-5-14 16,3 0 16-16,2 0-24 15,0-1-5-15,0-12 23 16,-4-1-32-16,0-3 5 16,-2 3 7-16,-5 0-21 15,-4 3 28-15,-4 7 12 16,-2 4 8-16,0 0-25 15,0 0 25-15,0 6 0 16,0 9-6-16,0 1 13 16,0 1 7-16,1-3-13 15,13-4 6-15,-1-3 32 0,3-2-27 16,1-5 11-16,1 0 2 16,-2 0-21-16,1-15-4 15,-7-3-40-15,-5-5-159 16</inkml:trace>
  <inkml:trace contextRef="#ctx0" brushRef="#br0" timeOffset="38756.2688">18006 5702 784 0,'0'0'53'15,"0"0"-53"-15,0 0 0 16,107 2 8-16,-49-2-8 16,-2 0-190-16</inkml:trace>
  <inkml:trace contextRef="#ctx0" brushRef="#br0" timeOffset="40030.9613">18974 5949 796 0,'0'0'81'0,"0"0"-38"16,0 0 16-16,0 0 2 15,0 0-15-15,0 0-37 16,63-52 8-16,-37 29-6 16,2-2-11-16,-4-6 3 15,1-1 0-15,-6-1-3 0,-6-3 0 16,-7 6-4-16,-5 2 16 15,-1 8-9-15,0 7-3 16,0 8 0-16,0 5-28 16,0 0 19-16,-6 5-50 15,-2 12 48-15,-1 6 5 16,1 6 0-16,5 2 6 16,3-2 0-16,0 0-18 15,0-5 18-15,16-4-9 16,1-7 0-16,3-9 5 15,4-4-3-15,3 0 7 16,-1-7 0-16,0-15-12 16,-2 0 12-16,-3-5 0 0,-4-2-3 15,-4 0 12 1,-6 2-10-16,-1 2 1 0,-4 4 0 16,-1 8 27-16,-1 5-24 15,0 3-2-15,0 5-1 16,0 0 4-16,0 0-24 15,0 5 12-15,0 12 8 16,0 8-6-16,0 5 6 16,0 4 0-16,-4 8-1 15,-4-3 18-15,-1 1-11 16,-4-8-6-16,4-9 7 16,1-8 17-16,2-7-16 15,6-4-8-15,0-4 0 16,0 0 9-16,0 0 11 15,20-16-18-15,7-6 5 0,3 2-14 16,-4-1-9-16,-3 11-7 16,-8 3 14-16,-5 4 16 15,-1 3-31-15,-3 0 24 16,-1 0 0-16,1 13-14 16,0-2 19-16,3 1-5 15,1 1 0-15,1-3 3 16,2-3 1-16,-1-1-4 15,4-5 0-15,-1-1 22 16,1 0-22-16,-2 0 0 16,-1-6-7-16,-4 0 21 0,-3-6-2 15,-1 2-12 1,1-1 0-16,-5 0 1 0,-1 2-1 16,0 1 0-16,0 5-5 15,0 2 18-15,0 1-32 16,0 0 19-16,-1 0-18 15,-5 0 2-15,-2 1 16 16,2 9-1-16,2 0-5 16,1 4 12-16,0 1-21 15,3-3 15-15,0 2 0 16,0-3-7-16,0 1 4 16,6-4-1-16,7-2 3 15,5-1 1-15,-1-5-20 0,7 0 20 16,-5 0 0-16,-2 0-18 15,-1 0 16 1,-6-3 2-16,-2-4 19 0,2 2-18 16,-3-4 26-16,4 1-27 15,1-2 0-15,0-1 11 16,3 2-11-16,-2 3 0 16,2 4 0-16,-5 2 5 15,-2 0-25-15,0 0 20 16,-3 5-11-16,0 7-1 15,1 5 10-15,0 0 2 16,1 0-8-16,5-4 10 16,0-4-13-16,4-5-2 0,3-4-44 15,-2 0-17-15,-6-2-197 16</inkml:trace>
  <inkml:trace contextRef="#ctx0" brushRef="#br0" timeOffset="40161.5098">19853 5771 702 0,'0'0'0'16,"0"0"-144"-16</inkml:trace>
  <inkml:trace contextRef="#ctx0" brushRef="#br0" timeOffset="41395.5016">20557 6070 524 0,'0'0'331'0,"0"0"-209"16,0 0-84-16,0 0 20 15,0 0-25-15,0 0-30 16,28-53 42-16,-8 28-45 16,1 0 8-16,0-1 8 15,-5 0-12-15,-4 2 6 16,-8 0-10-16,-2 6 0 15,-2 1 5-15,0 4-5 16,0 5 0-16,-2 3-3 0,-1 5 7 16,-2 0-8-1,0 0-20-15,-1 3-1 0,2 9 3 16,-2 3 22-16,1 1 0 16,4 4-1-16,1 0 6 15,0-2-10-15,0-4 3 16,3-4 2-16,9-3-21 15,5-4 22-15,3-3-1 16,5 0 11-16,7-8-2 16,1-8-8-16,1-6-1 15,-6-2 0-15,-1 0 6 16,-5-3-6-16,-4 3 0 16,-3-3 9-16,-3 1-8 15,-2 1 10-15,-2 0-11 16,-2 6 0-16,-1 3-9 15,-2 4 9-15,1 9 0 16,-1 0-4-16,-2 0 16 0,2 2-20 16,-3 1 8-16,2 0 0 15,-2 0 0-15,0 0 0 16,0 0-2-16,0 0-12 16,0 0 23-16,0 0-18 15,0 10-29-15,0 4 38 16,0 8-14-16,0 3 14 15,0 3 0-15,0 4 0 16,0-1 9-16,0 1-11 16,0-4 2-16,5-5 0 0,8-4-11 15,0-7 11 1,1-5 0-16,3-2 4 0,3-5 4 16,-1 0-12-16,5 0 4 15,0-13 0-15,-3-4 8 16,-2-2-8-16,-1-2 0 15,-4-1 7-15,-1 0 1 16,-4 3-16-16,-2 4 8 16,-4 6 0-16,-3 5 6 15,2 0-6-15,-2 4 0 16,0 0-10-16,0 0-1 16,0 0 11-16,0 6-30 15,-2 11 30-15,-7 4-15 0,2 3 15 16,0 2 0-1,1-1 0-15,3-3 9 0,3-1-18 16,0-6 6-16,0-5-84 16,0-6 7-16,0-4-121 15,3 0-305-15</inkml:trace>
  <inkml:trace contextRef="#ctx0" brushRef="#br0" timeOffset="41575.8618">21009 5704 508 0,'0'0'91'0,"0"0"-86"0,0 0-5 16,0 0-2-16,0 0-8 15,94 6-124-15,-85-6-193 16</inkml:trace>
  <inkml:trace contextRef="#ctx0" brushRef="#br0" timeOffset="41778.8235">20770 5696 682 0,'0'0'127'0,"0"0"-45"0,0 0-64 16,0 0 47-16,0 0-65 16,0 0-12-16,62-1 9 15,-14-1-96-15,4 0-119 16</inkml:trace>
  <inkml:trace contextRef="#ctx0" brushRef="#br0" timeOffset="44906.149">22058 5643 403 0,'0'0'82'0,"0"0"27"16,0 0-30-16,0 0-16 15,0 0 9-15,0 0-21 16,0-30-40-16,0 30-3 15,0 0-8-15,-3 0 0 16,-9 16-1-16,-9 4 3 16,-3 5 36-16,-4 1-38 15,1 1 0-15,4 3 65 16,1-2-62-16,9 0-2 16,7-6 8-16,6-3 1 15,0-4-18-15,4-4 8 16,19-3 0-16,5-5 9 0,6-3-7 15,8 0-2-15,0-10 13 16,-3-7-7-16,-4-5 1 16,-5-2-7-16,-3-5 0 15,-6 2 1-15,-3-3-1 16,-5 2 0-16,-4 1-3 16,-3 3 8-16,-2 3-5 15,1 6 0-15,-2 5 3 16,0 5-15-16,-3 3 12 15,0 2 0-15,0 0-3 16,0 0 11-16,0 0-17 16,0 0 2-16,0 7-21 15,0 12 22-15,0 8-9 16,0 3 15-16,0 6 1 0,0 5 5 16,0-2-6-16,0 1 0 15,-4-5 0-15,-3-9 20 16,0-4-14-16,3-10-6 15,1-5 0-15,0-6 5 16,3-1-4-16,0 0-1 16,6-8 9-16,12-11-19 15,1-4-6-15,2 3-14 16,-4 7 1-16,-3 4 22 16,-5 4-4-16,0 5 8 15,-3 0 1-15,0 0-17 16,-1 0 8-16,2 0 2 15,2 7-1-15,3 0 17 0,4 0-7 16,1-2 0-16,3-4 0 16,0-1 8-16,-7 0-8 15,0 0 0-15,-2-6 7 16,-2-4-7-16,0-4 7 16,0 2-7-16,-3 0-20 15,-3-4 7-15,-3 3-3 16,0 3-27-16,0 3 42 15,0 7-6-15,0 0-9 16,-8 0 15-16,-2 5 1 16,0 7-6-16,2 3 9 15,1 0-3-15,1 1 1 0,5-1 11 16,1-3-13-16,0 1 1 16,0-2 0-16,5-2 13 15,7-1-13-15,3-4 0 16,5-1 2-16,3-3 9 15,3 0 5-15,3 0-16 16,-1-10 0-16,1-4 5 16,-3 0-2-16,-2-4-3 15,-4-4 0-15,1-2 10 16,-6-5-7-16,3 2-3 16,-3-1 0-16,-2 0-7 15,1 0 7-15,-2 6 0 16,1 2-1-16,-4 4 13 0,0 4-14 15,-2 0 2-15,-2 4 0 16,-2 1 0-16,-3 4 0 16,2 0 0-16,-2 3-1 15,0-1 8-15,0 1-22 16,0 0 15-16,0 0 0 16,-4 4-20-16,-9 9 20 15,-4 4 0-15,0 2-6 16,0 7 17-16,-2 1-8 15,4 3-3-15,0 3 3 16,3 2 27-16,4 2-28 16,0-1-2-16,3-5 11 0,5-3 2 15,0-1-14-15,0-7 1 16,5-1 0-16,10-2-7 16,0-3 7-16,2-2 0 15,3-4 0-15,-1-3 15 16,1-5-9-16,-1 0-6 15,1 0 0-15,-1-10-2 16,2-4 6-16,-2-3-4 16,0-1 0-16,-2-1 4 15,-6-3 4-15,3 0-8 16,-3-3 0-16,2-1-2 16,-2-1 2-16,0 4 0 15,0 1-8-15,-5 5 18 16,-1 7-10-16,-4 6 0 15,-1 1-3-15,0 3-18 0,0 0 21 16,0 0-27-16,0 3 13 16,-8 11 14-16,-2 1-5 15,0 4 5-15,1-2 0 16,0 0 6-16,-2 2-6 16,2 5 0-16,0-1-11 15,1 3 27-15,0 0-16 16,5-2 0-16,2 1 3 15,1-6-2-15,0-4-1 16,0-3 0-16,7-5-10 16,3-5 26-16,4-2-13 15,2 0 3-15,4 0-1 0,0-14 36 16,0-1-40-16,-5-3 11 16,0-4 13-16,-3 0-13 15,-2-5 3-15,2-5-15 16,-3-1 0-16,0-6-2 15,1-5 4-15,-1 1-2 16,0-3 0-16,0 8 13 16,0 7-44-16,-1 5 31 15,-2 10 0-15,-2 3-6 16,0 3 6-16,-2 3 0 16,-1 1-4-16,1 3 26 15,-1 3-7-15,-1 0-15 16,2 0 0-16,-2 0-12 15,0 5 12-15,0 9-35 0,0 6 33 16,-10 5 4-16,-2 3 8 16,4 1-10-16,0 4 1 15,1-2 5-15,6 2 5 16,1-4-11-16,0-3 0 16,0-3 10-16,10-7-14 15,1-1 4-15,1-1 0 16,1-6 5-16,-2-2-5 15,0-3 0-15,-2-3-4 16,2 0 7-16,0 0-7 16,-1-3 4-16,-3-6 0 0,1-4 16 15,2-1-16 1,-3-3 0-16,3-2-2 0,0 0-7 16,-3 1-20-16,4 1 29 15,0 3-14-15,3 7 13 16,0 3-43-16,-1 4-16 15,-1 0 29-15,-2 0-32 16,-4 3 60-16,-3 8-20 16,-3 1 2-16,0 5 20 15,0 2 1-15,-7 0 7 16,-3 4 12-16,-1-2-3 16,5-1 39-16,3 0-55 15,3-3 2-15,0-4 8 0,0-4-8 16,12-4 3-1,4-4 21-15,5-1-5 0,2 0 35 16,0-3-56-16,-2-7 0 16,-3-2 8-16,-3-2-5 15,-3-1-3-15,-4-4 0 16,-5 0 5-16,-3 1-1 16,0 5-4-16,0 5 0 15,0 3-1-15,0 5 1 16,0 0 0-16,0 0 0 15,0 0-50-15,0 12 42 16,-6 5 6-16,0-2 2 0,1 2 1 16,0-1-1-1,4 1 0-15,1-5-3 0,0 0-5 16,0-4-7-16,12-1 15 16,4-2-16-16,2-5 7 15,3 0-10-15,-3 0-7 16,-1 0 23-16,-2-7 3 15,-2-3 3-15,-1-2-3 16,0 0 0-16,-2-1-2 16,1-2 2-16,0 4 0 15,-1 1-5-15,2 1 21 16,-2 4-31-16,-3 1 15 16,-1 3 0-16,-3 1-7 15,3 0 7-15,-3 0-6 16,0 0 0-16,-3 8-4 0,2 7 4 15,-2 5 6-15,0 2 0 16,0-3 12-16,0 1-5 16,0-3-5-16,0-4 10 15,0-4 0-15,0-1 13 16,0-4-23-16,0-2 3 16,10 1 44-16,8-3-20 15,2 0 7-15,5 0-36 16,-1 0 3-16,-4 0 21 15,0 2-24-15,-4 1 1 16,-4 0 4-16,-1-1 0 16,-2 1-10-16,0 1-18 0,0-2-56 15,1 0-19-15,-2-1-308 16</inkml:trace>
  <inkml:trace contextRef="#ctx0" brushRef="#br0" timeOffset="45034.0943">24105 6079 768 0,'0'0'217'16,"0"0"-130"-16,0 0-72 15,0 0-15-15,0 0-2 16,0 0-231-16</inkml:trace>
  <inkml:trace contextRef="#ctx0" brushRef="#br0" timeOffset="50297.9164">23469 2587 407 0,'0'0'88'16,"0"0"-30"-16,0 0 12 0,0 0-29 15,0 0 11-15,0 0-18 16,0 0-11-16,0-48 51 15,0 41-67-15,0 5 3 16,0-1 17-16,-2 3-26 16,2 0 15-16,-4 0-16 15,0 0 1-15,-6-2-9 16,-4-1 9-16,-4-4-1 16,-3 4 0-16,-1-1 6 15,0 1-4-15,-1-1-2 16,-1 4 0-16,-3 0-2 15,-3 0 2-15,-3 0 0 16,-4 0-2-16,-3 9 8 0,-5 3-10 16,3 1 4-1,1 1 0-15,3-1-16 0,5 1 16 16,4 0 0-16,0 2-2 16,1 2 9-16,1 1-14 15,0-2 7-15,-2 3 0 16,-2-1-12-16,-3 1 12 15,-2 3 0-15,1 1 0 16,3 4 3-16,2 3-3 16,2 1 0-16,1 3 0 15,-2 1-8-15,2 3 8 16,-2 0 0-16,2 3-5 0,2-3 18 16,3 1-20-16,4-1 7 15,4 0 0-15,5 0-1 16,-1-3 1-16,4 5 0 15,-2-4-2-15,1 3 11 16,-5 4-10-16,2 2 1 16,-1 6 0-16,-1 3-6 15,5-4 6-15,2-1 0 16,3-3-1-16,2 1 8 16,0 2-7-16,5 4 0 15,12-3 0-15,4 2-1 16,2-10 1-16,6-3 0 15,-1-4-6-15,2-4 16 0,4-2-3 16,5 0-7 0,4 1 0-16,7-1 0 0,6 1 0 15,8 3 0-15,4-2-10 16,1 0 28-16,3-4-24 16,6-5 6-16,4-4 0 15,12-9 6-15,12-6-6 16,7-4 0-16,4 0-6 15,0 0 21-15,-2-3-10 16,-5-3-5-16,-4-1 2 16,-6-2 10-16,-12 0-12 15,-10-5 0-15,-9-5 2 0,-5-4 10 16,-3-5 23 0,4-8-19-16,-2-6-5 0,-4-4 26 15,-3-5-37-15,-2-2 0 16,-8-1-1-16,-7-5 12 15,-8-2 8-15,-6 0-17 16,-9 0 9-16,-2 0 2 16,-9 1-8-16,-5 3-5 15,0-5 0-15,0-1 9 16,-13 2-11-16,2 2 2 16,-1 7 0-16,-3 6 2 15,1-3 3-15,-3 1-5 16,-2-3 0-16,-4-1 5 15,-3-2 4-15,-3 2-9 16,-4 1 0-16,-2 4-4 0,-2 1 7 16,-4 5-3-1,2 0 0-15,-5 7 3 0,1 2-3 16,0 3 0-16,-5 2 0 16,0-3-8-16,-3 0 18 15,0 1-10-15,-2 2 0 16,2 6-1-16,-1 5-3 15,2 7 4-15,3 5-18 16,-2 4 12-16,6 0-11 16,3 11 1-16,6 4 8 15,5 3-65-15,5 4 39 16,2-1-76-16,6 1 3 0,2-5-87 16</inkml:trace>
  <inkml:trace contextRef="#ctx0" brushRef="#br0" timeOffset="55606.2476">20690 3124 350 0,'0'0'69'0,"0"0"60"15,0 0 11-15,30-85-81 16,-27 61-5-16,-2-2 17 0,-1 0-44 16,0-3 23-16,0 3-15 15,-3 3-35-15,-10 4 42 16,-8 2-42-16,-7 3 0 15,-13 2 0-15,-12 5 4 16,-8 4 1-16,-12-1-5 16,-10 4 4-16,-5 0 3 15,-4 0-7-15,-1 0-4 16,1 11 3-16,-1 5-2 16,1 1-3-16,4 1 5 15,1 2-2-15,6 3-8 16,0 5 11-16,3 5-4 15,7 6 0-15,1 3 8 16,7 6-8-16,7 4 1 0,8 4 3 16,10 0-3-16,6 1 3 15,11 2-11-15,9 3-1 16,12 5 11-16,0 2 1 16,24-1 0-16,9 0 1 15,11-5-8-15,10 2 7 16,8-2 0-16,13-2 4 15,7 3-4-15,12-6 0 16,6 0-2-16,7-3 2 16,3-7-4-16,6-2 4 15,-2-4 0-15,4-6 2 16,-6-4 14-16,-1-9-21 16,-3-7 5-16,-5-10 0 15,2-6-2-15,-1 0 7 16,1-9-5-16,-1-14 5 0,-2-8 9 15,-13-4-14-15,-7-8 0 16,-16-3 0-16,-8-6 14 16,-9-9-14-16,-8-5 0 15,-4-9-1-15,-17 0 1 16,-14 0-1-16,-6 0-9 16,-20 8 10-16,-13-2-12 15,-8 5 18-15,-2 2-6 16,0 0 10-16,-2 6-1 15,-4 0 7-15,-2 0-16 0,-1-1 8 16,-8 0-10 0,-1 0 3-16,-4 8-1 0,-2 4 0 15,-1 6-1-15,0 9-5 16,2 2 6-16,5 6 0 16,7 4-19-16,11 4 7 15,10 5-23-15,15 6-7 16,8 1-41-16,10 2 16 15,0 0-112-15,18 0-295 16</inkml:trace>
  <inkml:trace contextRef="#ctx0" brushRef="#br0" timeOffset="56227.6196">20731 3087 460 0,'0'0'170'0,"0"0"-77"16,0 0-64-16,0 0 67 15,0 0-22-15,0 0-32 16,123-95 22-16,-57 66-63 16,11-6 13-16,14-4-5 0,9-4 5 15,11-5 8-15,6 0-22 16,0-1 0-16,-3-1 0 15,-7 4 0-15,-10-3 0 16,-12 8-2-16,-15 7 2 16,-18 6 2-16,-22 12-2 15,-16 5 0-15,-9 6 38 16,-5 5-19-16,0 0 0 16,0 0-19-16,0-1-11 15,0 1 5-15,0 0-62 16,10 0-31-16,5 0-15 15,6 0-50-15,6 1-162 0</inkml:trace>
  <inkml:trace contextRef="#ctx0" brushRef="#br0" timeOffset="56721.8453">23589 3104 594 0,'0'0'133'15,"0"0"-69"-15,2-81-29 16,-2 45 29-16,-7-6-7 16,-8-5 8-16,-4-4-39 15,-7-2-11-15,-6-1 34 16,-3 2-31-16,-2-1-4 15,-4 3-14-15,0-1 9 16,-1-4-4-16,-3-1-5 0,2 0 0 16,2 3 3-1,4 8 4-15,7 3-2 0,6 6-5 16,5 8 0-16,6 5-5 16,-1 9 5-16,4 4-59 15,0 5 7-15,-1 3-67 16,-6 2-33-16,-6 0-22 15,-1 0-283-15</inkml:trace>
  <inkml:trace contextRef="#ctx0" brushRef="#br0" timeOffset="57369.1725">22853 1894 495 0,'0'0'106'16,"0"0"-19"-16,0 0-18 15,0 0-21-15,0 0-35 16,0 0 42-16,-97-42-55 16,69 42 5-16,-4 0 44 15,-2 3-47-15,0 9 22 16,-2 5-24-16,-3 2 3 15,3 1 2-15,0 4-5 0,1 2 0 16,-3-1-1-16,4 2 9 16,0-4-1-16,10 2-7 15,5-2-1-15,9 2-10 16,6 0 11-16,4-2 0 16,0-4-5-16,9 0 15 15,17-4-10-15,12 0 0 16,9-5 0-16,6-3-5 15,2-6 5-15,-1-1 0 16,-6-1 10-16,-5-14-1 16,-7-3 3-16,-6-5-5 15,-4-6-2-15,-5-7 37 0,-3-3-42 16,-6-7 0-16,-6 0 5 16,-6-3-4-16,0-1 27 15,0 2-28-15,-13-1 0 16,-7 6-11-16,-10 4 11 15,-4 7 0-15,-8 2 2 16,-6 6 15-16,-11 6-22 16,-9 2 5-16,-12 8 0 15,-8 5-10-15,-1 3 10 16,4 0 0-16,9 15 9 16,6 7-6-16,10 8-2 15,11 2-1-15,4 3 0 16,9 3-24-16,11 2 24 0,10 7-44 15,12-1-36 1,3 3-42-16,6-7-90 0</inkml:trace>
  <inkml:trace contextRef="#ctx0" brushRef="#br0" timeOffset="60607.2905">19467 2568 379 0,'0'0'108'15,"0"0"9"-15,0 0-62 16,0 0 16-16,0 0-37 16,0 0-12-16,0 0 86 15,0 0-82-15,0-26-14 16,0 26 31-16,0 0-33 15,0 0 11-15,0 0-21 16,0 0 0-16,0 0-21 16,0 0 21-16,0 10-14 0,0 7 5 15,0 2 18-15,0 7-2 16,7-3-7-16,-2 0 1 16,1-1-1-16,1 0 0 15,-2-5 0-15,2-3 2 16,-1-2-1-16,-1-4-2 15,-2-6 1-15,1-2 0 16,0 0 32-16,7 0-23 16,8 0 10-16,4-11 29 15,4-2-44-15,-2-1 0 16,-4 1-4-16,-3 1 0 16,-5 3 7-16,-1 1-7 0,0 1-1 15,-2 2-2-15,3 3-52 16,4 2-9-16,7 0-82 15,1 0-27-15,-2 0-207 16</inkml:trace>
  <inkml:trace contextRef="#ctx0" brushRef="#br0" timeOffset="62309.0649">17859 2498 608 0,'0'0'122'16,"0"0"-119"-16,0 0 20 15,0 0-23-15,0 0 0 16,0 0 20-16,9 56-15 15,0-26 15-15,1 3 53 16,-1 4-65-16,-1 0 40 16,-2-1-48-16,-1 0 0 15,2-6 20-15,-1-5-19 16,-2-8-1-16,2-8 0 16,-4-3 11-16,3-6 0 0,4 0-11 15,7-1 0-15,13-18 59 16,7-6-57-16,0-1-1 15,-7-1-1-15,-8 10 12 16,-9 3-6-16,-6 9-6 16,-4 5-2-16,-2 0-20 15,0 0 19-15,3 0-22 16,0 0 2-16,1 0 13 16,5 7 5-16,-1-1 5 15,2 0 0-15,3-6 5 16,0 3 1-16,0-3-6 15,2 0 0-15,3 0 10 0,0-5 2 16,1-7-12 0,-2 0 0-16,-3 2-4 0,-3 3 7 15,-6 3-3-15,-4 4 0 16,-1 0-4-16,0 0-15 16,0 0 3-16,0 0-27 15,-8 9 24-15,1 1 15 16,2 4 4-16,5-6-4 15,0-2 0-15,0 1-8 16,0-3 12-16,7-3 0 16,10 1 3-16,1-2 3 15,5 0 5-15,3-5-11 16,1-7 7-16,0-1-4 16,-1-4-3-16,-1-1 0 15,-3 1 10-15,-3-4-9 16,-8 4 0-16,-3-2-1 0,-5 6 4 15,-3 1 4-15,0 5-8 16,0 5 0-16,0-1 8 16,0 3-8-16,0 0-4 15,-9 3 1-15,-5 13 3 16,-7 6-7-16,-1 2 7 16,-4 1 0-16,5 4-8 15,1 0 8-15,0 5 0 16,10-1-4-16,2 1 10 0,7-1-9 15,1-4 3 1,0-5 0-16,3-6 1 0,10-3-1 16,4-10 0-1,4-5-2-15,3 0 10 0,2-1 13 16,0-13-21-16,-6-3-8 16,-4 1 4-16,-7-1 4 15,-5 0-4-15,-4 0-5 16,0 0-14-16,0 3 11 15,0 1-9-15,-6 4-4 16,2 1 22-16,2 4-15 16,1 3 18-16,1 0-10 15,0 1 8-15,0 0-16 16,0 0 18-16,0 0-20 16,0 0 10-16,0 0 2 0,6 0 8 15,7-3-1 1,5-3 8-16,0-3 21 0,4-3-20 15,-1-5 9-15,-2-3 25 16,0-1-39-16,-2-1 26 16,-2-2-16-16,-3 1 1 15,-4-2 25-15,-1 3-39 16,-4 2 0-16,-3 6 27 16,0 6-23-16,0 4-3 15,0 4-1-15,0 0-13 16,-3 4-2-16,-10 14 15 15,0 8 0-15,3 1-7 0,3-3 15 16,2 0-11 0,5-3 3-16,0-3 0 0,0-4 2 15,3-2-2-15,9-4-34 16,8-5 16-16,3-3-64 16,1 0-56-16,-3-8-404 15</inkml:trace>
  <inkml:trace contextRef="#ctx0" brushRef="#br0" timeOffset="62460.2107">18770 2667 445 0,'0'0'128'0,"0"0"-128"16,0 0-4-1,0 0 4-15,97 29-20 0,-36-23-66 16,2-4-335-16</inkml:trace>
  <inkml:trace contextRef="#ctx0" brushRef="#br0" timeOffset="64522.6922">24513 2276 229 0,'0'0'143'0,"0"0"-94"0,0 0 48 15,0 0-32-15,0 0 3 16,0 0-18-16,0-10-20 16,0 8 39-16,0 1-27 15,0 1-23-15,0 0 26 16,0 0-45-16,-2 5-23 15,-3 12 18-15,-2 11 5 16,-1 8 1-16,0 7 1 16,4 4 8-16,1-5 17 15,-1-3-24-15,1-10-2 16,-1-7-1-16,3-5 13 0,-2-6-13 16,1-7 0-1,2-4 0-15,0 0 15 16,0 0-12-16,0 0 5 0,0 0 22 15,0-1-6-15,0-13 19 16,0-9-43-16,6-7 0 16,1-7-5-16,0-6 5 15,-4-1-15-15,1 3 15 16,4 5-35-16,-1 4 33 16,0 10-26-16,1 5 19 15,1 6-8-15,0 5 3 16,-2 4 2-16,4 0-1 15,4 2-40-15,0 0 50 16,0 2-12-16,0 10 9 0,-5 3-19 16,-3 2 25-1,-7 3-9-15,0 3 8 0,0 1-6 16,-3 4-3-16,-10-2 10 16,-1-2 0-16,1-5-3 15,3-4 3-15,2-4 0 16,5-5-3-16,1-1 7 15,2-4-19-15,0-1-5 16,0 0-4-16,13 0 20 16,4-1 4-16,2-9-6 15,-2 2-2-15,-5 4 16 16,-7-2-13-16,2 6 5 16,-4 0 0-16,-2 0 0 0,4 0 0 15,0 0 0-15,1 1-2 16,4 6 13-16,0-1-1 15,6 0-10-15,2 2 3 16,5-2 8-16,2-3-11 16,-3-3 0-16,-2 0 0 15,-8 3-51-15,-5-3 40 16,-5 0-19-16,-2 0 30 16,0 0-24-16,0 5-15 15,0 1-70-15,0 5 86 16,0 3 23-16,0 1 5 15,0 4 10-15,3-2-8 0,12 4 19 16,10 4-26 0,10 1-1-16,9 1 0 0,3-7-103 15,-4-8-281-15</inkml:trace>
  <inkml:trace contextRef="#ctx0" brushRef="#br0" timeOffset="67024.7101">22828 1285 330 0,'0'0'139'0,"0"0"13"16,0 0-117-16,0 0 9 16,0 0 25-16,0 0-49 0,0 0 43 15,0-11-53 1,0 11-3-16,0 0 36 0,0 0-31 15,0 0-12-15,0 0 29 16,0-2-18-16,0 2 17 16,0 0-28-16,0 0 2 15,0 0-3-15,0 0 1 16,0 0 0-16,0 0-2 16,0 0 8-16,0 0-12 15,0 0-7-15,0 0 13 16,0 7-26-16,0 8 26 15,0 1 0-15,0 4-10 16,0 2 25-16,0-3-21 16,0 4 6-16,0-3 0 15,0-3 2-15,0-3-2 0,0-3 0 16,0-2-5 0,0 1 15-16,2-4-11 0,0-2 1 15,-2 3 0-15,1-2 0 16,1-4 0-16,-2 2 0 15,0-3 4-15,1 0 8 16,-1 0-7-16,2 0 2 16,-1 0 0-16,4 0 77 15,2-9-75-15,7-6 1 16,4-4-4-16,3-3-1 16,1 0-2-16,-3 0-3 15,-2 0 0-15,-4 5-5 0,-1 1 5 16,-5 4 0-16,1 0 1 15,0 2 10-15,2 3-11 16,-3-5 0-16,2 4 0 16,2-1-9-16,1-1 9 15,-1 5-3-15,3-1-2 16,-2 0-12-16,-2-1 17 16,-2 4-22-16,-5 0 22 15,0 3-23-15,-2 0 23 16,1-1-11-16,1-1 4 15,0 1-28-15,-2-1 14 16,7 2-18-16,1-2-47 16,0 1 75-16,2-1-84 15,-5 2-52-15,-3 0-79 16</inkml:trace>
  <inkml:trace contextRef="#ctx0" brushRef="#br0" timeOffset="72600.4694">19525 2475 186 0,'0'0'157'0,"0"0"-70"15,0 0-65-15,0 0 53 16,0 0 54-16,0 0-119 15,0 0 13-15,0 0 34 16,2-33-28-16,-2 32 8 16,0-2-33-16,0 2-4 0,0-1 38 15,0 1-29 1,0 0-9-16,0-1 7 0,0 2 0 16,0 0-3-16,0 0-4 15,0 0 0-15,0 0 3 16,0 0-3-16,0 0 0 15,0 0 5-15,0 0-1 16,0 0 2-16,0 0-6 16,0 0 10-16,0 0-14 15,0 0 4-15,0 0 0 16,0 3 0-16,0 8 5 16,0 2-5-16,0 5 0 0,0-1 9 15,-2 3-16 1,2 1 7-16,-2-1 0 0,1 2 10 15,1-3-8-15,0-4 1 16,0-2-3-16,0-2 5 16,0 1-8-16,0 0 3 15,0 0 0-15,0-2-1 16,0-3 10-16,0 0 3 16,1-5-12-16,1 1 0 15,-1-3 5-15,0 0-1 16,1 0-4-16,0 0 31 15,-1 0-26-15,1 0 28 16,4 0-20-16,0-8 3 16,4-6 11-16,1-3-27 15,4-3 0-15,0-3 0 0,4-2 6 16,-1-2-8-16,4 1 2 16,-2 1 0-16,-2 6-2 15,-4 0 2-15,-3 7 0 16,-3 1-1-16,-4 5 8 15,2 2-8-15,-2 2 1 16,-2-1 0-16,-1 0-3 16,1-1 3-16,1 1 0 15,-2 1-2-15,1-1 11 16,-1 1-19-16,-1 2 4 16,0 0-33-16,0 0 37 15,0 0-72-15,0 0-21 0,2 0 12 16,-2 5-29-1,0 7 1-15,0 2-107 0</inkml:trace>
  <inkml:trace contextRef="#ctx0" brushRef="#br0" timeOffset="74567.0292">20681 2975 167 0,'0'0'133'15,"0"0"-110"-15,0 0 73 16,0 0-80-16,0 0 42 16,0 0 21-16,0 0-31 15,3-34-12-15,-3 27 10 16,0 2-23-16,0 1 37 16,0 0-51-16,0 2 16 15,0 0 36-15,-3 2-51 16,-3-3-8-16,-1 3 14 15,-1-3-2-15,-1 1-3 16,-1 2-11-16,-1 0 2 16,-1 0 5-16,-2 0 3 15,-2 5-10-15,-1 9 0 0,2 0 2 16,-1 3 2-16,5-1-4 16,-1 1 1-16,3 4-1 15,0-3 0-15,0 1 2 16,2 1-2-16,4-1 9 15,0-1-10-15,3 0 1 16,0 1 0-16,0-3-11 16,9 2 15-16,5-4-4 15,6-4 0-15,0 1 10 16,8-5 3-16,2-6-13 16,1 0 1-16,0 0 3 15,0 0 1-15,-4 0-4 16,-3-5-1-16,-6-2 11 0,-3 0 10 15,-1-1-17-15,-1-1-1 16,-4-1 23-16,0-1-22 16,3 0-4-16,-3-2 0 15,0-1 11-15,2-3-8 16,-3 1-3-16,-2-1 0 16,-3 0 3-16,-1 3-3 15,-2 2 0-15,0 1-1 16,0 0 5-16,-5 3-5 15,-3-1 1-15,-1 0 0 16,-1 1 9-16,0 0-9 16,1 1 0-16,-3-2 0 15,1 2 8-15,-4-3-15 16,2 2 7-16,-4-1 0 0,4 3 2 16,-4 0-2-16,4 1 0 15,1 2-2-15,1-2 8 16,1 2-9-16,3 2 3 15,-3-3 0-15,1 3-4 16,0-1 10-16,-6 1-12 16,3 1-2-16,-3 0 8 15,1 0-2-15,4 0 2 16,-3 0 0-16,1 8-8 16,-2 1 15-16,0 2-9 15,2 3 2-15,3 2 0 16,-1-1-19-16,4 0 19 0,1-2-13 15,0-2 8 1,1 0-16-16,4-1 20 0,0-2-27 16,0 2-1-16,0-3 12 15,0 2-20-15,0-3-1 16,0 1 10-16,4 3-32 16,2-3-2-16,4 3-86 15,0-6-114-15</inkml:trace>
  <inkml:trace contextRef="#ctx0" brushRef="#br0" timeOffset="75078.7739">20568 2948 175 0,'0'0'171'0,"0"0"-120"16,0 0 7-16,0 0-22 15,0 0 34-15,0 0-70 16,-30-4 5-16,21 4-1 16,-3 0 2-16,0 0-6 15,1 2 26-15,0 2-22 0,2 2 4 16,3 0-8-16,1 4-20 16,2-1 6-16,3 2-116 15,0 2 25-15,0-3-96 16</inkml:trace>
  <inkml:trace contextRef="#ctx0" brushRef="#br0" timeOffset="82066.9797">23619 2609 285 0,'0'0'111'16,"0"0"-9"-16,0 0-56 15,0 0 23-15,0 0-36 16,0 0-1-16,0 0 48 16,-26-21-80-16,25 20 19 15,-3-2 23-15,-3 0-32 0,2 0 16 16,-2 1-26 0,-1-1 0-16,-1 1 33 0,-1 0-33 15,-4 1 0-15,-5 1-10 16,0 0 25-16,-2 0-26 15,0 0 11-15,2 0 0 16,2 5-5-16,1 3 5 16,4-1 0-16,-3 3-6 15,4-3 16-15,-1 2-16 16,1-2 6-16,0 6 0 16,-2-1-13-16,3 0 13 15,2 1-1-15,0 4-5 0,3 1 8 16,2 2-4-1,1 1-5-15,2 1 7 0,0-3-17 16,0 1 17-16,6-3 0 16,6 2-2-16,0-4 9 15,3 1-9-15,1-3 2 16,5-3 0-16,0 0-1 16,1-4 1-16,0-1 0 15,4-2 12-15,-2-1-9 16,5-2 19-16,0 0-22 15,-1 0 3-15,-4 0 14 16,0-2-17-16,-2-6 0 16,-1 1 8-16,-4-2-5 0,-3-1 27 15,-3-1-18-15,0 0-12 16,-3 0 39-16,-2-2-39 16,-1 1 0-16,-3 1 8 15,2 0-1-15,0-3 2 16,0 0-9-16,-1 0 0 15,-3-2 2-15,0 1-2 16,0 3 0-16,0-2-5 16,0 2 16-16,-8 0-11 15,-1 0 0-15,-4-3 0 16,2 3-6-16,-1 3 6 16,-3-2 0-16,2 2-2 15,-4-2 12-15,5 3-13 16,-2 0 3-16,0 5 0 0,-1 0-12 15,2 0 12-15,-3 3-19 16,0 0 15-16,-6 0-12 16,1 1 15-16,-4 5-3 15,-1 3-16-15,2 0 7 16,5 2-29-16,1 1-28 16,4 3-4-16,4-2-102 15,3-3-199-15</inkml:trace>
  <inkml:trace contextRef="#ctx0" brushRef="#br0" timeOffset="100699.5815">4845 2501 69 0,'0'0'80'0,"0"0"-32"0,0 0 17 16,0 0 7-16,0 0-47 15,0 0 32-15,0 0-49 16,-8-3 2-16,8 1 25 16,0 2-35-16,0 0 13 15,0 0 8-15,0 0-15 16,0 0 20-16,0 0-26 15,-1 0 0-15,1 0 24 16,0 0-9-16,-2 0 12 16,2 0 7-16,0 0-32 15,0 0 33-15,0 0-35 0,-1 0 5 16,1 0 33 0,0 0-36-16,0 0 10 0,0 0-12 15,0 0 7-15,0 0-9 16,0 0 2-16,10 0 0 15,10 0-5-15,6 2 9 16,5 1-4-16,6-3 0 16,5 0 27-16,2 2-20 15,0-2-7-15,2 0 0 16,-6 0 13-16,-6 0-12 16,0 0 3-16,-5 0-4 15,-2 0 7-15,-3 0-3 16,-6 0-4-16,-2 0 0 0,-4 0-2 15,0 0 2 1,-2 2 0-16,-2-1-3 0,2 1 18 16,-2 0-25-16,-2 0 10 15,3-1-2-15,1 4-14 16,-1 4 15-16,2 3-14 16,3 4-23-16,3 2-55 15,1-3-66-15,-6-4-202 16</inkml:trace>
  <inkml:trace contextRef="#ctx0" brushRef="#br0" timeOffset="119905.8095">15619 4774 208 0,'0'0'94'15,"0"0"-21"-15,0 0-31 16,0 0-35-16,0 0 1 15,0 0 59-15,0 0-24 16,1-47 11-16,-1 42 8 16,0 3-47-16,0-1 38 15,0 2-33-15,0 1-19 16,0 0 36-16,0 0-29 0,0 0-6 16,0 0-2-1,0 0 7-15,0 0-8 0,0 0 1 16,3 0 0-16,5 0-14 15,3 6 22-15,5 1-8 16,3-2 22-16,3-1-19 16,0-1 38-16,4-2-31 15,2 0-8-15,1 2 47 16,-1 0-48-16,-1-1 7 16,-3 2-8-16,1-2 15 15,-4 2-12-15,0-2-3 16,-5-2 0-16,1 0 8 15,-7 0-7-15,0 0-1 16,-2 5 0-16,-1-4 1 16,1 2-24-16,1 3-22 0,-1 3-42 15,-3 4 10 1,-5-3-173-16</inkml:trace>
  <inkml:trace contextRef="#ctx0" brushRef="#br0" timeOffset="126452.0578">2214 6786 690 0,'0'0'72'0,"0"0"9"0,0 0-47 16,0 0 15-16,0 0 17 15,0 0-37-15,0 0 15 16,-67-36-10-16,61 36-18 16,-2 0 7-16,-5 0-23 15,-8 4 0-15,-3 11-5 16,-4 0 10-16,-1 4-5 16,4 2 0-16,3 4 5 15,5 1-8-15,1 3 3 16,10-2-1-16,6-1-10 15,0-2 9-15,3-6 1 16,16-4-5-16,5-4 5 16,4-5 1-16,5-5 0 15,0 0 0-15,3 0-3 16,-8-8 6-16,-7-1-3 0,-9 6 0 16,-9 1 1-16,-3 2-6 15,0 0 5-15,0 0 0 16,0 0 2-16,-3 0 3 15,-8 0-4-15,-2 5-1 16,3 1 7-16,2 5-20 16,-2-1 13-16,8 2 0 15,1-1-10-15,1-1 9 16,0 0-11-16,6-2 5 16,10-1-6-16,1-4 11 15,2-2 2-15,2-1-2 16,-6 0-8-16,-2 0 12 0,-5 0-2 15,-4-5 0-15,-4-2 11 16,0-3-8-16,0-1-3 16,0-3-1-16,-4-1-2 15,-4 1 6-15,-5 3-4 16,7 2 1-16,-2 4 0 16,3 3-9-16,0 2 9 15,1 0-9-15,1 11 7 16,-2 5-16-16,5 0 17 15,0-2-12-15,0-1-3 16,5-2-5-16,4-4 3 16,4-4-8-16,-1-2 24 15,3-1 4-15,0 0 5 0,1-4-7 16,-4-7 2 0,-1-1 5-16,-2 0-7 0,-2-4 2 15,-1 0 19 1,-3 2-20-16,4 2 15 0,-2 2-16 15,-1 3 8-15,1 2-5 16,-2 2-3-16,3 3 0 16,2 0-3-16,-1 0 3 15,2 7-3-15,4 3-4 16,-6 6 7-16,-1-1-11 16,-4 3 11-16,-2-3 0 15,0-1 1-15,0 1 4 16,-2-3 9-16,-3-5-14 15,1 0-25-15,4-7 18 16,0 0-45-16,0 0-6 0,0 0 41 16,2-11 17-16,7-3 0 15,0 1-5-15,3 2 5 16,-2 2-9-16,2 1 9 16,-3-1 0-16,0 2 16 15,-1-1-10-15,-1-1 23 16,-1 0-18-16,0-4-1 15,-1-2 10-15,0-2-20 16,1 3 0-16,-3-1-1 16,-3 3 12-16,3 7-7 15,0 3-4-15,-3 2 0 16,3 0-15-16,0 0 5 0,1 9-9 16,4 13 19-16,-2 2 0 15,-2 3 9-15,-2-3-9 16,-2-4 0-16,0-3 15 15,0-8-15-15,0 1-1 16,0-4-8-16,0-5 9 16,0-1-4-16,0 0-15 15,0 0-35-15,9 0 53 16,2-10-15-16,2-4 14 16,0-2 2-16,2-4 3 15,-1 1 9-15,0-3-12 16,3 2 0-16,-2-1 18 0,0 1-17 15,0-1-1-15,0 1 25 16,-2 1-20 0,-1-1 18-16,-1 3-13 0,-2-2-8 15,-1 3 32-15,-2 1-30 16,-1 3-4-16,-4 5 35 16,-1 4-11-16,0 3-4 15,0 0-20-15,0 0 1 16,0 0-3-16,-3 6 2 15,-9 12-7-15,0 8 4 16,-1 2 6-16,3 4 6 16,9-2-9-16,1-3 0 15,0-5 0-15,0-2 0 16,11-7 0-16,5-8-3 16,1-5 1-16,2 0-10 0,1-18-31 15,-6-7-113-15,-10-4-229 16</inkml:trace>
  <inkml:trace contextRef="#ctx0" brushRef="#br0" timeOffset="126590.983">2616 6799 581 0,'0'0'108'16,"0"0"-53"-16,0 0-55 15,0 0 8-15,0 0-24 0,81-16-28 16,-46 15-257-16</inkml:trace>
  <inkml:trace contextRef="#ctx0" brushRef="#br0" timeOffset="127628.9374">2821 6977 76 0,'0'0'497'0,"0"0"-497"16,0 0-6-16,0 0 6 16,0 0 60-16,0 0-41 0,58 34 4 15,-42-34 12 1,-5 0-22-16,1 0 22 0,-3-7-6 16,-4-6 7-16,0-6 39 15,-1-4-59-15,1 1 4 16,-2-3 3-16,3-2-21 15,3 2 17-15,-1 4-19 16,0 4 0-16,-2 7 1 16,-3 4-1-16,0 3 0 15,-1 1-2-15,-2 2 5 16,3 0-6-16,-3 0-2 16,5 0-11-16,2 6-4 15,-4 5 20-15,4 3 0 16,-1 2 3-16,0 1 1 0,-1-2 7 15,2-2-11-15,-1-4 6 16,0-2 21-16,3-3-27 16,4-4 0-16,1 0 23 15,5-4-12-15,3-10 7 16,-2-2-18-16,-2 0 6 16,-6 2-4-16,-2 4 5 15,-7 2-7-15,-1 4 13 16,-2 1 7-16,0 3 4 15,0 0-24-15,0-1 0 16,0 1 2-16,0 0-2 16,0 0-1-16,0 0-2 15,0 0-5-15,0 8 7 0,0 6 0 16,0 3 1-16,0 3-9 16,0 0 9-16,0-1-1 15,10-2-4-15,3-6-16 16,0-3 20-16,2-6-28 15,-2-2 15-15,-1 0-4 16,-2 0 27-16,-2 0-9 16,-2-10 9-16,-3-1-6 15,-2-1 8-15,-1-4-11 16,0 2 0-16,0-2 6 16,0-1-6-16,-6 3 0 15,-3 0-2-15,-4 2 8 16,3 2-6-16,3 6 0 0,1 1 2 15,1 1-10-15,2 2 8 16,0 0-9-16,-3 0 1 16,4 6-11-16,-1 8 10 15,0 4-2-15,3-1 11 16,0 0-14-16,0 2 0 16,8-5-16-16,7-4 20 15,0-5-25-15,2-5 15 16,-4 0-1-16,1 0 21 15,-2-8-2-15,-3-6 2 16,2 0 0-16,-4 2 11 16,-1 4-8-16,0 2 40 15,-3 0-5-15,-1 5-24 16,-2-2 26-16,4 3-40 0,0 0 1 16,-1 0-6-16,2 0 5 15,2 0-4-15,0 13-4 16,0 2 8-16,0 5-11 15,-1 2-12-15,0 0-36 16,0-3 9-16,3-5-60 16,1-7-167-16</inkml:trace>
  <inkml:trace contextRef="#ctx0" brushRef="#br0" timeOffset="127780.2768">3610 6906 650 0,'0'0'267'0,"0"0"-192"16,0 0-60-16,0 0 19 16,0 0-34-16,0 0-12 15,16-2-81-15,-10 1-336 16</inkml:trace>
  <inkml:trace contextRef="#ctx0" brushRef="#br0" timeOffset="134130.6362">12950 8368 518 0,'0'0'146'16,"0"0"-57"-16,0 0-21 15,0 0 11-15,0 0-12 16,0 0 28-16,0 0-59 16,0 0-17-16,0-68 15 15,25 61-34-15,7 0 0 16,4 6-2-16,2 1 15 15,0 0-18-15,-7 4 5 16,-1 13 0-16,-9 2-9 16,-3 5 14-16,-11 5-5 0,-7 0 0 15,-1 0 4 1,-23 2-11-16,-7-4 7 0,-5-5 0 16,-2-2 5-16,2-6-5 15,10-3-1-15,5-4 1 16,9-3-22-16,9-4 15 15,0 0-12-15,3 0 19 16,0-1-11-16,0-6-3 16,0 0 14-16,1 3 0 15,4-1 2-15,2 4-10 16,1 1 8-16,1 0 0 16,0 1-9-16,3 13 21 15,2 3-11-15,3 2 5 16,4 3 9-16,1-3-6 15,2 1-9-15,6-3 0 0,6 0 3 16,-1-3-3-16,1-5-84 16,-6-6-169-16</inkml:trace>
  <inkml:trace contextRef="#ctx0" brushRef="#br0" timeOffset="134762.6976">13056 8947 737 0,'0'0'21'16,"0"0"-17"-16,0 0 35 15,0 0 28-15,-98 47 15 16,61-26-20-16,-3 3-48 16,-6 2 58-16,-2 1-49 0,-1-2 2 15,-3-2 18-15,6-1-25 16,6 0 3-16,3-5-21 16,5 2 10-16,2-4-4 15,9-7-6-15,6-2 0 16,8-4-8-16,5-2 7 15,2 1-31-15,0-1-36 16,0 0-11-16,-1 3 8 16,-2-1-114-16,-6-2-366 15</inkml:trace>
  <inkml:trace contextRef="#ctx0" brushRef="#br0" timeOffset="135662.2539">11302 9743 489 0,'0'0'274'0,"0"0"-151"16,0 0-108-16,0 0 17 16,0 0 19-16,0 0-40 15,-13 36 59-15,2-9-12 0,2-1-28 16,0 3 47-16,2 2-75 15,1-1 18-15,0-1 1 16,0 1-19-16,6-5-2 16,0-3-8-16,0-2-79 15,15-6-18-15,13-12-148 16,11-2-207-16</inkml:trace>
  <inkml:trace contextRef="#ctx0" brushRef="#br0" timeOffset="135983.5703">11508 10011 769 0,'0'0'86'16,"0"0"-85"-1,0 0 70-15,0 0-41 0,0 0-12 16,0 0 5-16,-48 65-18 16,50-43 5-16,20-5-10 15,11-2 0-15,4-6 13 16,2-8-13-16,-1-1 0 15,-8-3 14-15,-5-14-11 16,-8-2 9-16,-9-6-12 16,-8 0 0-16,0 0 7 15,-15-1-7-15,-8 6 0 16,-4 1 18-16,-1 6-11 16,-2 7 8-16,5 3-15 15,7 3 4-15,5 0-10 16,10 0 6-16,3 0-67 0,4 11-49 15,26-1-46-15,15-6-156 16</inkml:trace>
  <inkml:trace contextRef="#ctx0" brushRef="#br0" timeOffset="136560.9279">13544 9223 113 0,'0'0'621'16,"0"0"-554"-16,0 0-59 15,0 0 4-15,0 0 38 16,0 0 10-16,77 55-17 16,-47-30 58-16,8 2-62 15,3 1-1-15,6 2 12 16,3 1-35-16,7 0 28 15,1 1-29-15,2-2-11 16,-4-3 23-16,-6-2-26 16,-9-4 0-16,-6-4-7 15,-14-1 20-15,0-5-26 0,-5 0-22 16,-6 0-77-16,-4 3 18 16,-6 1-150-16,0-2-211 15</inkml:trace>
  <inkml:trace contextRef="#ctx0" brushRef="#br0" timeOffset="137303.7207">14539 10057 650 0,'0'0'50'15,"0"0"-2"1,0 0 9-16,0 0-5 0,0 0 10 16,0 0-10-16,0 0-28 15,10-40 35-15,-7 37-28 16,-1 0-15-16,-2 1 56 15,0 0-46-15,0 2 8 16,0 0-1-16,0 0-27 16,-2 0 12-16,-14 0-18 15,-8 0 0-15,-13 0-2 16,-2 2 7-16,-3 8-5 16,4 2 11-16,8 2 1 15,10 1-16-15,10-3 4 0,10 2 0 16,0-5 0-16,14 2 1 15,16-2-1-15,8 2 0 16,5-2 6-16,-3 2-2 16,-6-1-4-16,-8 2 0 15,-8-1-5-15,-6 3 5 16,-8-2 0-16,-2 1-6 16,-2 1 10-16,0 0-8 15,0 0 4-15,-10 1 0 16,-4 2 2-16,-4 1-2 15,-5 0 0-15,-3 0-3 16,-6 0 20-16,-5-2-23 0,-2-2 6 16,2-3-4-1,0-1-11-15,4-3-20 0,4-1-57 16,6-6-44-16,5 0-113 16,3-8-457-16</inkml:trace>
  <inkml:trace contextRef="#ctx0" brushRef="#br0" timeOffset="138255.2814">11137 10626 696 0,'0'0'128'16,"0"0"-100"-16,0 0-25 15,0 0 5-15,0 0 81 16,0 0-45-16,-114 70 11 16,72-48-7-16,-3 4-24 15,-4 3 20-15,-6-2-33 16,-5 3-5-16,-2 0 3 16,-4-1-9-16,2-1 0 15,5-5-1-15,8-1 9 16,7 0-22-16,7-5 14 0,6-1-60 15,4-3 28-15,5-3-55 16,3 1-46-16,5 2-47 16,-5-3-196-16</inkml:trace>
  <inkml:trace contextRef="#ctx0" brushRef="#br0" timeOffset="138638.7323">9555 11310 725 0,'0'0'146'15,"0"0"-129"-15,0 0 34 16,0 0-7-16,0 0-41 16,0 0 43-16,-38 31-23 15,31-11-18-15,1 12 42 16,-4 6-22-16,3 11 1 16,-5 2 15-16,0 2-41 15,1-4 29-15,5-9-29 0,3-3 0 16,3-8-3-1,0-8 3-15,3-6-10 0,14-3-31 16,7-8-50 0,12-4 25-16,7 0-99 0,-5-11-270 15</inkml:trace>
  <inkml:trace contextRef="#ctx0" brushRef="#br0" timeOffset="139021.6913">9979 11585 794 0,'0'0'62'0,"0"0"-46"0,0 0 10 16,0 0 30-16,0 0-47 16,0 0 30-16,-76 7-37 15,46 10 15-15,6-1 37 16,6-4-43-16,11-3 2 15,7-3-13-15,0 2 3 16,3 1-17-16,18 3 21 16,5 0-7-16,7 0 27 15,-1 6-21-15,0-1 1 16,-5 1-7-16,-6 4 3 16,-10 0 15-16,-2 4-17 15,-9 4 5-15,0-1 17 16,0 0-20-16,-9 2 16 0,-6-9-18 15,0-4 15-15,5-8-15 16,5-4-1-16,5-6-36 16,0 0-27-16,7-19-43 15,20-18-322-15</inkml:trace>
  <inkml:trace contextRef="#ctx0" brushRef="#br0" timeOffset="139545.2855">11504 10918 491 0,'0'0'201'0,"0"0"-145"16,0 0-12-16,0 0-35 16,0 0 24-16,0 0 19 15,41 1 24-15,-11 8 16 16,9 2-59-16,10 2-5 16,7 0 14-16,3 3-19 15,1 4-1-15,-5 2-18 16,-3 3 5-16,-5 3 16 15,-2 0-25-15,-1 0 1 16,-1-4 12-16,-4-4-7 0,-5-4-12 16,-3-8-1-1,-4-1-50-15,-6-4 31 0,-4-2-63 16,-4 0-44-16,-9-1-72 16</inkml:trace>
  <inkml:trace contextRef="#ctx0" brushRef="#br0" timeOffset="140640.9349">15013 10079 682 0,'0'0'32'16,"0"0"-30"-16,0 0 21 15,0 0 6-15,-80-4-2 16,58 13 68-16,0 3-80 16,1 2 16-16,5 2 7 15,1 0-21-15,8-1 5 16,4-3-22-16,3 0 4 16,0-3 1-16,6-3-5 15,13 0 0-15,6-1 16 16,2-2-15-16,3-3 5 0,-3 0-6 15,-3 0 0 1,-7 0 3-16,-4-4 1 0,-6-1-4 16,0-3 0-16,-5-2 6 15,-1-2 0-15,-1-2-6 16,0-1 0-16,0-1-11 16,0 2 11-16,-3 1 0 15,-7 3 2-15,-1 3-2 16,1 2 3-16,-2 3-3 15,2 2 0-15,-3 0-17 16,3 0 17-16,0 9-67 16,0 3-39-16,4 2-55 0,0-2-176 15</inkml:trace>
  <inkml:trace contextRef="#ctx0" brushRef="#br0" timeOffset="142605.908">11770 11730 420 0,'0'0'333'16,"0"0"-294"-16,0 0-29 16,0 0 9-16,0 0-4 15,0 0 24-15,0 0-17 16,-4 18-2-16,4-5 65 15,0 1-58-15,0 5 9 16,0 5-5-16,0 5-25 0,-12 4 42 16,-3 0-10-16,0-3-34 15,3-1 33-15,5-4-37 16,2-3 0-16,4-4-3 16,-2-7 14-16,3-4-27 15,0-4 16-15,0-3-66 16,9 0 23-16,10-7-65 15,2-18-101-15,3-5-511 16</inkml:trace>
  <inkml:trace contextRef="#ctx0" brushRef="#br0" timeOffset="143003.8182">12094 11808 520 0,'0'0'308'16,"0"0"-246"-16,0 0-61 16,0 0 35-16,79-23 55 15,-60 23-56-15,2 0-9 16,-3 0-3-16,-1 5-20 16,-5 9 3-16,-4 5-6 15,-5 5 0-15,-3 5-15 16,-3-1 15-16,-17-2 0 15,-6 0 7-15,0-6 6 16,-1-2-10-16,4-5-3 16,7-6 0-16,8-4 0 0,4-3 7 15,4 0-7 1,0 0 14-16,0 0-8 0,7 0 31 16,12-2-37-16,9-3 7 15,6 0 1-15,2 3 0 16,4-1-7-16,-1 0-1 15,1-1 8-15,0-2-18 16,-2 0-59-16,-2 1-84 16,-7-1-67-16</inkml:trace>
  <inkml:trace contextRef="#ctx0" brushRef="#br0" timeOffset="144091.8221">14716 10893 306 0,'0'0'253'0,"0"0"-170"15,0 0-63-15,0 0 51 16,0 0 0-16,0 0 7 16,3-4-8-16,-3 4-50 15,0 0 35-15,0 0-55 16,0 3 2-16,-12 11 14 15,-8 8 1-15,-6 5 5 16,-8 0-6-16,-2 6-16 0,-3-1 50 16,0 1-45-1,2-3-5-15,6-6 23 0,8-4-23 16,7-3 2-16,5-6-2 16,4 0-8-16,5-4 3 15,2-1-58-15,0-3-52 16,15-2-20-16,2-1-94 15</inkml:trace>
  <inkml:trace contextRef="#ctx0" brushRef="#br0" timeOffset="144517.6598">14202 11520 692 0,'0'0'95'0,"0"0"-95"16,0 0 4-16,0 0 27 15,0 0 13-15,0 0 8 16,43 27-7-16,-27-7-42 16,-4 3 32-16,-7 5-34 15,-5 1-1-15,0 0 15 16,-18 3-11-16,-6-3 2 15,0-2-6-15,-4-3-2 16,-1-5-6-16,2-8-16 16,8-8 2-16,7-3 13 0,9 0 9 15,3-3-24-15,0-5 24 16,2-1 0-16,11 2 18 16,6 7-2-16,2 0-3 15,3 0 31-15,3 3-29 16,5 10 15-16,-1 0-30 15,2 2 10-15,-3-6-4 16,5-1-6-16,-2-8-26 16,0 0-32-16,7-12-117 15,-4-15-393-15</inkml:trace>
  <inkml:trace contextRef="#ctx0" brushRef="#br0" timeOffset="144816.8295">14694 11646 777 0,'0'0'89'15,"0"0"-54"-15,0 0-34 16,0 0 95-16,0 0-55 16,0 0-25-16,106-7 12 15,-64 5-24-15,-5 2-3 16,-5 0-1-16,-12 3 5 15,-5 9-13-15,-12 4 8 16,-3 4 0-16,0 4 0 0,-11 4 1 16,-11 0 20-16,-2-2 0 15,4-2-21-15,6-8 19 16,5-4-19-16,9-8-12 16,0-4-36-16,12-4-88 15,15-20-68-15</inkml:trace>
  <inkml:trace contextRef="#ctx0" brushRef="#br0" timeOffset="145275.7609">15239 10906 765 0,'0'0'78'0,"0"0"-64"16,0 0-2-16,0 0-4 15,0 0 44-15,124 40 14 16,-56-25-24-16,15 1 1 16,4 1-28-16,1-3-13 0,-3 3 39 15,-6 0-34-15,-11 2-7 16,-9 3 9-16,-13 0 4 16,-9-1-4-16,-11 0-9 15,-6-3 0-15,-2-1 4 16,-6-1-4-16,-3-4 0 15,1-3-12-15,0 1 12 16,0-4-10-16,3 2-51 16,1-2-27-16,4 2-13 15,-2 1-123-15,1-3-355 16</inkml:trace>
  <inkml:trace contextRef="#ctx0" brushRef="#br0" timeOffset="146830.1837">13660 8538 644 0,'0'0'105'16,"0"0"-25"-16,0 0 12 15,0 0-29-15,0 0-18 16,0 0 35-16,-39-44-64 15,24 44 7-15,-2 0-13 16,0 0-4-16,2 6-9 16,5 10 3-16,5 5 0 0,5 7-11 15,0 1 11-15,3 3 0 16,18-6-1-16,6-2 10 16,8-10-17-16,1-9 8 15,-3-5 0-15,0 0 4 16,-6-5-4-16,-6-11 0 15,-5-2-2-15,-10-1 7 16,-3 0-10-16,-3-1 4 16,0-1-11-16,-9 4-5 15,-8 0 9-15,-3 5-15 16,-1 4 20-16,-1 5-18 16,7 3 12-16,-3 4-74 15,6 12-37-15,2 1-9 0,8-2-241 16</inkml:trace>
  <inkml:trace contextRef="#ctx0" brushRef="#br0" timeOffset="149159.0533">16309 11757 589 0,'0'0'32'15,"0"0"9"-15,0 0-41 16,0 0 59-16,91-14 1 15,-61 14-17-15,1 0 25 16,-4 0-52-16,-7 11-15 16,-9 6 5-16,-8 6-6 15,-3 4 0-15,0 2-9 16,-20 0 22-16,-7-3-10 16,-4-1-3-16,-1-2 2 15,-1-3 4-15,7-4-5 16,2-7-1-16,12-2 0 15,6-4 8-15,6-1-5 16,0-1-3-16,0 0 1 16,0 1 4-16,0-2-4 15,0 1-1-15,7 1 0 0,2-1 11 16,1 3-12-16,-1-1 1 16,2 4 0-16,2 2 25 15,1-2-20-15,4 3 16 16,4 0 9-16,2-3-20 15,3 0 28-15,-2-1-38 16,-3-1 1-16,-3-4 6 16,0 1-7-16,2-2-31 15,0 0-8-15,2 0-97 16,1-11-54-16</inkml:trace>
  <inkml:trace contextRef="#ctx0" brushRef="#br0" timeOffset="150163.9003">17010 11775 500 0,'0'0'144'15,"0"0"-89"-15,0 0 29 16,0 0 10-16,0 0-11 0,0 0-47 16,-11-18-29-1,-15 19 7-15,-8 14-11 0,-5 3-3 16,8-2 21-16,8-2-8 15,13-2-7-15,10 1-6 16,4-1 0-16,25-3 5 16,7 1-5-16,8-1 0 15,-2 1 7-15,-7 2-5 16,-9 3-4-16,-11 4 1 16,-6 3-14-16,-9 1 7 15,-3 1 7-15,-21 4 1 16,-9-2 19-16,-1-1-18 15,-2-3 13-15,3-3-9 16,6-3 11-16,5-3-11 16,4-2-5-16,8-5-24 0,0 1 1 15,3-4-64-15,-6-3-83 16,-1 0-241-16</inkml:trace>
  <inkml:trace contextRef="#ctx0" brushRef="#br0" timeOffset="151318.3223">9487 12276 616 0,'0'0'147'15,"0"0"-131"-15,0 0 14 16,0 0 66-16,0 0-20 16,-118 54 13-16,74-38-26 15,0 1-30-15,4 0 43 16,4 4-70-16,3-3 7 15,3 2 6-15,6-4-18 16,2 1 16-16,7-2-17 0,0-1 2 16,5 0-4-16,2-3 2 15,1-2-3-15,2-2 3 16,2-1-56-16,0 2-23 16,-3 0-57-16,-7 2-82 15,-7-1-185-15</inkml:trace>
  <inkml:trace contextRef="#ctx0" brushRef="#br0" timeOffset="151767.1537">8373 12975 745 0,'0'0'71'0,"0"0"-43"16,0 0-10-16,0 0 35 15,0 0 6-15,0 0-29 16,77-4-22-16,-66 22-8 16,-1 7 0-16,-7 4 17 15,-3 3-16-15,0-1-1 16,-6-2 3-16,-12-2-2 15,1-5 8-15,-3-4-9 16,-3-3-21-16,6-10 7 16,0-4 1-16,11-1 13 0,2 0-5 15,4-2-12-15,0-6 17 16,0 3 0-16,4 1 0 16,8-1 11-16,2 4-2 15,3 1-9-15,7 0 26 16,3 0-20-16,9 10 19 15,3 4-25-15,1-2 0 16,5 0-2-16,0-7 2 16,4-2-53-16,0-3-37 15,-3-3-149-15</inkml:trace>
  <inkml:trace contextRef="#ctx0" brushRef="#br0" timeOffset="152346.2543">10019 12392 794 0,'0'0'34'16,"0"0"-34"-16,0 0 28 0,0 0-20 16,0 0 60-1,0 0-2-15,41 78 8 0,-19-50-58 16,2 3-1-16,6 4 55 15,1 4-65-15,-1 1 9 16,-3-1 6-16,-4-3-7 16,-2-6 7-16,-6-6-20 15,0-2 0-15,-7-8-1 16,-2-4 1-16,-3-6 0 16,0-2 2-16,-3-2-2 15,1 0-7-15,-1 0-47 16,1 0-44-16,2 0 9 15,-3-3-203-15</inkml:trace>
  <inkml:trace contextRef="#ctx0" brushRef="#br0" timeOffset="153133.2973">10420 13258 706 0,'0'0'140'15,"0"0"-124"-15,-80-4 43 16,41 4-39-16,-10 7 6 16,7 9 57-16,5 2-60 15,13 1 1-15,14 1-21 16,10 1-1-16,0-1-4 0,16-6-4 16,12-2 6-1,5-5 3-15,1-7 2 0,1 0-5 16,-7 0 5-16,-3-11 5 15,-5-2 0-15,-8-1-7 16,-5 2 1-16,-2 1 38 16,-5 5-30-16,0 1 11 15,0 1-6-15,0 4-16 16,0 0 10-16,0 0-11 16,0 0-18-16,4 15 3 15,-1 10 12-15,2 5 3 16,2 1 0-16,4-2 5 15,3-1-3-15,6-6-2 16,2-5-76-16,11-9 9 16,8-8-151-16,5-5-369 0</inkml:trace>
  <inkml:trace contextRef="#ctx0" brushRef="#br0" timeOffset="153804.0209">12245 12515 800 0,'0'0'100'0,"0"0"-72"16,0 0 5-16,0 0-19 16,0 0 14-16,0 0 11 0,-51 35-33 15,20-2 39-15,-5 4-13 16,0 2-17-16,-2 0 40 15,5-4-43-15,8 0-4 16,5-7-8-16,5-5 10 16,6-3-19-16,3-4 9 15,3-5-63-15,1-2 6 16,2-1-91-16,0-5-71 16,0-1-340-16</inkml:trace>
  <inkml:trace contextRef="#ctx0" brushRef="#br0" timeOffset="154522.8351">11645 13247 752 0,'0'0'83'15,"0"0"-9"-15,0 0-50 16,0 0 39-16,0 0-44 0,0 0-7 16,-20-1-5-16,1 10-7 15,-3 4 0-15,3-1 4 16,5 3 5-16,3-2 4 16,6 0-13-16,3-1 0 15,2-1-5-15,0 0 5 16,9 0-1-16,8-2-7 15,3 2 16-15,1-1-1 16,-3-2-7-16,-2 4 0 16,-6-2-4-16,-4 3 4 15,-3 3 0-15,-3-1-2 16,0 6 8-16,0 2 15 16,-7-3-20-16,-8 2 0 15,1-2 37-15,-1-4-35 0,1-3 6 16,4-4-9-16,2-5 12 15,3-2-8-15,5-2-4 16,0 0-27-16,0 0 6 16,5-8-83-16,7-7-163 15,1 2-286-15</inkml:trace>
  <inkml:trace contextRef="#ctx0" brushRef="#br0" timeOffset="154947.7011">11943 13346 703 0,'0'0'137'0,"0"0"-75"16,0 0-26 0,0 0 48-16,0 0-51 0,0 0-26 15,4-5-7-15,-4 22 12 16,0 6 42-16,0 7-17 15,0 2-22-15,0 1 19 16,-1 0-10-16,-3-1-10 16,1-5-14-16,3-3 13 15,0-4-4-15,0-3-9 16,0-5-11-16,0-5 10 16,7-2-67-16,11-5-7 15,5-3-37-15,2-18-189 16</inkml:trace>
  <inkml:trace contextRef="#ctx0" brushRef="#br0" timeOffset="155642.4442">12740 12547 634 0,'0'0'67'15,"0"0"-58"-15,0 0 42 16,113 98 0-16,-72-66-18 15,5 0 20-15,2 5 3 16,1 3-36-16,-3-1 52 16,-4 2-47-16,-10-2-13 15,-5-3 20-15,-9-4-16 16,-3-2 9-16,-6-4-17 16,-1-7-1-16,-3-4 14 0,-2-6-21 15,-1-3 0-15,-2-3 5 16,1-2-2-16,-1 1-6 15,2-2-3-15,1 0-46 16,1 5 20-16,6-2-72 16,3 4-62-16,-3-2-123 15</inkml:trace>
  <inkml:trace contextRef="#ctx0" brushRef="#br0" timeOffset="156758.027">13174 13493 600 0,'0'0'161'0,"0"0"-91"16,0 0-58-16,0 0 11 0,0 0 32 16,0 0-29-16,0 0 30 15,7 0-50-15,8 0 2 16,6 0 44-16,3 0-48 16,-4 0 20-16,-3 1-24 15,-3 3 2-15,-1 3 3 16,-2-3-5-16,-5 4 0 15,4 0-1-15,-6 1 10 16,-1 3-15-16,-1 3 6 16,-2 0 0-16,0 5 28 15,-2 2-18-15,-12 1-10 16,0-1 23-16,-5 2-18 16,5-2 15-16,-2-1-20 15,4-1 3-15,1-5-4 0,4-4 1 16,4-4-1-16,3-4-11 15,0-3-57-15,2 0 11 16,21-7-67-16,5-15-56 16,4-5-492-16</inkml:trace>
  <inkml:trace contextRef="#ctx0" brushRef="#br0" timeOffset="157162.4888">13606 13537 789 0,'0'0'54'0,"0"0"-8"15,0 0 5-15,0 0 2 16,0 0-8-16,0 0-44 16,-3 22 8-16,-4 1 70 0,1 2-75 15,-1 2 15-15,4 1 6 16,1 0-22-16,0-2 18 15,2-1-21-15,0-7 0 16,0-5-19-16,0-6 19 16,7-4-42-16,3-3-7 15,6 0-34-15,1-3-34 16,-2-14-101-16</inkml:trace>
  <inkml:trace contextRef="#ctx0" brushRef="#br0" timeOffset="158256.2408">14876 12393 673 0,'0'0'98'0,"0"0"-27"16,0 0-10-16,0 0 13 15,0 0-46-15,0 0 40 16,1-5-54-16,-1 5-8 15,0 0 7-15,-1 0-3 16,-14 13-5-16,-9 8 1 16,-5 7-5-16,-5 4 35 15,0 7-35-15,0-1 6 16,1 3-1-16,3-7 1 16,3-2 3-16,8-6-10 15,7-9 2-15,3-4-9 16,6-3 7-16,0-6-7 0,3-1-12 15,0-3-46-15,0 2 5 16,0-2-67-16,12 0-27 16,-3 0-144-16</inkml:trace>
  <inkml:trace contextRef="#ctx0" brushRef="#br0" timeOffset="158885.0911">14543 13151 188 0,'0'0'427'0,"0"0"-336"16,0 0-40-16,0 0-6 15,0 0 19-15,0 0-40 16,-22 6 21-16,9 2-45 16,-3 3 1-16,2 4 34 0,2 1-34 15,3 0 7-15,1 1-8 16,5 0 13-16,3-3-11 15,0-5-2-15,0 1 0 16,3-5 0-16,9-3 10 16,2-2-10-16,2 0 2 15,1-7 11-15,2-12 5 16,1-3-18-16,-3-2 0 16,-2 0-7-16,-7 2 17 15,-4 5-10-15,-3 3 0 16,-1 4 6-16,0 5-2 15,0 2 0-15,0 3-3 16,0 0 18-16,0 0-19 0,0 0-9 16,0 12 4-1,0 5 5-15,0 3-3 0,4 3 3 16,-1 1 0-16,-2 1 7 16,3 1-6-16,0-3-1 15,0 2 0-15,0-3 12 16,1-2-12-16,-2-4 0 15,0-3-9-15,0-8 5 16,-2-1-47-16,5-4-24 16,0 0-54-16,2-3-53 15</inkml:trace>
  <inkml:trace contextRef="#ctx0" brushRef="#br0" timeOffset="160454.1982">15043 12342 632 0,'0'0'79'16,"0"0"-34"-16,0 0-43 15,0 0 20-15,0 0-22 16,0 0 0-16,21 6 42 15,-6 10 29-15,9 0-44 16,1 6 23-16,5 4-23 0,1 1 34 16,2 2-49-16,-2 2-12 15,2 1 53-15,0 2-46 16,-2-2-5-16,2 2 21 16,-3-5-22-16,-2-4 19 15,-3-7-20-15,-5-4 0 16,-7-1 21-16,-2-4-21 15,-2-1 0-15,-3-3 9 16,-2-4-5-16,-2-1 7 16,1 0-11-16,-3 0 0 15,1 0 3-15,4 0-3 16,3 0-17-16,3 0 1 0,5-3-38 16,0-1-7-1,1 2-61-15,-6 2-83 16,-7 0-216-16</inkml:trace>
  <inkml:trace contextRef="#ctx0" brushRef="#br0" timeOffset="178662.6603">15659 13254 19 0,'0'0'56'0,"0"0"-55"15,0 0 24-15,0 0 15 16,0 0 4-16,0 0-5 16,0 0-12-16,0 0 39 15,-8 0-25-15,5 0 3 16,-1 0 20-16,-1 0-9 15,1 0 18-15,-2-3-19 0,0 3 2 16,2-2-10-16,1 0-27 16,0 1 39-16,1-1 14 15,2-1-25-15,0 2 24 16,0-2-45-16,0 0-11 16,0 1 32-16,0-4-45 15,0 1 6-15,9 1-8 16,2-3 8-16,5 5-11 15,1 2 3-15,-3 0 0 16,1 0-6-16,-3 7 6 16,-6 5-2-16,-3 7-1 15,-3 3 6-15,-4 3-1 16,-20 1-2-16,-6 2 0 0,-5-3-11 16,0-3 6-1,2-3 0-15,1-6-4 0,7-3-6 16,8-4 0-16,6-1 6 15,4-5-14-15,6 0 20 16,1 0-2-16,0 0-7 16,0 0-23-16,11-8-2 15,5 2 28-15,-2 1 9 16,2 3 0-16,-2 2-4 16,-4 0 14-16,2 0-10 15,-1 0 16-15,0 10-10 16,3 6 37-16,-2-1-27 15,6 4-11-15,-2 0 14 16,-3-4-18-16,0-1 1 0,-2 0-2 16,1-3-16-16,4-4-2 15,3-5-108-15,3-2-53 16,5 0-228-16</inkml:trace>
  <inkml:trace contextRef="#ctx0" brushRef="#br0" timeOffset="179173.1833">15960 13397 617 0,'0'0'94'0,"0"0"-9"16,0 0-48 0,0 0 8-16,0 0 30 0,0 0-46 15,-15-17 7-15,15 17-36 16,0 0-1-16,-3 0-10 15,-2 6 22-15,-2 9-11 16,1 2 9-16,3 0 2 16,2-2 5-16,1-1-16 15,0-1 0-15,0-4 8 16,4-5-5-16,7 0 3 16,4-4-6-16,4 0 5 15,1 0 6-15,0-10-11 16,-3-1 0-16,-1-3 5 15,-5 2 4-15,-1 0-9 0,-3 2 0 16,-4 3 1-16,-3 3 14 16,0 4-11-16,0 0 9 15,0 0 11-15,0 0-21 16,0 0-3-16,0 0-2 16,0 7 1-16,0 10-9 15,0 3 10-15,0 1 0 16,0 1 19-16,0-1-19 15,0 1 22-15,0-4-22 16,0-1 0-16,0-1-1 16,0-2 1-16,0 3-1 15,0 3-16-15,0-1-58 16,-3 0-24-16,-7-4-107 16,-7-10-570-16</inkml:trace>
  <inkml:trace contextRef="#ctx0" brushRef="#br0" timeOffset="184311.8601">17051 12460 61 0,'0'0'67'0,"0"0"-40"15,0 0 81-15,0 0-8 16,0 0-66-16,0 0 15 16,0 0-41-16,0 0 6 15,16-16 54-15,-16 16-27 16,3 0-7-16,-2-1 1 16,1 1-30-16,1 0 24 15,0-2-15-15,-2 2 6 0,1 0 42 16,-2 0-33-1,0 0 6-15,0 0 14 0,0 0-26 16,0 0 23-16,0 0-46 16,0 0 1-16,0 14 8 15,-3 8-7-15,-6 6 9 16,-6 4-6-16,0 2 5 16,-3-1 12-16,2-3-22 15,-3 0 0-15,6-2 16 16,-1-6-12-16,1-4-4 15,5-4 0-15,0-5 9 16,7-2-10-16,-1-4 1 16,2-3 0-16,0 1 6 0,0-1-4 15,0 0-4-15,0 0-3 16,0 0-70-16,0 2-17 16,2-2-77-16,-2 0-147 15</inkml:trace>
  <inkml:trace contextRef="#ctx0" brushRef="#br0" timeOffset="184904.2123">16551 13225 702 0,'0'0'50'0,"0"0"-18"16,0 0-25-16,0 0 4 0,79-40 62 15,-54 37-70-15,1 3 31 16,-1 0-34-16,-3 3 0 16,-5 10 23-16,0 2-20 15,-7 4 1-15,-4 0-4 16,-3 3 5-16,-3 2 5 15,0-4-10-15,-6 2 0 16,-8-3 4-16,-1-5 4 16,5-2-6-16,4-7-2 15,1-2-8-15,5-3 7 16,0 0 1-16,0 0-2 16,0 0-8-16,0 2-1 0,5 5 10 15,8 3-5 1,10 5 12-16,3 1 29 15,1 1-28-15,-3-1-3 0,-1-2 14 16,0-2-16-16,1-4 0 16,-1-2-2-16,5-6-50 15,-1 0-79-15,-2-19-387 16</inkml:trace>
  <inkml:trace contextRef="#ctx0" brushRef="#br0" timeOffset="185519.0621">17401 12438 566 0,'0'0'85'0,"0"0"-63"16,0 0-20-16,0 0 25 16,0 0 47-16,27 76-44 15,-14-42 45-15,5 6-56 16,1 2-1-16,7 2 28 15,-1 0-36-15,2-3 18 16,-2 1-28-16,2 1 13 16,-3-4 12-16,5 0-22 0,-1-2-3 15,-3-1 19-15,1-5-16 16,-3-2 18-16,-4-3-21 16,-3-6 0-16,-4-5 9 15,-3-3-9-15,2-5 0 16,-4 0 8-16,-4-3 3 15,1-2-7-15,-1 0-4 16,3-1-31-16,1-1 25 16,-1 0-105-16,1 0-53 15,-4-1-197-15</inkml:trace>
  <inkml:trace contextRef="#ctx0" brushRef="#br0" timeOffset="186525.9653">18071 13297 608 0,'0'0'175'0,"0"0"-147"15,0 0-28-15,0 0 0 16,0 0 5-16,0 0 84 15,-15 58-75-15,13-30-3 16,2-2 15-16,0 1-13 16,2-4 2-16,10-5-15 15,3-4 0-15,1-7 7 16,2-5 6-16,4-2-13 16,1 0 33-16,2-10-32 15,1-7 18-15,-3-3-19 16,0 0 0-16,-4 1 4 0,-7 2 0 15,-3 6-4-15,-4 4 21 16,-4 3-4-16,-1 4 22 16,0 0-39-16,0 0 0 15,0 0-16-15,0 6 10 16,0 13 6-16,0 3 6 16,-4 3-2-16,4 0 11 15,-3-3-15-15,1 1 0 16,1-1 19-16,-2-3-19 15,3-2 0-15,0-4 2 16,0-4-2-16,0-3-16 0,0-5-80 16,9-1-65-1,11-7 20-15,4-19-533 0</inkml:trace>
  <inkml:trace contextRef="#ctx0" brushRef="#br0" timeOffset="186906.4472">18487 13426 704 0,'0'0'129'0,"0"0"-64"16,0 0-22-16,0 0-13 16,0 0 49-16,0 0-79 15,10-3 6-15,19-1-7 16,6 1 1-16,3 3 0 0,-4-2 0 15,-2 2 10-15,-9 0-11 16,-7 0 1-16,-6 0 0 16,-6 5-6-16,-1 6 6 15,-1 2 0-15,-2 3 15 16,0 4-7-16,-3-1 41 16,-9 3-40-16,-3 0-3 15,0 2 41-15,-3 2-41 16,3-3 9-16,0 0 5 15,5-3-20-15,1-5 14 16,3-1-14-16,3-4 0 16,1-1-13-16,2-4 11 0,0 0-73 15,0 0-57-15,-1-5-139 16</inkml:trace>
  <inkml:trace contextRef="#ctx0" brushRef="#br0" timeOffset="188342.4859">8687 13617 673 0,'0'0'95'15,"0"0"-84"-15,0 0 14 16,0 0-25-16,0 0 0 16,0 0 61-16,-83 53-23 15,53-27-3-15,-3 1-11 16,2-2-9-16,-1 3 49 15,2-6-54-15,2 0 0 16,4-1 13-16,4-4-18 16,6 0 24-16,3-4-29 15,4-1 0-15,4-6 0 16,2-1 0-16,1-2 0 0,0-1-3 16,0 1-18-1,0 2-9-15,0 0-64 16,0 4-47-16,-5-4-17 0,-4 0-513 15</inkml:trace>
  <inkml:trace contextRef="#ctx0" brushRef="#br0" timeOffset="190831.463">17009 13201 88 0,'0'0'326'15,"0"0"-209"-15,0 0-76 16,0 0 38-16,0 0-14 16,0 0-17-16,13-29 22 0,-13 28-29 15,0-1 13-15,0 0-6 16,0 0-22-16,2 1 40 15,-2 1-42-15,0-2-4 16,0 2 16-16,0 0-28 16,0 0 3-16,0 0-11 15,0 0 0-15,0 0-19 16,0 3 19-16,0 8 0 16,0 6 0-16,0 2 5 15,0 3 3-15,0-2-8 16,0 1 9-16,0-1 10 15,0-1-18-15,0-3-1 0,0 0 17 16,0 1-16-16,0-3 3 16,1 0-4-16,0-3 1 15,-1 1-2-15,2-4 1 16,0 0-4-16,0-3 4 16,1 0-43-16,2 2-17 15,-2-4-33-15,0 2-85 16,-2-5-54-16</inkml:trace>
  <inkml:trace contextRef="#ctx0" brushRef="#br0" timeOffset="192685.2781">7973 14311 650 0,'0'0'91'16,"0"0"-14"-16,0 0-20 16,0 0 17-16,0 0 2 15,0 0-48-15,0-11-26 16,0 11 13-16,-6 11-12 15,-2 8-3-15,0 5 27 16,0 2-4-16,5 4 1 16,1-1-24-16,2 1 8 15,0-4-2-15,10-7-4 0,7-4-2 16,4-4 4-16,4-8 10 16,5-3-12-16,3 0-2 15,1-4 0-15,-1-10 21 16,-6-4-21-16,-7 3 0 15,-5-1 0-15,-6 6 3 16,-5-1 5-16,-3 4-8 16,-1 5 0-16,0 0 22 15,0 2-22-15,0 0 0 16,0 0-1-16,0 7-13 16,0 12 7-16,-6 8 6 15,0 2 1-15,-1 4 13 16,0 1-12-16,1-1-1 0,0-2 25 15,-2-1-21 1,-1 0 10-16,2-3-14 0,-1 0 2 16,2-1 6-16,2-4-5 15,-2-2-3-15,3-4 0 16,3-1-19-16,0 2-52 16,0-10-98-16,-3-7-218 15</inkml:trace>
  <inkml:trace contextRef="#ctx0" brushRef="#br0" timeOffset="197213.2383">979 9172 569 0,'0'0'253'0,"0"0"-207"16,0 0-45-1,0 0 90-15,0 0 3 0,0 0-22 16,0 0 12-16,0 0-57 15,4-1 2-15,-4-8 6 16,0-2-27-16,3-3 8 16,2-6-16-16,2-4 11 15,5-4-12-15,0-3 3 16,1-3-2-16,1 0 0 16,-2-1 6-16,2 2-10 15,-1 4 4-15,-6 7 0 16,-1 8-5-16,0 5 5 15,-6 4-4-15,3 5 1 16,-3 0-31-16,0 0 23 0,3 2-31 16,2 10 2-16,2 3 25 15,-1 3 18-15,0-3-3 16,0-3 0-16,-3-5 9 16,3-4-13-16,-3 0 4 15,-3-3 0-15,7 0 1 16,2 0 8-16,7-9-9 15,4-8 7-15,4-5-1 16,0-1 5-16,1-1-11 16,-5 0 0-16,-4 2 2 15,-3 1-2-15,-4 7 0 16,-6 8-5-16,0 1 14 16,-1 5-15-16,-2 0 6 0,0 0-13 15,0 0-3 1,3 0-2-16,3 14-1 0,3 7 19 15,1 5 0-15,-1 2 5 16,-3 2-5-16,3-1 0 16,-5 2 6-16,-2-1 2 15,-2-2-8-15,0 0 0 16,0-2 5-16,0-7 3 16,0-5-8-16,-2-4-25 15,2-5-32-15,0-3-83 16,0-2-23-16,12 0-182 15</inkml:trace>
  <inkml:trace contextRef="#ctx0" brushRef="#br0" timeOffset="197932.9984">1772 8861 671 0,'0'0'143'16,"0"0"-131"-16,0 0 13 15,0 0 45-15,0 0-19 16,0 0 5-16,-65-22-56 16,50 22 6-16,-7 18-3 15,-1 2-3-15,-1 6 0 0,5 1 3 16,5-3 7-16,7 0-3 15,7-4-7-15,0-4-6 16,0-4-4-16,16-2 10 16,5-6-3-16,6-4 0 15,3 0 6-15,0-4-7 16,0-13 4-16,-4 0-27 16,-9-4 17-16,-7 1-26 15,-7 1 1-15,-3-1-16 16,-3 1-16-16,-15 5 50 15,-4-1-6-15,4 7 23 16,-3 3 11-16,9 4-10 0,0 1 0 16,5 0 12-16,2 0-11 15,2 0 32-15,1 0-34 16,2 4 3-16,0 6-10 16,0-4 7-16,11 0 0 15,6 1 5-15,4-3-3 16,5-4 33-16,3 0-19 15,-1 0-7-15,0-6 26 16,-1-7-23-16,-4-1 1 16,-1-2 5-16,-3-1-16 15,-5-3 38-15,1 1-26 16,-9-1 3-16,-2-2 9 16,-4 2-17-16,0 1 1 0,0 1-10 15,-2 3 8-15,-8 3 14 16,0 3-10-16,-1 3-7 15,-1 1 4-15,1 2-5 16,0 0-4-16,-2 2 0 16,4 1 3-16,4 0-26 15,2 0 14-15,3 0-70 16,0 0-22-16,0 0-60 16,9 1-10-16,9 3-224 15</inkml:trace>
  <inkml:trace contextRef="#ctx0" brushRef="#br0" timeOffset="198315.2771">2205 8632 427 0,'0'0'274'16,"0"0"-182"-16,0 0-25 15,0 0 48-15,0 0-46 16,0 0-31-16,-9-6 1 15,-1 6-12-15,-1 0-18 16,-1 0 2-16,2 0-2 16,1 0 1-16,1 0-10 15,-1 9 0-15,-1 3-3 16,2 4 2-16,-2 3-1 0,3 2 1 16,1 2 2-1,1 0 3-15,2-1-4 16,3-2 0-16,0-6-9 0,0-3 9 15,10-3-5-15,7-6-1 16,5-2 12-16,4 0 10 16,5 0-16-16,-1-11 0 15,0-3-3-15,-2 0 0 16,-4-1-20-16,-3 6-17 16,-9 2-75-16,-8 4-20 15,-4 3-97-15</inkml:trace>
  <inkml:trace contextRef="#ctx0" brushRef="#br0" timeOffset="198923.8738">609 9561 623 0,'0'0'0'0,"0"0"2"16,0 0 17-16,0 0 78 16,0 0 16-16,0 0-57 15,-7-10-19-15,7 10-32 16,0 0 7-16,7 0 4 16,11 0-13-16,13-1-2 15,11-2 29-15,11 0-27 16,12-4 18-16,11 2-21 15,4-1 0-15,4 0 7 0,7 0-7 16,3-2 0 0,12-6 5-16,0-3-3 0,4-3-4 15,0-4 2-15,-8-2 0 16,-4 2-2-16,-13 4 2 16,-19 0 0-16,-11 9 4 15,-19 3-2-15,-12 0-3 16,-12 7 1-16,-7-2 0 15,-4 3 19-15,-1 0-15 16,0 0-4-16,0 0 17 16,0 0-11-16,0 0-12 15,0 0-8-15,0 0-48 16,0 0-8-16,0-3-116 16,0-1-397-16</inkml:trace>
  <inkml:trace contextRef="#ctx0" brushRef="#br0" timeOffset="200269.6078">2566 7414 233 0,'0'0'380'0,"0"0"-338"16,0 0-17-16,0 0-25 16,0 0 46-16,0 0-34 15,0 0-10-15,-24 0 35 16,24 0-37-16,0 0 0 16,6 0 12-16,10 0-7 15,8 3 61-15,9 5-43 16,9-2 6-16,5-1 22 15,7 1-40-15,3-1 5 16,3-2-16-16,6 0 11 16,-1 0 2-16,-1-2-13 15,-7 3 0-15,-1-1-1 0,-8 0 3 16,-5 0-2 0,-7 0 0-16,-5-1 11 0,-7 1-4 15,-6 0-7-15,-3-1 0 16,-9-1 2-16,0-1 0 15,0 0-2-15,-1 2 0 16,2-1 0-16,2 4-18 16,3 4 4-16,-3 2-95 15,-5-3-90-15</inkml:trace>
  <inkml:trace contextRef="#ctx0" brushRef="#br0" timeOffset="205088.5889">2103 6957 513 0,'0'0'72'0,"0"0"-60"15,0 0-9-15,0 0 48 0,0 0-5 16,88 1-20-16,-65-1 43 16,12 0 3-16,4-2-64 15,9-5 8-15,12 2-16 16,13-3 0-16,8 5 3 16,5-5-3-16,-1 7-25 15,-8-1-21-15,-11 2-40 16,-14 0-59-16,-13 0-165 15</inkml:trace>
  <inkml:trace contextRef="#ctx0" brushRef="#br0" timeOffset="205593.7077">2252 7081 588 0,'0'0'15'0,"0"0"2"15,0 0-17-15,0 0-16 16,0 0 16-16,0 0 24 16,2 29 27-16,46-29 18 15,16 0-49-15,18-4 34 16,17-13-43-16,5 0-9 16,-1-1-2-16,-9-2-41 0,-14 3 19 15,-14 2-54 1,-11 2-21-16,-10 3 7 0,-8-2-74 15</inkml:trace>
  <inkml:trace contextRef="#ctx0" brushRef="#br0" timeOffset="206379.0805">3772 6721 525 0,'0'0'178'0,"0"0"-133"16,0 0-45-16,0 0 0 16,0 0-3-16,0 0 3 15,0 0 0-15,17 50 42 16,-7-21-13-16,-5 6 14 16,-5 10-6-16,0 3 13 15,0 1 7-15,0-9-39 16,0-7 7-16,0-9-9 15,0-10-8-15,0-6 6 0,0-6-14 16,0-2 0-16,3 0 14 16,0 0-7-16,1-19 33 15,5-7-23-15,3-12-4 16,0-5-11-16,1-4-2 16,1 2 0-16,2 4-11 15,-1 10 0-15,3 11 3 16,-1 9 7-16,-1 3-14 15,2 5 2-15,0 3 13 16,1 0-18-16,2 0 7 16,-2 5 11-16,2 8-5 15,-4 3 3-15,-3 5 2 16,-6 2-6-16,-3 6 6 16,-5 5 0-16,-2 0-4 0,-19 2 8 15,-4-7-4 1,-1-4 8-16,-2-3-4 0,7-8 9 15,8-7-13-15,4-3-17 16,9-4 13-16,0 0-102 16,9-21-75-16</inkml:trace>
  <inkml:trace contextRef="#ctx0" brushRef="#br0" timeOffset="207716.0202">4108 7074 479 0,'0'0'128'0,"0"0"-105"15,0 0 16-15,0 0 46 16,0 0 0-16,111-26-23 16,-74 9-42-16,-3-3-2 15,-7 1-5-15,-7-1-6 16,-4 4 28-16,-9-4-16 15,-2 4-11-15,-4-1 18 16,-1 3-21-16,0 0-2 16,0 7 1-16,0 0 8 15,-4 4 3-15,4 3-15 16,-2 0 0-16,1 0-12 16,-2 7 4-16,0 13 8 0,-2 4-4 15,2 5 9-15,3-2-2 16,0-1-3-16,0-4 0 15,14-4 2-15,3-4-2 16,3-6-2-16,1-7-3 16,3-1 10-16,-1 0 12 15,-1-14-13-15,-2-1-1 16,-3-1 10-16,-2 1-8 16,-8-1 14-16,-1 5-8 15,-4 1-4-15,-2 2 29 16,0 6-36-16,0 0 7 0,0 2-13 15,0 0 6 1,-8 3-4-16,-1 13-1 0,0 1-4 16,0 2-1-16,6-1 10 15,3-2-2-15,0-2-2 16,0-1 0-16,0-4 4 16,12-2-5-16,6-5 11 15,3-2-2-15,3 0-4 16,0 0 0-16,0-9 8 15,1-4-5-15,-4 1 4 16,-7 0-7-16,0 2 3 16,-8 2-2-16,-5 4-1 15,-1 4 0-15,0 0-11 16,0 0 14-16,0 0-8 16,-2 0 5-16,-6 3 0 0,-1 11-18 15,3-2 18-15,3 5-6 16,3 0-2-16,0 1 7 15,0 0 1-15,3-2-1 16,6-1 6-16,3-2-11 16,-1-4 6-16,2-4 0 15,-1-2 3-15,6-3-3 16,-2 0 0-16,-1 0-1 16,2-3 1-16,0-9 21 15,-3-4-16-15,4-4 0 16,-2 0 2-16,-1-3-4 15,2 0 4-15,-3 0-7 0,-3 0 0 16,-2 1-3-16,-2 3 3 16,-4 9 0-16,-1 2 20 15,-2 7-9-15,0 0-3 16,0 1-8-16,0 0-10 16,0 0-1-16,-3 14-4 15,-7 6 8-15,2 1 1 16,2 1 5-16,3-4 0 15,3-1-10-15,0-2-1 16,0-4-4-16,0-1 11 16,12-2 5-16,1-4-11 15,1-2 23-15,2-2-15 16,5 0 3-16,3-11 0 0,-2-6 17 16,-1 0-17-1,-1-2 0-15,-3-5 15 0,0-1-14 16,-1-4 23-16,-2-2-24 15,-1-2 4-15,-3-4 5 16,0 3-9-16,3-2 0 16,-4 4 1-16,-3 8 6 15,4 5-8-15,-4 9 1 16,-4 6 0-16,-1 4 1 16,-1 0-1-16,0 0-8 15,0 6 7-15,0 8-18 16,0 6 18-16,0 10 1 15,-6 1 0-15,3 5 1 16,3-2-1-16,0-3 0 0,0-7-6 16,0-4 13-16,0-8-9 15,9 0 2-15,4-5 0 16,4-5-1-16,5-2 1 16,0 0-10-16,6 0 9 15,0-9-50-15,-4-3-26 16,-3 0-100-16,-12-2-142 15</inkml:trace>
  <inkml:trace contextRef="#ctx0" brushRef="#br0" timeOffset="208915.2379">5838 6899 468 0,'0'0'321'15,"0"0"-265"-15,0 0 2 16,0 0-28-16,0 0 41 16,0 0-48-16,0 0-10 15,-88-29-11-15,79 51 7 16,-1 5-15-16,1 3 6 16,6 2 0-16,1-2 8 15,2-6-8-15,0-5 0 16,8-3-8-16,7-9 19 15,3-6-8-15,3-1 0 0,1-1-1 16,-1-17 18-16,0-3-18 16,-6-3-2-16,0-3 19 15,-8 2-17-15,-4 1 2 16,-3 3-4-16,0 4 0 16,0 7 45-16,0 5-45 15,0 5 0-15,0 0-2 16,0 0 4-16,-3 12-5 15,-4 10-2-15,5 3 5 16,1 1-8-16,1-4 8 16,0-1 0-16,10-3-2 15,9-7 0-15,6-5-16 16,7-6-114-16,-1-6-227 16</inkml:trace>
  <inkml:trace contextRef="#ctx0" brushRef="#br0" timeOffset="210625.4161">6335 6996 93 0,'0'0'742'0,"0"0"-693"15,0 0-45-15,0 0 8 16,0 0 98-16,80-51-89 16,-51 31-15-16,-4-3 17 15,-4-4-22-15,-3-2 21 16,-7 0-22-16,-5-2 0 15,1 4 7-15,-7-2-7 16,0 6-1-16,0 4-1 16,0 4 4-16,-3 7 6 15,-1 6-8-15,4 2 0 0,-2 0 1 16,1 0-1 0,-1 8-14-16,-2 9 10 0,-1 6 2 15,2 6 2-15,-2 8 0 16,-3-1 0-16,3 4 26 15,-2-1-21-15,-1 2 0 16,2-7 19-16,-1-4-23 16,7-10 15-16,-2-6-16 15,2-10 0-15,0-2 6 16,0-2-6-16,0 0 0 16,5-9 8-16,17-11-8 15,5-6-1-15,1 3-42 16,-4 6-14-16,-6 8 56 15,-3 5-31-15,-9 4 18 16,3 0 10-16,-2 2-30 16,-2 11 34-16,4 0-1 0,0 0 3 15,7-2 3-15,6-3-4 16,2-5 13-16,8-3 1 16,2 0-10-16,-1 0 10 15,-2-11-15-15,-1-3 2 16,-7 0-3-16,-6 3 1 15,-6 2 0-15,-4 3-8 16,-7 3 16-16,0 0-4 16,0 2-4-16,0 1 3 15,-10 0 1-15,-5 0-4 16,-3 1 0-16,4 11-5 0,3-1 23 16,-1 2-20-1,4 0 2-15,2 1 0 0,5 2-3 16,1-2 3-16,0 0 0 15,7-2 3-15,10-2 6 16,6-1-2-16,7-3-7 16,5-4 0-16,1-2 7 15,-4 0-6-15,-3 0-1 16,-7-2 0-16,-6-4 11 16,-7 4-8-16,-4-1-2 15,-5 2 11-15,0 1 24 16,0-2-21-16,0 2 5 0,0-1-20 15,-8 1 7 1,1 0-17-16,-5 0 10 0,9 4-1 16,-2 9-11-1,5-1 11-15,0 2-1 0,0 2 0 16,6-3-5-16,9-3-5 16,-1-2 12-16,2-5-10 15,-1-3-3-15,0 0 13 16,-3 0-4-16,2-11-6 15,-7-1-6-15,0-5 6 16,-7 2-7-16,0-1-7 16,-4 3 22-16,-14 7-30 15,1 3 7-15,-2 3 24 16,1 0-33-16,8 4 33 16,2 4-6-16,4 1-11 0,4-1 11 15,0-1-10 1,0-1 17-16,12-3-2 0,5-3 5 15,4 0 1-15,3-5-3 16,2-8 8-16,-3-5 8 16,-1-1-10-16,-2-3 0 15,-2 0 20-15,-4-4-9 16,-4 3 33-16,-3-8-34 16,-2 0 7-16,-5-2 25 15,0 1-41-15,0 5 13 16,0 4-2-16,0 10-14 15,0 5 10-15,0 6-15 0,0 2 0 16,0 0-15-16,0 0 12 16,0 10-11-16,5 7-11 15,-4 11 25-15,1 5-2 16,-2 5 2-16,0 0 0 16,0-2 0-16,0-6 8 15,0-8-8-15,0-4 0 16,0-4 2-16,0-7 6 15,0-5-8-15,0-2 0 16,0 0-6-16,0 0 13 16,0-5-7-16,6-15 0 15,5-6 16-15,0-10-23 16,-2-5 7-16,0-3-10 16,-3-3 8-16,-2 5 2 15,1 5 0-15,-2 8-3 0,3 10 2 16,2 7-15-16,0 3 16 15,0 6-15-15,5 3 11 16,0 0-15-16,2 0 8 16,-1 4 10-16,-2 8-11 15,-2 1-3-15,-4 3 12 16,0 4 2-16,-5-1-6 16,-1 4 14-16,0-3 1 15,0-2 6-15,-7 2-12 16,-2-3 26-16,-6-4-28 15,3 0 0-15,-3-5 11 16,2-2-11-16,-3-1-65 0,-4-5-150 16</inkml:trace>
  <inkml:trace contextRef="#ctx0" brushRef="#br0" timeOffset="211346.4763">5516 7319 613 0,'0'0'162'15,"0"0"-154"-15,0 0-7 0,0 0 35 16,0 0 34-16,0 0-18 15,-49 71-20-15,39-41-22 16,-1-1 39-16,5 3-38 16,-4-1 10-16,1-3 4 15,4-1-14-15,-2-2 8 16,-2-4-19-16,3-5 9 16,-2 0-3-16,2-7-6 15,-1-2-4-15,3-7-27 16,-4 0-57-16,-6-1-56 15,-3-16-381-15</inkml:trace>
  <inkml:trace contextRef="#ctx0" brushRef="#br0" timeOffset="211659.1058">5212 7478 151 0,'0'0'537'15,"0"0"-488"-15,0 0-9 16,0 0-32-16,0 0 23 16,0 0 9-16,-2 25-21 15,2-4 37-15,0 4-17 16,0 3-13-16,0 1 38 16,0-3-56-16,0-1 6 15,0-1 7-15,8-5-18 0,7-4 19 16,-2-3-22-16,8-7 0 15,3-5 25-15,6 0-23 16,7-4-1-16,-1-11 5 16,3-2-6-16,-2 2-44 15,-9 0-71-15,-5 3-92 16,-10-2-262-16</inkml:trace>
  <inkml:trace contextRef="#ctx0" brushRef="#br0" timeOffset="212628.1495">3425 8267 842 0,'0'0'98'0,"0"0"-80"16,0 0-17-16,0 0 9 16,0 0 8-16,0 0 40 15,104-15-44-15,-74 9-5 16,1 3-3-16,-2-4 0 15,-5 4-12-15,1-1-12 16,-4 1-86-16,-5-2-18 16,-8 2-145-16</inkml:trace>
  <inkml:trace contextRef="#ctx0" brushRef="#br0" timeOffset="212860.0387">3617 8233 648 0,'0'0'92'15,"0"0"-74"-15,0 0-4 16,0 0 64-16,0 0-63 16,0 0 19-16,-13 68 30 15,10-37-32-15,0 5 33 16,-3-1-51-16,3 3-12 16,-4-2 39-16,4-5-38 15,-2-2 0-15,4-6-3 16,1-7 6-16,0-2-12 0,0-1-60 15,0-12-135-15,9-1-176 16</inkml:trace>
  <inkml:trace contextRef="#ctx0" brushRef="#br0" timeOffset="213691.3457">3708 8618 666 0,'0'0'52'0,"0"0"-1"16,0 0-6-16,0 0 6 16,-65 72 9-16,65-55-49 0,0-3-4 15,12-5-7 1,10-4 0-16,1-5 5 0,6 0-5 16,4-6-5-16,-3-10-11 15,-3-1-59-15,-11 0-12 16,-10 1 14-16,-6 2-56 15,-9 1-28-15,-18 3-101 16,-3 4 154-16,2 4 104 16,3 2 80-16,8 0 28 15,4 0-59-15,8 0-4 16,5 4-3-16,0 0-42 16,2 2 0-16,12-1 16 15,8 1 40-15,3-3 30 16,5-3-35-16,4 0-32 15,-3 0 27-15,-2-7-28 0,-2-8 19 16,-5-2 0-16,-4-4-18 16,0-3 0-16,-6 0-13 15,3 0-4-15,-8 0 60 16,-1 6-44-16,-6 4 12 16,0 4 21-16,0 7-6 15,0 2 2-15,0 1-30 16,0 0-12-16,0 4-10 15,0 13 3-15,-1 5 2 16,-2 5-5-16,3 2 13 16,0 2-2-16,0-1-6 15,0 2 0-15,0-7 11 16,0-3-11-16,0-7 0 16,0-6-6-16,0-6 13 0,0-3-6 15,0 0-1 1,0-8 0-16,0-13 17 0,0-9-17 15,0-6-2-15,0-4 0 16,0-4 4-16,0-4-16 16,-5 1 14-16,1 4 0 15,2 5-1-15,2 5 1 16,0 7 0-16,5 4 0 16,8 8-2-16,1 6-5 15,-1 5 7-15,-1 3-6 16,-2 0-9-16,1 5 9 15,-1 15-3-15,1 2 8 16,-2 3 1-16,1-1-2 0,-4 0 2 16,-3-3 0-16,-3 0-2 15,0 0 9-15,-3 0-7 16,-10-1 0-16,-2-1 6 16,0-4-18-16,6-5-49 15,9-10-184-15</inkml:trace>
  <inkml:trace contextRef="#ctx0" brushRef="#br0" timeOffset="214393.6771">4497 8603 623 0,'0'0'91'0,"0"0"-76"16,0 0-11-16,0 0 89 15,103-36-51-15,-73 16 22 0,0-3-32 16,-2-2-11-16,-1-4 20 16,-7 0-30-16,-4 2 6 15,-5 5 15-15,-7 6-31 16,-4 6 28-16,0 5-13 16,0 5-15-16,0 0 9 15,-7 0-10-15,-9 5-8 16,-3 11 6-16,0 2 4 15,2 2-9-15,4 1 7 16,4 2 0-16,3-2-2 16,1 0 5-16,5-1-3 15,0-1 0-15,0-2 0 16,8-3 0-16,11-1 0 16,2-4 1-16,6-4 3 0,0-4 4 15,0-1-8-15,-3 0 0 16,-6 0 12-16,-5 0-3 15,-4 0-9-15,-6 0 0 16,-3 0-5-16,0 0 5 16,0-1-5-16,-14 1 0 15,-5 0-3-15,-5 0 3 16,3 0 5-16,-1 6-5 16,3 3 3-16,8-4 2 15,7-1-1-15,4-2-1 16,0 1-12-16,0 0 1 15,4-1 10-15,12 0 3 16,1-2-13-16,5 0 5 0,-2-3-45 16,1-10-72-1,-11-6-198-15</inkml:trace>
  <inkml:trace contextRef="#ctx0" brushRef="#br0" timeOffset="214559.1961">4635 8439 472 0,'0'0'358'0,"0"0"-354"15,0 0-4-15,0 0 0 16,0 0 0-16,0 0-15 0,89 0-52 16,-50 0-588-1</inkml:trace>
  <inkml:trace contextRef="#ctx0" brushRef="#br0" timeOffset="215185.1468">5167 8495 643 0,'0'0'171'0,"0"0"-143"0,0 0-27 15,0 0 0-15,0 0 63 16,0 0-29-16,-7 65 15 16,7-41-10-16,0 4-29 15,0 3 35-15,0 0-45 16,0 0 5-16,0-3 27 15,0-4-20-15,0-9-1 16,0-5-12-16,0-7 0 16,4-3 1-16,-4 0 9 15,3-5-7-15,0-15 26 0,-3-7-28 16,0-7-2-16,0-2 1 16,0-4 0-16,0-4-21 15,-6 1 18-15,-1 1-7 16,4 1 1-16,1 7 8 15,2 5-3-15,0 8-8 16,8 4-15-16,5 6 15 16,2 2-13-16,3 4 17 15,0 1 0-15,-2 4 16 16,3 0-12-16,-2 0 4 16,-2 9-1-16,-6 1-17 15,-3 6 18-15,-1 4 0 16,-5 2 5-16,0 0-1 0,0 1 16 15,-5 0-20 1,-7-1 3-16,-6-1 36 0,0 1-39 16,-1-5 0-16,5-3 16 15,4-6-16-15,5-3-1 16,5 0-47-16,0-3-102 16,2-2-27-16,11 0-271 15</inkml:trace>
  <inkml:trace contextRef="#ctx0" brushRef="#br0" timeOffset="215558.8699">5228 8603 192 0,'0'0'401'0,"0"0"-306"16,0 0-19-16,0 0 13 16,0 0 0-16,0 0-81 15,31-15 1-15,-11 9-9 16,2 5 1-16,-2 1-5 16,-5 0 4-16,-1 3-4 15,-3 7-2-15,-3 5 12 16,-4 3-2-16,-4 1 4 15,0 1-6-15,0 0 44 0,0 1-41 16,-9-4-5-16,-4 0 16 16,2-1-15-16,-4-3 12 15,-1-3-13-15,5-5 0 16,1-3-4-16,3-2-33 16,7-2-39-16,0-15-155 15</inkml:trace>
  <inkml:trace contextRef="#ctx0" brushRef="#br0" timeOffset="216865.2579">5512 8664 440 0,'0'0'331'0,"0"0"-264"0,0 0-6 15,0 0 11-15,0 0-40 16,0 0-17-16,-66 37 24 15,57-22-31-15,2 2-7 16,7 0-1-16,0-2 7 16,0-5-11-16,7-3 4 15,5-4 0-15,6-3 2 16,1 0 0-16,2 0-2 16,0-11 0-16,-3-2-9 15,-3-2 9-15,-6 1-39 16,-8 0 0-16,-1 1 38 0,-1 1-37 15,-14 4 20 1,-3 4 14-16,-1 4-3 0,3 0 5 16,3 0-6-16,4 0 8 15,6 7-17-15,3 1 14 16,0-1-4-16,0 1-5 16,11-3 12-16,7 0 2 15,4-4-2-15,1-1 2 16,2 0 9-16,0-7-1 15,-3-6 1-15,-3-4 15 16,1-2-4-16,-2-1 21 16,-3-3-30-16,0-1 7 15,-5-1 17-15,-2-2-31 16,-4-2 0-16,0 5-2 0,0 3 9 16,-3 6-1-1,1 6 3-15,-2 7-12 0,0 2 16 16,0 0-19-16,0 0-10 15,0 1-5-15,0 15 14 16,0 5-1-16,0 5 2 16,-2 1 0-16,1 0 1 15,1-2-1-15,0-2 0 16,0-4-2-16,1-2 8 16,8-5-6-16,2-5 0 15,5-4 1-15,0-3 0 16,7 0 2-16,-1 0-3 15,-2 0 1-15,-2-6 5 0,-6 2-7 16,-4 2 1-16,-6 2 0 16,-2 0 5-16,0 0-5 15,0 0 0-15,-13 0-4 16,-2 7 11-16,-3 6-3 16,4 1-4-16,3 4 0 15,3-3 3-15,8-1-3 16,0-3 0-16,0-1-2 15,4-1 7-15,13-4-7 16,-2-2 2-16,3-3 0 16,-5 0 7-16,0 0-7 15,-5 0 0-15,1 0-2 0,-6-3 1 16,1-2-4-16,-3-5 5 16,1-2-35-16,0-3 22 15,-2-2-51-15,0 2 11 16,0 0 2-16,-2 5-25 15,-8 0 48-15,-3 5 9 16,-1 3 15-16,-2 0-6 16,2-1 10-16,2 3 0 15,3 0 10-15,4 0 8 16,4 0 19-16,1 0-37 16,0 0-4-16,0 0-8 15,0 0 17-15,11 3-5 16,-1 4 22-16,2 0-9 15,0 0 26-15,0-3-12 16,2 0-12-16,1 0 29 0,1-4-35 16,-1 0 8-16,3 0-7 15,-1 0-3-15,0 0 10 16,-1-9-17-16,-1 2 0 16,-3-3 0-16,0 0 1 15,-4 3-1-15,-5 0 4 16,-2 3 7-16,1 3-2 15,-2 1-9-15,0 0 5 16,0 0-19-16,0 0 14 16,0 0-13-16,0 7 9 15,-2 7 4-15,-2 3 3 16,1 3-3-16,3-2 2 0,0-2-9 16,0-2 7-16,3-5 0 15,11-6-5-15,0-3 2 16,5 0 3-16,-1-7-22 15,3-7-61-15,0-3-32 16,-6-2-105-16</inkml:trace>
  <inkml:trace contextRef="#ctx0" brushRef="#br0" timeOffset="217715.1292">7327 7490 731 0,'0'0'89'16,"0"0"-53"-16,0 0-13 16,0 0-14-16,0 0 2 15,0 0 25-15,48 7 13 16,-8 4 5-16,11 3-22 0,7 3-32 16,6 3 37-16,4 0-32 15,-3 3-2-15,-3-2 7 16,-7 1-7-16,-5-5-3 15,-6 0 0-15,-9-3 3 16,-7-3-3-16,-10-4 0 16,-6 0 0-16,-8-7-5 15,-2 2 8-15,-2-2-4 16,0 0 1-16,0 0 0 16,0 0-5-16,0 0 5 15,1 0-42-15,1 0-24 16,3 5-106-16,-4 2-71 15</inkml:trace>
  <inkml:trace contextRef="#ctx0" brushRef="#br0" timeOffset="219031.4693">8363 7575 446 0,'0'0'268'0,"0"0"-252"16,0 0-16-16,0 0 1 16,0 0 15-16,-19 71 51 15,19-36-36-15,0 2 20 16,0 2 5-16,0-1-28 16,0-3 7-16,0-1-13 15,0-8-22-15,0-5 33 16,0-9-29-16,0-7-4 15,0-2 8-15,0-3-2 16,0 0 11-16,3-3 22 16,3-17-13-16,3-6-6 15,0-6-20-15,-3-4-2 0,-2 0 0 16,-4-1-1 0,0 0-3-16,0-1 3 0,0 0 3 15,0 0 0-15,0 1 0 16,0 1-25-16,0 6 24 15,9 7-8-15,3 8 2 16,2 5-21-16,-2 6 11 16,-2 4 4-16,2 0-14 15,-1 0 11-15,-4 14 16 16,-1 4-7-16,-6 5-3 16,0 6 10-16,0-2 0 15,-13 2-10-15,-7-2 12 16,-4-5-2-16,5-3 6 15,4-8-2-15,12-4-6 16,3-3 2-16,0-1-4 0,18 0-5 16,12 4 14-16,4-2-5 15,-1 2 0-15,-3 2 7 16,-8 2-16-16,-10 3 7 16,-5 2 2-16,-7 1-28 15,-2 4 35-15,-21 1-7 16,-4 2 11-16,-4-4-9 15,-4-1 22-15,4-5-20 16,4-4 2-16,7-2 8 16,6-6-14-16,11-2-1 15,3 0-22-15,3-5-139 16,22-13-605-16</inkml:trace>
  <inkml:trace contextRef="#ctx0" brushRef="#br0" timeOffset="219723.3404">8593 7844 168 0,'0'0'581'0,"0"0"-565"16,0 0 33-16,0 0-38 15,0 0 36-15,0 0-20 16,-54 50-27-16,64-39 19 15,13-2-11-15,7-4-6 16,2-4 30-16,5-1-32 0,-7 0-32 16,-5-5-30-16,-10-7 9 15,-6 1 27-15,-9-2 19 16,0 1-24-16,-12-2 30 16,-11 0-37-16,-2-1 38 15,-1 4 5-15,6 5 16 16,8 1 28-16,6 3-34 15,4 2-10-15,2 0 2 16,0 0-7-16,0 0-21 16,0 0 21-16,9 0 7 15,7 0 30-15,4 0-2 16,4 0-13-16,3-7 10 0,-2-5-26 16,-2-3 15-16,1 1 0 15,-5-3-14-15,-4-3 21 16,-3 3 2-16,-6-3-15 15,-3-1 35-15,-3-2-33 16,0-3-10-16,0 0-4 16,0 0 10-16,0 3-5 15,-3 6-8-15,1 5 0 16,2 7 28-16,0 3-28 16,-1 2-10-16,-1 0 9 15,1 0-21-15,-3 11 17 16,4 6-3-16,-3 6 8 15,-2 2 2-15,2 1-2 16,0 0 0-16,3 0-2 0,0-6 12 16,0 0-4-16,0-4-6 15,8-3 2-15,3-4 4 16,3-3-6-16,-3-3 0 16,10-3 10-16,-1 0-4 15,-2-6-12-15,0-11 1 16,-8-3-58-16,-8-1-50 15,-2-2-192-15</inkml:trace>
  <inkml:trace contextRef="#ctx0" brushRef="#br0" timeOffset="219842.9757">8834 7575 155 0,'0'0'0'15</inkml:trace>
  <inkml:trace contextRef="#ctx0" brushRef="#br0" timeOffset="220256.3565">8993 7760 629 0,'0'0'89'0,"0"0"-76"16,0 0 6-16,0 0 68 15,88-69-26-15,-70 52 2 16,-2-3 0-16,-5 0-37 16,2-1 10-16,-7-3-19 15,3-2-13-15,-4 2 34 16,-2-3-21-16,0 5-11 15,-3 6-2-15,1 6 8 16,-1 4 3-16,0 6-15 16,0 0-15-16,0 0 5 15,0 3-8-15,0 14 18 0,-7 5-7 16,-2 6 24 0,1 2-18-16,2-1 1 0,5-1 0 15,1-3 2-15,0-4-2 16,0-4 0-16,0-7-1 15,4-3-10-15,5-7-13 16,-1 0-35-16,1-5-46 16,-4-16-91-16</inkml:trace>
  <inkml:trace contextRef="#ctx0" brushRef="#br0" timeOffset="220406.2267">8911 7548 423 0,'0'0'26'16,"0"0"-26"-16,0 0-1 15,103 5-1-15,-68-5-205 16</inkml:trace>
  <inkml:trace contextRef="#ctx0" brushRef="#br0" timeOffset="221108.9871">9302 7603 727 0,'0'0'92'0,"0"0"8"16,0 0-49-16,0 0 4 16,0 0-32-16,0 0-23 15,0 12-2-15,0 1-3 16,0 2 10-16,6-1 7 15,1-2-12-15,5 0 0 16,0-4 3-16,6-2 1 16,0-3-4-16,7-3 0 15,-4 0-15-15,-3 0 0 16,-6-9 15-16,-6-1 0 16,-6-3-3-16,0-2 3 15,-3-2-1-15,-14-2-3 16,1 6 8-16,0 3-15 15,2 4 11-15,5 6 0 0,-3 0-11 16,3 0-12-16,2 3 9 16,-3 7 8-16,5 1 6 15,-1 2-4-15,5-1 4 16,1 1 0-16,0-1-9 16,0-1 9-16,1 0-3 15,10-3-5-15,0 0 12 16,1-6-18-16,-1 0 9 15,1-2 5-15,-2 0 4 16,-1 0-2-16,1-6-3 16,-3-4 1-16,-1-2 0 15,-2 2 13-15,1-2-13 0,2 0-8 16,-1 0-2 0,1 0 2-16,-2 4-15 0,0-1 23 15,0 6-14-15,-3-1 7 16,4 2-16-16,-3 2-7 15,0 0 29-15,1 0-22 16,1 0 12-16,0 0 5 16,3 2 3-16,-2 5 3 15,0 0 0-15,2 0 0 16,0 0-7-16,3-2 7 16,0 1 0-16,3-2-4 15,4-3 8-15,-1-1 0 16,3 0-4-16,0 0 0 0,4-2 2 15,-4-8-2 1,-7-1-155-16</inkml:trace>
  <inkml:trace contextRef="#ctx0" brushRef="#br0" timeOffset="221851.5833">9934 7238 144 0,'0'0'452'0,"0"0"-347"16,0 0-92-16,0 0 28 16,0 0 48-16,0 0-43 15,5 0 3-15,5 0-24 16,6 0-18-16,1 0 14 16,2 0-21-16,-1-2 0 15,-3 1-7-15,-3 1 3 16,-3 0-55-16,-6 0-71 15,-3 0-136-15,0 0-260 16</inkml:trace>
  <inkml:trace contextRef="#ctx0" brushRef="#br0" timeOffset="222078.3797">9934 7238 450 0,'93'7'179'0,"-93"-7"-105"16,-2 4-38-16,2 4-23 15,-3 7 47-15,-3 8-15 16,-1 4 26-16,1 3-9 16,0 1-27-16,1-1-9 15,-2-4-26-15,4-4 9 16,0-2-7-16,3-6-2 0,0-3-4 16,0-3-38-16,6-6-101 15,12-2-42-15,1 0-496 16</inkml:trace>
  <inkml:trace contextRef="#ctx0" brushRef="#br0" timeOffset="222391.55">10067 7483 296 0,'0'0'256'0,"0"0"-185"15,0 0-4-15,0 0-23 16,0 0-23-16,0 0 41 15,-24 60-54-15,27-47 0 0,13-6 16 16,5 0-17-16,0-7 20 16,2 0-27-16,-3 0 0 15,-3 0-20-15,-5-5 20 16,-5-2 0-16,-7-1-6 16,0 0 13-16,0-2-17 15,-16 2 5-15,-4 0 5 16,-7 0-11-16,2 3 12 15,6 2-1-15,3 2 0 16,8 1-2-16,2 0-17 16,6 0-88-16,0 0-180 15,4 0-20-15</inkml:trace>
  <inkml:trace contextRef="#ctx0" brushRef="#br0" timeOffset="222902.269">10511 7174 597 0,'0'0'139'0,"0"0"-69"16,0 0 22-16,0 0-38 0,0 0-16 15,0 0-13 1,0-1-23-16,0 1 24 0,0 0-18 16,9 0 2-16,6 0 27 15,5 0-30-15,7-3 6 16,-1 1-13-16,3 0 10 15,-4 2-19-15,-2 0 9 16,-6 0-41-16,-8 0 16 16,-4 0-74-16,-5 0-8 15,0 0-39-15,0 0-260 16</inkml:trace>
  <inkml:trace contextRef="#ctx0" brushRef="#br0" timeOffset="223135.8136">10628 7171 448 0,'0'0'233'0,"0"0"-189"0,0 0-24 15,0 0-1-15,0 0 74 16,0 0-28-16,-37 77-17 16,26-47 17-16,-1 3-33 15,-1 3-21-15,2-3 5 16,4-3-5-16,1-8-2 15,3-7-9-15,3-4-27 16,0-5-4-16,16-6-71 16,4 0-66-16,5-10-373 15</inkml:trace>
  <inkml:trace contextRef="#ctx0" brushRef="#br0" timeOffset="223959.6793">10662 7410 344 0,'0'0'290'0,"0"0"-237"16,0 0-3-16,0 0 10 15,0 0 26-15,0 0-50 16,-21 43-17-16,21-32 23 16,3 0-30-16,8 0-9 15,2-5-3-15,4-1 13 16,-1-3-7-16,-1-2-6 15,1 0 3-15,-4-2 2 16,-5-8-5-16,-5-2-10 0,-2 1 6 16,0-1-35-16,-2 2 33 15,-8 3-6-15,3 3 4 16,2 2-7-16,2 2 14 16,2 0-9-16,1 0 4 15,0 0-34-15,0 0 32 16,0 0-11-16,7 0 19 15,9 0 15-15,1 0-1 16,5-1-3-16,-2-7-9 16,-1-5 2-16,-3-3 13 15,-3-1 8-15,-4-3-15 16,-1-1 33-16,-3 1-18 0,-1 1-4 16,-2 0 8-16,1 6-21 15,-2 4 28-15,1 5-34 16,-2 3 9-16,0 1-5 15,0 0-6-15,0 0-11 16,0 5 0-16,0 12 11 16,0 5-3-16,0 2 3 15,0 2 0-15,0-1 0 16,0-3 0-16,0-4 0 16,-2-8 0-16,1-2 17 15,1-6-16-15,0-2-1 16,0 0 0-16,0 0 4 15,0-10-1-15,0-9 2 0,0-5-5 16,4-5 0 0,1 0 4-16,-2-2-4 0,6 0-1 15,0 1-12-15,-2 8 12 16,3 5-14-16,-1 7 7 16,-1 8 1-16,0 0-13 15,0 2 8-15,-1 0-17 16,1 0 21-16,-2 14-4 15,1 3 4-15,-3 2 4 16,-4 5 4-16,0-2 3 16,0-1-3-16,-11 2 0 15,-3-3 16-15,-3-2-7 16,0-1 6-16,1-6 3 0,3-2-6 16,1-2 1-16,9-5-13 15,0-2-9-15,3 0-69 16,-2 0-158-16</inkml:trace>
  <inkml:trace contextRef="#ctx0" brushRef="#br0" timeOffset="257919.3475">3062 14490 473 0,'0'0'110'0,"0"0"-96"0,0 0-11 16,0 0 24 0,0 0 82-16,0 0-70 0,0 0 5 15,6 0 12-15,-6 0-5 16,0 0 7-16,0 0-32 16,0 0-14-16,0 0 48 15,0 0-56-15,0 0 9 16,0 0 9-16,0 0-18 15,2 0 13-15,-2 0-17 16,0 0 0-16,0 0 11 16,1 0-10-16,1 0-1 15,2-14 13-15,1-7-11 0,4-6 3 16,3-5-5-16,-3-3 0 16,0-5 6-16,2-4-6 15,-3 1 0-15,1 1-2 16,-3 1 9-16,1 5 8 15,-4 5-15-15,0 4 0 16,-1 2 19-16,-1 1-19 16,-1 3 0-16,2 1 11 15,-2 0-7-15,3-1 12 16,-2 0-16-16,1-4 0 16,4 3 7-16,-2 3-5 15,0 2-2-15,-2 8 5 16,-2 1-2-16,2 5 4 0,-2 0-7 15,0 2 0 1,0 1-3-16,0 0 3 0,0 0-18 16,0 0-19-16,0 0-46 15,0 0-12-15,0 0-72 16,0 0-25-16,-12 0-129 16</inkml:trace>
  <inkml:trace contextRef="#ctx0" brushRef="#br0" timeOffset="258511.3486">2793 13891 570 0,'0'0'45'0,"0"0"-43"16,0 0 2-16,0 0 55 15,0 0-7-15,0 0-30 16,0 0 28-16,0 0-43 16,0 0 10-16,0 0-3 15,7-5-9-15,2-7 16 16,7-7 12-16,4-2-19 15,2-3 13-15,3-1-27 0,1-1 0 16,-1 4 7-16,2-1-2 16,0 3 10-16,0 2-15 15,-5 2 3-15,0 4 3 16,-4 4-6-16,-1 1 0 16,-2 3 0-16,-1 4 8 15,0 0-11-15,1 0 3 16,-3 2 0-16,7 8 6 15,-1 3-2-15,3 3-3 16,1 1 12-16,-2 2-4 16,2 4 14-16,0 2-16 15,-2 3 3-15,1 3 22 0,-2 7-31 16,-4 2 7 0,0 2 11-16,-6 0-15 0,0-3 15 15,0-7-19-15,-3-4 0 16,-2-9 9-16,-1-5-9 15,0-6 0-15,-1-6-4 16,-2-2-22-16,3 0-36 16,0 0-104-16,-3-5-45 15</inkml:trace>
  <inkml:trace contextRef="#ctx0" brushRef="#br0" timeOffset="265008.6398">677 15345 730 0,'0'0'65'0,"0"0"-63"15,0 0 6-15,0 0 17 16,0 0 28-16,0 0-12 16,0 0-41-16,0 0 0 15,0 18 17-15,0-2-2 16,0 3 39-16,0 3-29 16,0 2-14-16,0 0 60 15,0-1-67-15,0-3 2 16,0-3 12-16,0-3-13 15,0-3-8-15,0-5 3 0,0 0-74 16,-1-6 15-16,-4 0-164 16,-3-20 35-16</inkml:trace>
  <inkml:trace contextRef="#ctx0" brushRef="#br0" timeOffset="265278.2906">469 15248 708 0,'0'0'40'15,"0"0"-25"-15,0 0 18 0,0 0 32 16,0 0-18 0,0 0 6-16,-57 77-53 0,49-51 19 15,2 1 13-15,-1 0-12 16,4 0 10-16,2-1-30 15,1-3 6-15,0 0-20 16,3-4 14-16,13-3-10 16,5-3-52-16,3-6-60 15,10-7 4-15,-4 0-235 16</inkml:trace>
  <inkml:trace contextRef="#ctx0" brushRef="#br0" timeOffset="265542.6461">909 15394 423 0,'0'0'35'0,"0"0"80"16,0 0-44-16,0 0 11 15,37 84-56-15,-34-61 46 16,0-2-23-16,-3 2-30 15,0-3 38-15,0-1-33 16,0 0-5-16,0-2 2 16,-3-4-20-16,-3-1-2 15,-3-1-16-15,-1-1-42 16,-4-5-90-16,-2-5-523 0</inkml:trace>
  <inkml:trace contextRef="#ctx0" brushRef="#br0" timeOffset="266528.8023">1149 15300 653 0,'0'0'84'0,"0"0"-77"16,0 0 11-16,0 0-15 15,0 0 29-15,0 0 21 16,-6 100-28-16,6-70 11 15,0 1 21-15,0-2-48 16,0-3 38-16,0-2-39 16,0-5 2-16,0-4 15 15,0-5-25-15,0-4 0 16,1-5-2-16,-1-1 12 16,2 0-3-16,-2 0-2 15,0-3 8-15,0-11 61 16,0-4-74-16,0-8 3 0,0 0-11 15,0-3 14-15,0-2-12 16,0 4-7-16,-2 2 8 16,2 2-3-16,0 3 3 15,0-2 5-15,0 0-1 16,0-1 3-16,8-1-12 16,2-1 9-16,-1 4-5 15,2 1-2-15,2 3 8 16,-1 4-9-16,4 2 8 15,-2 4 1-15,2 3-16 16,1 4 15-16,-1 0 1 16,-1 0-7-16,-3 4-6 0,-3 9 1 15,-6 3 5 1,-3 4 7-16,0 0 0 0,0 0 0 16,-5 1-3-16,-5-7 3 15,-2-2 0-15,6-4 8 16,0 2-16-16,4-5 18 15,2 0-13-15,0-1 3 16,0 0-18-16,0-1 15 16,5 3-45-16,9-1 28 15,2 1 16-15,-1-1 4 16,1 4 5-16,-4-1-5 16,-2 5-4-16,-7 2 1 15,-2-1 3-15,-1 5 0 16,0 0 7-16,-7 1-1 15,-10-3 28-15,-1-2-29 0,3-4-4 16,1-4 28 0,9-3-26-16,-3-4-3 0,8 0 0 15,0-3-56-15,0-12-223 16</inkml:trace>
  <inkml:trace contextRef="#ctx0" brushRef="#br0" timeOffset="268247.073">1405 15523 579 0,'0'0'138'16,"0"0"-125"-16,0 0 3 0,0 0 91 15,0 0-28-15,0 0-55 16,81-5 28-16,-61-5-36 15,0-3-1-15,-2 1 12 16,-2-4-27-16,-5 0 8 16,1 1-8-16,-5-2 7 15,-4 3 8-15,-1 1-15 16,-2 4 0-16,0 5 5 16,0 3-5-16,0 1-1 15,0 0-6-15,0 0-27 16,-3 0 31-16,0 0-11 0,-2 1 14 15,2 8 4 1,2 1-4-16,-3 3-1 0,4 2-9 16,0 0 10-16,0 2 6 15,0-2-6-15,0-1-7 16,11-3 4-16,-2-2 6 16,1-4-6-16,4-2-2 15,1-2 5-15,1-1 28 16,-2 0-27-16,4 0 0 15,-5-3 12-15,2-6 0 16,-1-1 3-16,-3-4-16 16,-2-1 0-16,-1 4 7 0,-5 1-7 15,2 2 0 1,-3 5-1-16,-2 2 4 0,0 1-6 16,0 0-17-16,0 0-17 15,0 0 36-15,0 2-28 16,0 8 29-16,-4 1 7 15,4 1 3-15,0-2-17 16,0 0 7-16,0 1 0 16,0-1-7-16,2 0 7 15,5-4-3-15,2 3-1 16,0-6 8-16,1 0-8 16,1 0 4-16,1-2 0 15,-1-1 17-15,0 0-13 16,2 0 1-16,-1 0 20 15,-1-3-20-15,2-4 20 0,-1-3-18 16,0-2-4-16,-2-1 32 16,1-4-29-16,1 0-3 15,-2-2 18-15,-1 4-20 16,1 1 11-16,-5 2-12 16,1 3 0-16,-3 2 8 15,0 2-7-15,-1 0-1 16,-2 2 5-16,1 0-1 15,-1 3-8-15,0 0 4 16,0 0 0-16,0 0-18 16,0 0 16-16,0 0-18 15,0 5 19-15,-1 5 1 0,-4 3 3 16,-1 2-3 0,3-1 0-16,0-2 6 0,3 1-6 15,0 0 0-15,0-2-6 16,0-2 16-16,0 1-20 15,0-3 9-15,9-2 1 16,-3-1-9-16,2-2 9 16,3-1 0-16,0-1 7 15,-2 0-6-15,6 0 13 16,-4 0-14-16,3 0 0 16,1-9 35-16,1-4-34 15,-2-3 8-15,1-1 16 16,-3-3-20-16,1-2 16 15,-1-2-21-15,-1 1 1 0,0 0 16 16,-3 1-15-16,-1 3-2 16,-2 2 0-16,-2 1 8 15,1 3-7-15,1 2-1 16,-4 4 0-16,-1 1-6 16,0 1 11-16,0 4-5 15,0 1 0-15,0 0 2 16,0 0-6-16,0 0-11 15,0 0 0-15,0 0 4 16,0 6-12-16,-6 8 23 16,-4 4 13-16,1 3-13 15,3 4 6-15,-3-1-6 16,3 2 0-16,3-3-2 0,0 1 2 16,3 0-6-16,0 0 2 15,0-7 6-15,9-3-7 16,3-4-5-16,0-3 10 15,1-4-8-15,5-2 15 16,0-1-7-16,-1 0 5 16,1 0 0-16,-2-1 4 15,-1-7-9-15,-6 1 7 16,4 0 1-16,-5-2-8 16,-4 3 0-16,1 4 3 15,-5-1-2-15,0 3 6 16,0 0-7-16,0 0-1 15,0 0-14-15,0 0 2 0,0 0 2 16,-9 3 7-16,2 4 8 16,-1 0 8-16,0 4-12 15,1-1 2-15,4 0-8 16,-2-2 6-16,5 0-8 16,0-2 7-16,0-1-2 15,0-2-2-15,0-1-7 16,3-2 12-16,3 0 6 15,2 0-6-15,3 0 1 16,-1-7 9-16,2-3-4 16,1-7 5-16,-3 1-11 15,-2-4 0-15,-1 3 6 0,-1-2 0 16,-6 2-6-16,0 3 0 16,0 3-14-16,0 6 7 15,0 2 4-15,0 3-4 16,0 0-6-16,0 0-19 15,0 6-41-15,0 9 12 16,0 4-80-16,0-3-118 16</inkml:trace>
  <inkml:trace contextRef="#ctx0" brushRef="#br0" timeOffset="269100.6456">3070 15337 388 0,'0'0'319'0,"0"0"-240"16,0 0-44-16,0 0 34 15,0 0-12-15,0 0-35 16,0 0-22-16,-40 24 2 15,25-7 31-15,-3 2-19 16,3-1-5-16,3 0 19 16,4 0-28-16,4-2 7 15,4 0-7-15,0-5-6 0,0-1-7 16,14-6 12-16,8-4 1 16,8 0 8-16,-2-1-8 15,-1-14 2-15,-3-4-6 16,-6-3-12-16,-6 1 10 15,-2 3 1-15,-5 3 5 16,-4 5 1-16,-1 6 2 16,0 1 24-16,0 3-18 15,0 0 4-15,0 6-26 16,0 12 8-16,0 4 5 16,0 3 8-16,0-1-3 15,12-4-10-15,6-4 5 16,9-7-40-16,0-5-17 0,8-4-83 15,-3-11-266 1</inkml:trace>
  <inkml:trace contextRef="#ctx0" brushRef="#br0" timeOffset="269328.465">3410 15272 708 0,'0'0'77'0,"0"0"-64"15,0 0 33-15,0 0 27 16,84 0-54-16,-53 0 2 0,-4 0-20 16,1 0-2-16,-7 2-31 15,-5-1-124-15,-8-1-183 16</inkml:trace>
  <inkml:trace contextRef="#ctx0" brushRef="#br0" timeOffset="269546.7207">3594 15275 417 0,'0'0'286'16,"0"0"-196"-16,0 0-41 15,0 0 7-15,0 0-9 16,0 0-31-16,-1 40-16 15,1-13 56-15,0 5-15 0,0 3 5 16,0-3-41 0,0 0-1-16,-1-3 16 0,-2-3-13 15,-1-4-14-15,4-5-40 16,0-5-58-16,0-12-152 16</inkml:trace>
  <inkml:trace contextRef="#ctx0" brushRef="#br0" timeOffset="270519.0721">3671 15520 651 0,'0'0'89'16,"0"0"-89"-16,0 0 1 0,0 0 92 15,0 0-82-15,0 0 27 16,32 51-3-16,-12-45-15 15,1-4 33-15,-1-2-52 16,-6 0 5-16,-3 0 24 16,1 0-21-16,-6-2-9 15,0-9 48-15,-2-5-35 16,-2 0 19-16,-1-2-32 16,1-1 8-16,-1-1-4 15,5 1-4-15,-3 5-5 16,8 0 0-16,-1 4-2 15,5 2 1-15,0 3-24 16,3 0 20-16,-1 3-7 0,-1 2-2 16,-5 0 18-16,-2 0-11 15,-4 0 2-15,-5 0 4 16,0 9-11-16,0 4 17 16,0 2 13-16,0 2-4 15,-3 2-8-15,1-1 35 16,-1-1-25-16,3-3 0 15,0-2-11-15,0-1 0 16,5-4 15-16,10-2-15 16,4-3 0-16,2-2 8 0,3 0-6 15,3 0 32 1,-3-11-34-16,-5-4 0 0,-4 1 19 16,-3-1-14-16,-3 1 2 15,-4-1 1-15,-1 1-3 16,-1 3 5-16,-3 2-10 15,0 5 2-15,0 4-9 16,0 0 7-16,0 0-23 16,0 0 15-16,-3 4 7 15,-2 8 1-15,-1 0 0 16,4 4 1-16,1 0-17 16,1 0 16-16,0 0 0 15,0 0-4-15,6-2 11 16,5-2-11-16,2-1 4 15,4-3 0-15,2-3-16 0,2-2 16 16,-3-3 0-16,3 0 8 16,-3 0-4-16,-2-10 7 15,5-1-7-15,-8-4-1 16,2 3 43-16,-4-4-39 16,-4 2 2-16,-3 2 2 15,0 1-6-15,-2 4 1 16,-2 1-6-16,0 3 0 15,0 3-11-15,0 0 11 16,0 0-15-16,0 0 11 16,-2 0-21-16,-6 3 25 15,-1 8 0-15,2 3 9 16,1 3-11-16,0 0 2 0,6 2 0 16,0-2-4-16,0 0 7 15,0 0-10-15,10-4 7 16,1-2 0-16,2-5-2 15,2-1 2-15,3-5 0 16,4 0 4-16,5 0-4 16,0 0-12-16,0-11-166 15,-12-6-708-15</inkml:trace>
  <inkml:trace contextRef="#ctx0" brushRef="#br0" timeOffset="273031.1287">489 16121 511 0,'0'0'30'0,"0"0"-16"15,0 0-6-15,0 0-5 16,0 0 7-16,0 0-1 16,0 0 3-16,75 8 9 15,-75 13-5-15,0-1 0 16,-6 1 13-16,-7-4-16 0,-1 0 17 15,2-5-18 1,-1-5-9-16,7-2 0 0,6-5 4 16,0 0 3-16,0 0-10 15,0 0 0-15,0 0 20 16,0 0-19-16,0 0 13 16,0 0-3-16,0 0-10 15,6 0 24-15,7 5-11 16,0 7 15-16,0 3 19 15,5 1-28-15,-5-2 1 16,0 0-7-16,-2-2-9 16,-1-3 8-16,-2-2-13 15,-4-4-48-15,-4-3-75 16,0-3-92-16</inkml:trace>
  <inkml:trace contextRef="#ctx0" brushRef="#br0" timeOffset="273289.6191">203 16043 473 0,'0'0'103'15,"0"0"-100"-15,0 0 36 16,-25 95 43-16,22-66-36 15,3-1 6-15,0-3-23 0,0-4-25 16,0-1 11-16,10-4-15 16,8-2 0-16,6-5 0 15,10-2-59-15,5-7-17 16,3 0-237-16</inkml:trace>
  <inkml:trace contextRef="#ctx0" brushRef="#br0" timeOffset="273523.6842">663 16179 618 0,'0'0'10'16,"0"0"25"-16,0 0 21 16,0 0 23-16,0 0-24 15,0 0 3-15,74 75-10 0,-65-52-22 16,-4 0 9-16,-4 6-18 15,-1-2-17-15,0 0 28 16,0-4-28-16,0-1-4 16,0-5-17-16,0-4-154 15,-4-6-199-15</inkml:trace>
  <inkml:trace contextRef="#ctx0" brushRef="#br0" timeOffset="283918.9227">3965 3252 545 0,'0'0'13'0,"0"0"17"15,0 0 3-15,0 0-13 16,0 0 70-16,0 0-79 15,-2-72 10-15,2 70 61 16,0 0-43-16,0 2 9 16,0 0-48-16,0 0 4 15,0 0-7-15,2 0 3 16,14 0-1-16,10 6-11 16,9 3 24-16,4-1-12 15,8-2 0-15,3-2 0 16,4-3 6-16,1-1-6 0,-5 0 0 15,3 0 4 1,-7 0 5-16,-7 0-8 0,-8 0-1 16,-5 0 0-1,-8 0-11-15,-2 0 11 0,-1 0-80 16,-3 0-79-16,-11-8-536 16</inkml:trace>
  <inkml:trace contextRef="#ctx0" brushRef="#br1" timeOffset="291507.2949">8608 14543 388 0,'0'0'68'0,"0"0"-41"0,0 0-27 16,0 0 68-16,0 0 24 15,0 0-84-15,0 0 60 16,0 27-55-16,0-19 7 15,0-2 19-15,0 5-26 16,0 1 22-16,0 1-5 16,-4 4-28-16,1 3 47 15,-2-2-48-15,-2 2 9 16,-1 0 5-16,1 2-8 16,-1-2 6-16,-2 1-12 15,1-2-1-15,-2 0 17 0,0-3-17 16,0-1 0-16,-1 0 2 15,-1-2 7-15,-2 0 8 16,-1 0-17-16,-5-2 5 16,1-4 8-16,-4-1-13 15,-4-3 4-15,0-2 17 16,-1 0-17-16,3-1 1 16,3 0 9-16,-3 0-14 15,3 0 11-15,4 0-11 16,0 0-7-16,8 0-2 15,2 0-6-15,3 0 11 16,4 0-8-16,2 0-73 16,0 0-71-16,0 0-163 15</inkml:trace>
  <inkml:trace contextRef="#ctx0" brushRef="#br1" timeOffset="293176.0443">19264 13526 514 0,'0'0'193'0,"0"0"-170"0,0 0-17 16,0 0 26-16,0 0 37 15,0 0-46-15,0 0 26 16,-1-14-45-16,1 14-4 16,0 0 6-16,0 0 1 15,-2 0-14-15,1 5 0 16,-1 9 7-16,0 4 3 16,1 4 9-16,1 5-12 15,-2 1 20-15,1 1-18 16,-2 0 2-16,-3-3-4 15,-3-1 0-15,-1 2 19 16,-3-1-19-16,0-1 0 16,-1 1 3-16,0-4 1 15,0-3-2-15,0-2-2 0,5-3 0 16,-1-4-2-16,2-2 2 16,5 1 0-16,-6-3 4 15,-3 3 0-15,-4-1 2 16,-4 1-6-16,-2 2 0 15,-1-3 17-15,0 1-17 16,0-3-3-16,0-2-1 16,6-1-14-16,2-2-4 15,6 2-21-15,3 0-40 16,0 0 44-16,3-3-146 16,-1 0-250-16</inkml:trace>
  <inkml:trace contextRef="#ctx0" brushRef="#br1" timeOffset="294365.447">17398 13372 298 0,'0'0'72'0,"0"0"-68"16,0 0 44-16,0 0-1 15,0 0-3-15,0 0 77 16,0 36-67-16,0-25-42 16,0 0 45-16,0-2-9 15,0 2-9-15,-2-2-1 16,-2 4-22-16,0 1 26 15,-1 0-28-15,-2 0-12 16,-2 3 37-16,-2-2-39 16,1 0 17-16,-1-3-11 15,-2 0-4-15,-1 1 25 16,1-2-27-16,1 3 5 16,-1-3-3-16,-1-2 0 0,0 2-2 15,0-3 0 1,2-2-19-16,-3-2 12 0,2-3-39 15,-4-1-54-15,2 0-32 16,-4 0-141-16</inkml:trace>
  <inkml:trace contextRef="#ctx0" brushRef="#br1" timeOffset="295325.9406">16414 13566 424 0,'0'0'108'0,"0"0"-6"0,0 0-72 15,0 0 38-15,0 0 13 16,0 0-43-16,-3 0-9 15,3 0-29-15,-2 0 6 16,2 0-9-16,-1 2 3 16,1 8 0-16,0 0 35 15,0 5-34-15,0 2 23 16,0 3-24-16,0 2 0 16,0 3 26-16,-2-2-17 15,-1 0-9-15,0-2 5 16,-2-4 6-16,1 0 2 15,-3-3-13-15,1 0 0 16,-2-1 3-16,-2-1 4 16,1 2-7-16,-3-3 1 0,-1 1 7 15,-2 1-13-15,-2 0 5 16,-1-1-32-16,-4 1-3 16,-3-1-64-16,-5 0-31 15,0-4-96-15,-1-5-166 16</inkml:trace>
  <inkml:trace contextRef="#ctx0" brushRef="#br1" timeOffset="296123.3955">15002 13339 611 0,'0'0'0'0,"0"0"0"16,0 0 32-16,0 0-29 15,0 0 33-15,13 77 4 0,-13-58-33 16,0 2 32 0,0 2-7-16,-2-2-26 0,-4 1 60 15,-2 0-58-15,0 0 14 16,0 0-3-16,-2-1-16 16,0 3 1-16,-1-2-4 15,2 0 0-15,-4 0 12 16,2-3-12-16,-5 0 0 15,-4-2-27-15,-2-2-111 16,-6-4-36-16,-2 0-292 16</inkml:trace>
  <inkml:trace contextRef="#ctx0" brushRef="#br1" timeOffset="297156.3714">13969 13562 710 0,'0'0'176'0,"0"0"-123"16,0 0-25-1,0 0 8-15,0 0-11 0,0 0 17 16,0-1-42-16,0 1 0 15,0 0-4-15,0 3 12 16,1 8-8-16,1 4 9 16,-1 4 1-16,-1 1 10 15,0 2-19-15,0 3-1 16,0 3 12-16,0-2-10 16,0 3-2-16,0-2 0 15,-4-1 0-15,-5-2 1 16,0-1-1-16,-5-2-7 15,-2-4 7-15,-3 0-2 16,-2-2-12-16,-1-3 8 16,-3-3-46-16,2 1-11 0,-3-2-92 15,-1-1-80-15,1-7-131 16</inkml:trace>
  <inkml:trace contextRef="#ctx0" brushRef="#br1" timeOffset="297974.7151">12354 13713 520 0,'0'0'186'15,"0"0"-167"-15,0 0-19 16,0 0 0-16,0 0 59 16,0 0-39-16,0 0-3 15,4 5-17-15,-3 4 0 16,-1 1 18-16,2 7 5 0,-2 1 6 15,0 1 21-15,0 3-38 16,0-1 17 0,-7 1-8-16,-5 2-14 0,-4 0 8 15,-4-3-15-15,-4 0 10 16,-1-2-6-16,-2-2-4 16,0-2 0-16,2-4 1 15,1-3-1-15,-5-3-15 16,-1-3-102-16,-1-2-52 15,-2 0-150-15</inkml:trace>
  <inkml:trace contextRef="#ctx0" brushRef="#br1" timeOffset="298835.2237">11030 13486 565 0,'0'0'25'0,"0"0"-25"16,0 0-5-16,0 0-11 0,0 0 32 15,0 0-4-15,23 40 18 16,-20-29-6-16,0 0 12 16,-3 2-12-16,0 1 5 15,0 4 28-15,0 3-41 16,-2 2 7-16,-12-1 0 15,1 3-7-15,-4-2 17 16,0 0-22-16,-4 6-9 16,-4-3 39-16,-3-1-36 15,-7 2 7-15,-2-3-12 16,-6-5 1-16,-7 1-1 16,-2-6 0-16,-3-4-81 0,-1-5 54 15,3-3-65-15,3 0-8 16,-1-2-456-16</inkml:trace>
  <inkml:trace contextRef="#ctx0" brushRef="#br1" timeOffset="314359.1646">4633 2688 417 0,'0'0'79'16,"0"0"-44"-16,0 0 22 16,0 0-35-16,0 0 52 15,0 0 2-15,0 0-48 16,19-15 64-16,-17 13-83 16,-2 2-1-16,0 0 21 15,0 0-23-15,1 0-6 16,4 0 0-16,3 0 0 15,11 0-7-15,9 3 7 16,8 3 0-16,2 3 7 16,9 4 4-16,-1-1-11 15,2 1 0-15,-3 2 0 0,-1-7 3 16,0 4-3 0,-3-5 0-16,-2 0 4 0,-4-1 4 15,-7-3-2-15,-4 0-6 16,-5-2 0-16,-4 1 11 15,0 0-11-15,-5-2 0 16,-2 1-7-16,-4 1 14 16,1-2-1-16,-2 2-6 15,-1-2 1-15,-2 0-11 16,0 0 10-16,0 0 0 16,0 0-10-16,0 1 28 15,0-1-19-15,5 0 1 0,-3 0-53 16,-1 1 29-1,1 1-89-15,1-2-47 0,-3 0-205 16</inkml:trace>
  <inkml:trace contextRef="#ctx0" brushRef="#br1" timeOffset="318443.9809">9256 13164 145 0,'0'0'342'0,"0"0"-249"16,0 0-6-16,0 0-35 16,0 0-9-16,0 0-2 15,0 0-41-15,-12-30 0 16,10 25 0-16,1 1 9 15,-1 0 16-15,2 1-25 16,-3 1 13-16,3 2 18 0,0 0-16 16,0 0 13-16,0 0-4 15,0 0-21-15,0 0 36 16,0 0-32-16,0 0-2 16,0 0 7-16,0 0-9 15,0 0-3-15,0 0 0 16,0 0 12-16,0 0-9 15,0 0-3-15,0 0-8 16,0 0-6-16,0 0 13 16,0 9 1-16,0 1-4 15,0 2 13-15,0 3-8 16,3-1-1-16,2 1 0 0,-1 1 13 16,-1-1-11-1,0 0 3-15,-1-1-5 16,-2 1 8-16,4-1 5 0,-3-1-13 15,-1-1 0-15,0 0 9 16,0 1 0-16,0 0-7 16,0 2-2-16,0-1 0 15,-1 0 6-15,-6 0-6 16,0 2 0-16,0-2 1 16,-1-2 4-16,-2 1-3 15,1-2-2-15,0 0 0 16,-1 0 5-16,1-2-5 15,0 2 0-15,-3-2 2 16,3-1 2-16,0 1-4 16,-1 1 0-16,1-3 8 0,-3 4-20 15,-1-2 12 1,2-1-47-16,-1 3 29 0,-3-1-68 16,1 2-33-16,-2-3-52 15,1-1-297-15</inkml:trace>
  <inkml:trace contextRef="#ctx0" brushRef="#br1" timeOffset="329797.2871">7737 14757 163 0,'0'0'284'0,"0"0"-284"15,0 0 0-15,0 0 12 16,0 0 58-16,0 0 2 16,0 0-49-16,63-10-19 15,-50 6 67-15,-1 0-49 16,1-2-7-16,0-1 25 16,7-1-28-16,0-2 26 15,10-2-28-15,0-2-10 16,8-6 33-16,2 1-24 15,1-1-9-15,1 1 30 16,-2-2-29-16,2 5 43 16,-4-1-37-16,-5 4-4 0,-3 2 28 15,-6 1-22-15,-3 1-9 16,-2 2 13-16,-1 0-9 16,0 1 10-16,-6 2-14 15,1 0 0-15,-2 1 0 16,-1 0 0-16,-3 2 0 15,0 1-1-15,-4-2 8 16,0 2-10-16,-2 0 3 16,-1-1 0-16,0 1-8 15,0 0 8-15,1 0-44 16,-1 0-51-16,0 0-81 16,-2-6-395-16</inkml:trace>
  <inkml:trace contextRef="#ctx0" brushRef="#br1" timeOffset="331261.7196">7142 14200 524 0,'0'0'121'0,"0"0"-59"16,0 0-40-16,0 0 62 15,0 0-24-15,0 0-11 16,-3 0-7-16,3 0-39 16,0 0 58-16,0 0-39 15,0 0-17-15,0 0 20 16,0 0-25-16,9-8 0 0,12-2 0 16,0 1 3-1,3 2-16-15,1 3 13 0,0 2 0 16,-1 2-12-16,-6 0 12 15,0 0 0-15,-6 11 0 16,-6 3-3-16,3 5-8 16,-8 3 11-16,-1 5 0 15,0 2-15-15,-10-1 5 16,-7 0-6-16,-3-2 15 16,-3 1-12-16,2-2 3 15,-1-5 2-15,3-5-4 16,2-3 10-16,8-7-25 15,5-1 27-15,4-4-2 16,0 0-10-16,0 0 7 16,0 0-5-16,0 0 10 0,0 0 12 15,0 0-5-15,0 0-5 16,0 1-2-16,8 4 0 16,5 0 3-16,3 1-3 15,3-2 3-15,4-2 33 16,0 0-27-16,6-2 4 15,-2 0-13-15,4 0 9 16,-1 0-18-16,1 0-14 16,-1 0-142-16,-9 0-243 15</inkml:trace>
  <inkml:trace contextRef="#ctx0" brushRef="#br1" timeOffset="332197.3828">8687 12978 247 0,'0'0'125'16,"0"0"-52"-16,0 0-58 15,0 0 94-15,0 0-8 16,-86 68-52-16,71-56-1 16,-2 2-14-16,0-2-27 15,-2 5 64-15,-7 5-71 0,-4 1 3 16,-9 3 7 0,-3 4 1-16,-1-2-7 0,0 0-1 15,6-3 13-15,2-3 3 16,5-2-19-16,4-4 0 15,5-4 7-15,4-3 2 16,1-2 5-16,10-4-14 16,1-3 7-16,5 3-14 15,0-3 7-15,0 0-21 16,0 0 18-16,0 0-38 16,0 0-13-16,0 0-60 15,0 0-67-15,0 0-3 16</inkml:trace>
  <inkml:trace contextRef="#ctx0" brushRef="#br1" timeOffset="333457.1409">7721 12528 62 0,'0'0'372'0,"0"0"-267"16,0 0-37-16,0 0 2 15,0 0-18-15,0 0 41 16,0-23-56-16,-2 23-6 16,2 0 4-16,-1 0-33 15,1 0 24-15,0 0-26 16,0 0 0-16,-2 0-11 16,2 9 11-16,0 5 0 15,0 3-7-15,0 2 20 16,0 3-7-16,0-1-6 15,0-1 9-15,0 0-3 16,3-1-6-16,8-3 0 0,2-4-2 16,2-2 7-1,1 0-2-15,1-6-3 0,5-1 0 16,-1-3 15-16,2 0-15 16,1 0 0-16,2-9 0 15,-1-5 16-15,-2 1-13 16,-7 1-3-16,-1-2 0 15,-6 2 9-15,-4-1-9 16,-2-1 0-16,-3 1 10 16,0-1 0-16,0 1 12 15,0 4-22-15,0 2 4 16,0 2 3-16,0 3-6 0,0 1-1 16,0 1 0-1,0 0 13-15,0 0-17 0,0 0 4 16,0 0 0-16,0 0-11 15,0 0 11-15,0 0-8 16,0 1 5-16,0 9 2 16,0 6-2-16,0 5 3 15,0 2 0-15,0 6 9 16,0-1-6-16,0 0-3 16,0 3 0-16,0-3 12 15,0 0 3-15,0 0-15 16,0-3 0-16,0 1 6 15,0-4-2-15,0 0-4 16,0-2 0-16,0-3 8 16,0-3-2-16,0-4-6 0,0-3 0 15,0-2-6-15,0-3 6 16,0 1 0-16,0-3-3 16,0 0 5-16,0 0-16 15,0 0-23-15,0 0-57 16,0 0-122-16</inkml:trace>
  <inkml:trace contextRef="#ctx0" brushRef="#br1" timeOffset="344315.4739">17331 11562 368 0,'0'0'26'0,"0"0"20"15,0 0-13-15,0 0 50 16,0 0-7-16,0 0-16 16,0 0 13-16,-10-12-55 15,7 9-9-15,3-1 74 16,-2 4-74-16,0 0 13 15,2 0 15-15,0 0-35 0,0 0 24 16,0 0-26-16,0 0 0 16,0 0-11-16,0 0 11 15,0 0-2-15,0 0-7 16,0 0 12-16,0 5-7 16,0 7 4-16,0 1 0 15,0 3-2-15,0 3 2 16,0-1 0-16,0 2-5 15,0-1 16-15,0 2-11 16,0 3 0-16,0 0 2 16,0-3-2-16,-1 2 0 15,-2-1 0-15,0-1-11 0,-1-1 25 16,1 2-14 0,-2-1 0-16,1-2 5 0,-1-1-10 15,-1 0 5-15,0-1 0 16,-4-1-3-16,2-2 10 15,-1 0 0-15,1 0-7 16,-1-2 9-16,2 1-15 16,0-1 6-16,0-4 0 15,2 1-2-15,1-4 0 16,2 0-1-16,1 0-52 16,-1 0-71-16,1-3 5 15,-5-2-377-15</inkml:trace>
  <inkml:trace contextRef="#ctx0" brushRef="#br1" timeOffset="350226.1498">16748 13885 122 0,'0'0'141'0,"0"0"-73"16,0 0 9-1,0 0-50-15,0 0 38 0,0 0-4 16,0 0-39-16,1 0 19 16,-1 0-19-16,0 0-4 15,0 0 28-15,0 0-42 16,0 0-4-16,0 0 0 16,0 0 3-16,0 0 6 15,0 0-6-15,0 0 6 16,0 0 26-16,0 0-20 15,0 0-11-15,0 0-1 16,0 0 7-16,0 0-10 16,0 0 0-16,0 0 1 15,0 0-5-15,0 0 4 16,0 0 0-16,3 0-2 0,4 0 10 16,0 0-11-16,8 0 3 15,2 0 0-15,4 0-11 16,3 0-15-16,2-2-79 15,-4-7-282-15</inkml:trace>
  <inkml:trace contextRef="#ctx0" brushRef="#br1" timeOffset="351147.9099">18312 14071 238 0,'0'0'179'15,"0"0"-94"-15,0 0-25 16,0 0 58-16,0 0-38 15,0 0-6-15,0 2 5 16,0-2-26-16,0 0-6 16,0 1-21-16,0-1-25 15,0 0 56-15,0 0-54 16,0 0 2-16,0 0 9 16,0 0-7-16,0 0 12 15,2 0-19-15,8 0 5 16,4 0-12-16,2-3 7 0,2 1-16 15,-1-1-5 1,-3 1-18-16,1 2-7 0,0 0-56 16,-3 0-34-16,-1 0-38 15,-4 0-335-15</inkml:trace>
  <inkml:trace contextRef="#ctx0" brushRef="#br1" timeOffset="354409.4678">17307 11483 54 0,'0'0'44'16,"0"0"14"-16,0 0-15 16,0 0 62-16,0 0-75 15,0 0-26-15,0 0 18 16,0 0-19-16,0 0-3 15,0 0 12-15,0 0-5 16,0 0 32-16,0 0-39 16,0 0 3-16,0 0 3 0,0 0 1 15,0 0-7 1,0 0 0-16,0 0 5 0,0 0 8 16,0 0-12-16,0 0 5 15,0 0 12-15,0 0-16 16,0 0-2-16,0 0 0 15,0 2-3-15,0 0-6 16,0 3 9-16,0 0-8 16,-4-1-7-16,4 2-13 15,0 1-31-15,0-2-58 16,0-1-77-16</inkml:trace>
  <inkml:trace contextRef="#ctx0" brushRef="#br1" timeOffset="360859.9748">18409 14108 13 0,'0'0'59'15,"0"0"-12"-15,0 0-11 16,0 0 32-16,0 0 45 15,0 0-49-15,0 0-19 16,0 0 6-16,0 0 13 16,0 0-2-16,0 0-40 15,0-3-7-15,0 2 27 16,0-2-41-16,0 2 33 0,0-3-34 16,0 1 5-16,0 1 38 15,0-2-35-15,0 3-8 16,2-2 19-16,-1 1-10 15,2 0-2-15,-1 2-7 16,-1-3 0-16,-1 3 2 16,0 0-2-16,2 0 0 15,-1 0 4-15,-1 0-1 16,0 0 1-16,0 0-4 16,0 0 0-16,0 0 6 15,1 0-6-15,-1 0 0 16,2-2 11-16,0-1-8 15,4 2 6-15,-2-2-9 0,2 2 0 16,-1-1-13 0,0 2 14-16,4 0-1 0,-1-2 0 15,0 2 3-15,-3 0-7 16,-1 0-1-16,0 0 5 16,-1 0-12-16,-3 0 12 15,3 0-4-15,-3 0-2 16,0 0-5-16,0 0 7 15,0 0-5-15,0 0-36 16,0 0 39-16,0 0-42 16,0 0 48-16,-5 0-5 15,0 0 8-15,0 0-6 0,2 0 3 16,0 0 0-16,2 0-17 16,-1 0 17-16,0 0 0 15,1 0-3-15,1 0 15 16,0 0-15-16,0 0 3 15,0 0 0-15,0 0-15 16,0 0 15-16,0 0 0 16,0 0 4-16,0 0 2 15,0 0-7-15,0 0 1 16,0 0 0-16,5 0-6 16,1 0 7-16,0 0-1 15,1 0 7-15,-1 0-1 0,-3 0-12 16,-2 0-23-16,2 0-74 15,-1 0-5-15,-1 0-61 16</inkml:trace>
  <inkml:trace contextRef="#ctx0" brushRef="#br1" timeOffset="361528.6335">18463 14059 148 0,'0'0'133'16,"0"0"-108"-16,0 0 11 15,0 0-29-15,0 0 51 0,0 0-20 16,0 0-15-16,0 0 10 16,0 0-9-16,3 0-8 15,1 0 12-15,3 0-28 16,-4 3 0-16,-1-3-3 16,0 0 12-16,0 0-16 15,-2 0 7-15,0 0 0 16,0 0-1-16,0 0 1 15,0 0-21-15,0 0 0 16,-2 0-11-16,-5 0 14 16,-1 0-9-16,0 0 25 15,1 0-7-15,3 0 9 0,-2 0 0 16,3 0-1-16,0 0 5 16,1 0-10-16,1 0 4 15,1 0 2-15,0 0-4 16,0 0 4-16,0 0 0 15,0 0-2-15,0 0 8 16,0 2-1-16,0 0-5 16,3-1-29-16,3 1 29 15,-2-2-116-15,-1 0-133 16</inkml:trace>
  <inkml:trace contextRef="#ctx0" brushRef="#br1" timeOffset="370529.8563">16276 12076 54 0,'0'0'127'16,"0"0"-23"-16,0 0-27 15,0 0-18-15,0 0-34 16,0 0 98-16,0 0-99 15,-11-3 14-15,9 2 41 16,1 0-47-16,1-2 13 16,0 3-36-16,0 0 0 15,0 0 31-15,0 0-38 16,0 0-2-16,0 0 14 16,0 0-1-16,0 0-5 15,0 0-8-15,0 0 9 16,0 0 0-16,7 0 0 0,11-2 3 15,3-2 33-15,7 1-45 16,3-1 30-16,5-3-30 16,5 4 10-16,0-3-6 15,4-1-4-15,1 3 0 16,-4 1-7-16,1 0 24 16,2-1-20-16,0 0 3 15,0 1 0-15,-1-3 0 16,-2 2 0-16,-7 0 0 15,-3 0-7-15,-4 1 17 16,-6 0-2-16,-4 0-8 16,-3 0 0-16,-1 2 6 15,0-3-5-15,0 4-1 0,-1-1 2 16,1-1 12 0,-5 2-14-16,0 0 0 0,0 0 6 15,-3 0-10-15,-1 0 4 16,-2 0-1-16,-3 0-5 15,0 0 12-15,0 0-25 16,0 0 15-16,0 0-92 16,0 0 31-16,0 0-102 15,-11 2-78-15,1-2-208 16</inkml:trace>
  <inkml:trace contextRef="#ctx0" brushRef="#br1" timeOffset="372241.0231">17052 11142 481 0,'0'0'135'0,"0"0"-44"16,0 0-43-16,0 0 10 16,0 0 6-16,0 0 49 15,0 0-112-15,0-24 22 16,0 21 23-16,0 2-40 16,0 1 34-16,0 0-40 15,0 0 12-15,0 0 13 16,0 0-25-16,0 0-1 0,0 0-5 15,-3 7 6 1,-3 6-10-16,-2 4 10 0,-1 0 0 16,4 4-3-16,0-1 3 15,4-3 0-15,1-4-6 16,0-3 20-16,0-4-24 16,2-1 10-16,6-5 0 15,4 0 7-15,3 0-7 16,3 0 0-16,-1 0 4 15,5-5 7-15,-3-4-14 16,-2-4 3-16,-1 3 0 16,-4-1-5-16,1 1 5 0,-5 0 0 15,-2 0-2 1,-2 1 15-16,-1 1-14 0,-1 6 1 16,-1 2 0-16,-1 0-8 15,0 0 8-15,0 0 0 16,0 0-11-16,0 2 8 15,0 10-9-15,0 3 7 16,-3 3 5-16,0 1 3 16,0 0-3-16,0 1 0 15,0-2 7-15,0 0 0 16,-1-4 3-16,4-2-10 16,0 2 0-16,0-6-7 15,0 1 7-15,0-3 0 16,0-2-5-16,0-2-1 15,3 0-19-15,6-2-60 0,3-2-69 16,4-15 3-16</inkml:trace>
  <inkml:trace contextRef="#ctx0" brushRef="#br1" timeOffset="372706.9938">17429 11157 615 0,'0'0'80'0,"0"0"30"16,0 0-95-16,0 0 76 15,0 0-16-15,0 0-71 16,-3-3 34-16,3 3-38 15,0 0 3-15,0 0-7 16,0 0 4-16,2 0 0 16,7 0 15-16,6 5 1 15,1-1-1-15,-1 1-15 16,0-1 11-16,-3 1 2 16,1 0-13-16,-2 3 0 15,-2-1-1-15,0 3 6 16,-3 0-5-16,-3 2 0 0,-2 5 0 15,-1-3 4 1,0 2-2-16,-6 1-2 0,-9 0 20 16,-3 3-12-16,-4 0 6 15,1-1-14-15,0 1 16 16,6-4-20-16,5-6 4 16,5-6-7-16,5-1 2 15,0-3-125-15,0 0-42 16,8-11-197-16</inkml:trace>
  <inkml:trace contextRef="#ctx0" brushRef="#br1" timeOffset="373758.0374">18208 13724 462 0,'0'0'245'16,"0"0"-242"-16,0 0 10 16,0 0-4-16,0 0 60 15,0 0 12-15,10 0-42 16,1 0-35-16,7-3 51 0,1-5-45 16,7-1-7-16,6-1 32 15,3 0-32-15,2-3 9 16,3 0-12-16,1 1 13 15,-3 3 5-15,2-2-18 16,-2 5 0-16,-5 0 19 16,-2-1-15-16,-5 1 3 15,-1 2-7-15,-6 0 11 16,-1 1-7-16,-4 1-4 16,-3-1 0-16,-5 3-2 15,0 0 10-15,-1 0-11 16,2 0 3-16,-1 0-6 15,3 0-8-15,-1 0-14 0,2 0-30 16,0-5-15 0,-3-4-103-16,0-3-452 0</inkml:trace>
  <inkml:trace contextRef="#ctx0" brushRef="#br1" timeOffset="374641.0967">18924 12983 398 0,'0'0'246'16,"0"0"-180"-16,0 0-16 15,0 0-19-15,0 0 24 16,0 0 18-16,53-18-49 0,-37 16 14 16,0 2-38-16,-4 0 0 15,0 0 12-15,-2 0-12 16,-1 5 0-16,-1 7-6 15,-3 5 21-15,-3 5-10 16,-2 2-5-16,0 5 0 16,-12-2 8-16,-3-1-8 15,-1-5 0-15,1-5 10 16,2-2-4-16,2-6-11 16,1-4 5-16,5-3 0 15,2-1-6-15,3 0 6 16,0 0 0-16,0 0-4 15,0 0 9-15,0 0-6 0,0 0 1 16,0 0 0-16,0 0-8 16,0 0 8-16,0 0-17 15,0 2 13-15,0 6 8 16,8 5 3-16,4 0-7 16,-2 1 2-16,3-2 25 15,-2-2-27-15,-2 0 0 16,1-4 10-16,-5 0-1 15,4 1-1-15,-3-3-8 16,2-1-12-16,2 0-8 16,3-3-74-16,1 0-50 15,2 0-159-15</inkml:trace>
  <inkml:trace contextRef="#ctx0" brushRef="#br1" timeOffset="375211.3042">19403 12954 593 0,'0'0'81'0,"0"0"55"16,0 0-121-16,0 0 13 16,0 0 31-16,0 0-38 15,-27-26 4-15,18 26-25 16,-4 0 9-16,-6 9 14 16,3 2-21-16,-3 4-2 15,2 0 13-15,1 0-6 16,2 1-2-16,6-3-5 15,6-4 0-15,2 0-21 16,0-3 21-16,0 2 0 16,2-1-4-16,14 0 9 0,2 1 12 15,-2 0-17 1,2-2 3-16,-3 0-5 0,0 2 2 16,-4 0 0-16,-1 1 9 15,0-1-2-15,-4 0 2 16,-1 1-9-16,-2-3 0 15,-2 4 13-15,1-3-12 16,-2 3-1-16,0 2 15 16,0 1-14-16,-5 2 26 15,-5-2-27-15,-3 1 0 16,-4-2 16-16,-1 1-16 16,0-1 0-16,-1-2 0 15,1-1 0-15,0 1-27 16,0-3-82-16,0-2-160 15</inkml:trace>
  <inkml:trace contextRef="#ctx0" brushRef="#br1" timeOffset="380181.3231">15365 11833 188 0,'0'0'195'0,"0"0"-141"15,0 0 5-15,0 0 66 16,0 0-82-16,0 0-3 16,0 0 0-16,0 0-39 15,0 0 42-15,0 0-43 16,0 0 12-16,0 0 0 0,0 0-12 15,0 1 0-15,0-1-7 16,0 2 24-16,0-2-20 16,0 2 3-16,0-1 0 15,0 1-16-15,0 1 25 16,0 2-9-16,0-1 2 16,0 3 12-16,0-3 1 15,0 4-15-15,0 0 0 16,0 1 25-16,1 2-25 15,1 0 0-15,-1 1 5 16,1 1 19-16,-1 1-28 16,1 0 4-16,-2 2 0 15,0-2 31-15,0 2-24 16,0-1-5-16,0 1 19 0,-3-1-11 16,-5 2 12-16,-2-2-22 15,-3 1 0-15,-1-2 27 16,-2 0-23-16,1 0-4 15,-2-3 0-15,-2-1 14 16,4-2-4-16,1-3-10 16,6-1 0-16,-1-3-7 15,3 1 7-15,0-2-18 16,0 0-29-16,3 0-54 16,-2 0 1-16,2 0-272 15</inkml:trace>
  <inkml:trace contextRef="#ctx0" brushRef="#br1" timeOffset="386648.9114">15310 11780 9 0,'0'0'48'16,"0"0"-10"-16,0 0-3 16,0 0 66-16,0 0-14 15,0 0 11-15,0 0-74 0,0 0 42 16,0-23 15-16,0 21-54 16,0 1 46-16,0 1-60 15,0-3-7-15,0 0 55 16,-2 2-59-16,2 1 23 15,-1-1-1-15,1 1-20 16,0 0 42-16,0 0-46 16,0 0 0-16,0 0 15 15,0 0-15-15,0 0 0 16,0 0-2-16,0 0 14 16,0 0-22-16,0 0 10 15,0 0 0-15,0 0-2 0,0 0 2 16,0-2 0-16,0 2 11 15,0 0-6-15,0-1 27 16,-2 0-28-16,2-2-1 16,0 0 21-16,-1 3-24 15,1-1 0-15,-2 0 1 16,2 1 8-16,0 0-6 16,0 0-3-16,0 0 0 15,0 0-2-15,0 0 2 16,0 0 0-16,0 0-3 15,0 0 20-15,0 0-9 16,0 0-8-16,0-2 4 16,0 0 26-16,0 1-26 0,0-2-4 15,0 0 0 1,0 1 17-16,0 0-25 0,0 1 8 16,0-2 0-16,0 0 5 15,0 1-5-15,0 0 0 16,0-1-5-16,0 3 17 15,0 0-5-15,-1 0-7 16,1 0 9-16,0 0-8 16,0 0-1-16,0 0 0 15,0 0-3-15,0 0-7 16,-3 0 5-16,3 0 4 16,0 7 1-16,0 6-7 15,0 2 7-15,0 0 0 16,0 3-9-16,0 0 21 0,3 1-12 15,-2 1 0-15,1 3 1 16,-2 0-2-16,0 1 1 16,0-2 0-16,0-1-4 15,0 0 12-15,0-6-8 16,0-3 0-16,0 2 5 16,0-4-6-16,-7 0 1 15,2 0 0-15,-1-3-4 16,-2-1 16-16,5 1-12 15,-1-3 0-15,0 1-45 16,4-3 31-16,0 0-70 16,0 1-6-16,0-1 25 15,0 0-95-15,-2-2-84 16</inkml:trace>
  <inkml:trace contextRef="#ctx0" brushRef="#br1" timeOffset="389341.8813">14544 13054 226 0,'0'0'95'0,"0"0"-89"15,0 0 9-15,0 0-12 0,0 0 15 16,0 0 13-16,2 1-31 16,-2 1-5-16,1 0 5 15,3 1-31-15,0 3 13 16,1-1-116-16,-1 0-72 15</inkml:trace>
  <inkml:trace contextRef="#ctx0" brushRef="#br1" timeOffset="397967.7574">12783 11903 191 0,'0'0'143'0,"0"0"-69"16,0 0-33-16,0 0 28 16,0 0 48-16,0 0-101 0,0 0 25 15,0-7 11 1,0 4-35-16,0 1 34 0,0 0-45 16,0-1-4-16,0 1 70 15,0 1-70-15,0-1 4 16,0 1 24-16,0 0-21 15,0 1 25-15,0 0-34 16,0 0 2-16,0 0-2 16,0 0 0-16,0 0 0 15,0 0-1-15,0 0 7 16,0 0-12-16,0 0 6 16,0 0 0-16,0 5-11 15,0 2 11-15,0 0 0 16,0 1-1-16,0 4 17 0,-3 0-16 15,2 2 0-15,-1 4 0 16,1-1 19-16,-2 1-19 16,0-1 0-16,-2 0-1 15,2-2 18-15,1 1-20 16,-2 1 3-16,-1-2 0 16,-3 1 15-16,2-4-14 15,-2 0-1-15,2-3 1 16,1-1 13-16,-1-1-10 15,1-2-4-15,-2 0 5 16,0-2 2-16,0-1-7 16,0 2 0-16,-2 1-1 15,1-2 14-15,1-1-15 0,1 0 2 16,0 0 0-16,3 0-28 16,1-2 23-16,1 1-36 15,1 1-17-15,-2-1-61 16,2 0-10-16,-1-1-246 15</inkml:trace>
  <inkml:trace contextRef="#ctx0" brushRef="#br1" timeOffset="402604.3742">11872 13874 479 0,'0'0'100'0,"0"0"-75"15,0 0 14-15,0 0-22 16,0 0-8-16,0 0 49 16,0 0-41-16,0 0 18 15,0-15-35-15,0 15 0 16,0 0 10-16,0 0-10 16,0 0 0-16,0 0-9 15,0 0-46-15,0 5 12 16,0 5-24-16,4 2-99 15,1 4 74-15,-2-2-241 16</inkml:trace>
  <inkml:trace contextRef="#ctx0" brushRef="#br1" timeOffset="403541.9938">13429 14296 415 0,'0'0'74'0,"0"0"-74"16,0 0 7-16,0 0 3 16,0 0-10-16,0 0 89 15,-2 1-83-15,2 1-3 16,0-2 1-16,0 0 4 15,0 0-8-15,0 0 0 16,0 0-23-16,0 0 11 16,0 0-69-16,0 2 42 15,3 1 12-15,2-2-70 16,1 1-48-16,-3-1 32 16</inkml:trace>
  <inkml:trace contextRef="#ctx0" brushRef="#br1" timeOffset="412601.7023">13170 13764 35 0,'0'0'138'0,"0"0"-122"0,0 0-16 16,0 0-10-16,0 0-38 15,0 0-10-15</inkml:trace>
  <inkml:trace contextRef="#ctx0" brushRef="#br1" timeOffset="433071.578">11636 12051 56 0,'0'0'269'16,"0"0"-231"-16,0 0 8 15,0 0-1-15,0 0 76 16,0 0-4-16,0 0-97 0,0 0 60 16,14-10-34-1,-14 8-24-15,0 2 46 0,0 0-51 16,0 0 6-16,0 0-18 15,0 0 8-15,0 0-2 16,0 0-11-16,1 0 0 16,9 0-5-16,5 0 14 15,14 0-5-15,7 0 16 16,7-2-15-16,3-4 26 16,1-3-30-16,2 1 3 15,-2-1 16-15,-3 1-15 16,-1 2-5-16,-8 2 0 15,-3 1 12-15,-4 2-21 16,-5 1 9-16,-1 0 0 16,-4 0 4-16,1 0-4 0,-8 0 0 15,-1 0 0-15,-1 0 11 16,-3 0-14-16,-2 0 3 16,-1 0 0-16,-1 0 3 15,-2 0 1-15,1 0-4 16,-1 0 0-16,4 0 6 15,-1 0-9-15,4 0 3 16,2 0 0-16,3 0-2 16,-1-2 7-16,0 1-5 15,-3 0 0-15,3-2 1 16,-6 3-15-16,-1-1 14 16,1 1-59-16,-1 0-3 0,1 0-87 15,-2 0-159-15</inkml:trace>
  <inkml:trace contextRef="#ctx0" brushRef="#br1" timeOffset="433925.6206">12525 11372 453 0,'0'0'140'16,"0"0"-134"-16,0 0 34 15,0 0 11-15,0 0-15 16,0 0 29-16,-1 0-56 16,1 0 12-16,0 0 0 15,0-1-13-15,0-1 60 16,0 0-41-16,4-6-15 15,17-4 29-15,7 0-37 0,7-4 22 16,-1 0-26 0,2 2 0-16,-5 0 19 0,-1 2-19 15,-5 2 0-15,-3 3 19 16,-5 4-14-16,-4-1-2 16,-4 4-3-16,-4 0 0 15,1 0-7-15,-2 0 7 16,2 0 0-16,-3 1-6 15,2 7 14-15,-3 1-10 16,2 2 2-16,-3 1 0 16,-1 2 1-16,0 3-1 15,0 2 0-15,0 2 20 0,0 3-19 16,-1-1 16 0,-4 4-17-16,1-2 0 0,0 0 10 15,4-3-10-15,0-2 0 16,0-6 1-16,0-2 10 15,0-4-13-15,0-1 2 16,0-1 0-16,0-3-23 16,0-1 16-16,2-2-46 15,0 2 5-15,2-1-53 16,2-1-5-16,4 0-55 16,-1-1-265-16</inkml:trace>
  <inkml:trace contextRef="#ctx0" brushRef="#br1" timeOffset="434396.5248">13117 11232 540 0,'0'0'115'15,"0"0"-74"-15,0 0 47 0,0 0-25 16,0 0-8-16,0 0-55 15,0-3 0-15,0 3-1 16,0 9 6-16,0 5-5 16,0 3 56-16,0 3-36 15,0 1 29-15,-4 4-49 16,2 4 6-16,-1 1 32 16,3 3-38-16,0 1 0 15,0-2 16-15,0-2-12 16,0 0-6-16,0-7 2 15,9-1 0-15,-1 1-3 16,-1-5 3-16,1 0-25 16,0 1-24-16,-2 1-70 0,-6-2-33 15,0-2-259-15</inkml:trace>
  <inkml:trace contextRef="#ctx0" brushRef="#br1" timeOffset="435426.5934">13154 13874 460 0,'0'0'176'0,"0"0"-133"15,0 0-1-15,0 0 20 16,0 0-18-16,0 0 10 16,-3 0-45-16,3 0-6 15,0 0 79-15,0 0-75 16,0 0 18-16,0 0 3 15,6 0-26-15,14-2 21 16,2-4-23-16,8-2 0 16,2 0 9-16,-1-1-5 15,6-2-4-15,-4 0 3 16,-2 0 5-16,-3 1 6 16,-3-2-14-16,-3 5 0 0,-5-3 36 15,-3 5-32-15,-5 0-4 16,-3 5 5-16,-3-4 2 15,-2 4-6-15,-1 0-1 16,0 0 0-16,0 0-18 16,0 0-18-16,5 0-39 15,2 0-12-15,7 0 5 16,1 0-3-16,2-1-149 16,-4-5-132-16</inkml:trace>
  <inkml:trace contextRef="#ctx0" brushRef="#br1" timeOffset="435912.7854">13325 14277 716 0,'0'0'37'0,"0"0"-36"16,0 0 2-16,0 0-3 15,0 0 30-15,0 0-17 16,-3 63 6-16,3-41 56 16,0 0-71-16,0 4 54 15,0-3-19-15,0-1-36 16,0-1 28-16,0-5-31 15,0-2 6-15,0-4 2 16,0-3-5-16,0-1-3 16,3-3 0-16,1-3-14 0,0 0-40 15,5 0-51 1,1-9-47-16,4-11-337 0</inkml:trace>
  <inkml:trace contextRef="#ctx0" brushRef="#br1" timeOffset="436431.0053">13501 14275 637 0,'0'0'123'0,"0"0"-108"15,0 0-5-15,0 0 53 16,0 0-8-16,0 0 32 15,47-10-70-15,-38 10 16 16,3 0 0-16,0 0-17 16,-1 0 15-16,-1 0-30 15,-1 0 0-15,-3 0 11 16,0 5-6-16,-1 4-6 16,0 2 0-16,-2 3 7 15,-3 2-4-15,0 1-3 16,0 1 3-16,0-1-2 15,-4 0-1-15,-3-2-2 16,-1-2 0-16,2-2 4 0,-2-2 1 16,3 0-3-1,2-5 0-15,1-3-2 0,1 0 2 16,1-1 0-16,0 0 0 16,0 0 4-16,0 0-8 15,0 0 4-15,1 0 0 16,9 0 15-16,2 0-10 15,2 0 22-15,-1 0-17 16,-2 3-5-16,2-1-5 16,-5 2 0-16,4-1 0 15,-1 1-12-15,-2 0-1 16,-1 0-51-16,4 0-33 16,-6-1-85-16,-4-3-165 15</inkml:trace>
  <inkml:trace contextRef="#ctx0" brushRef="#br1" timeOffset="452745.535">10561 11689 139 0,'0'0'150'16,"0"0"-61"-16,0 0-46 15,0 0 47-15,0 0 10 16,0 0-40-16,0 0 2 16,0 0-33-16,-5-29 35 15,5 28-30-15,-1-1-21 0,1 2 47 16,0-2-42-16,0 2 4 16,0 0-17-16,-2 0 7 15,2 0 20-15,-2 0-32 16,2 0 5-16,0 0-5 15,0 0 0-15,0 0 0 16,0 0-1-16,0 0 5 16,0 0-10-16,0 2 6 15,0 9 0-15,0 2-2 16,0 4 7-16,0 3-5 16,0 2 0-16,2 2 11 15,0 2-3-15,-1 0-8 16,-1 1 0-16,0 2 5 0,0-3-4 15,0-1-1 1,0 2 0-16,-7-5 6 0,-2-1-6 16,-3-4 0-16,5-2 0 15,0-6 2-15,0-2 6 16,1-2-8-16,2-3 0 16,1 1 0-16,0-3 6 15,0 0-6-15,-2 0 0 16,0 0-13-16,-2 0 5 15,3 0-33-15,-2-3-46 16,4-1-85-16,1-1-139 16</inkml:trace>
  <inkml:trace contextRef="#ctx0" brushRef="#br1" timeOffset="488824.9643">15545 10043 313 0,'0'0'234'15,"0"0"-158"-15,0 0-20 0,0 0-38 16,0 0-1-16,0 0 61 16,0 0-62-16,5 0 2 15,-5 0 18-15,0 0-33 16,0 0 26-16,0 0-29 16,0 0 0-16,1 0 30 15,-1 0-24-15,0 0-6 16,0 0 11-16,0 0-9 15,0 0-4-15,0 0-1 16,0 0 3-16,0 0-12 16,0 2 12-16,0 1-1 15,2 2-6-15,1 2 14 16,0 5-5-16,2 2-2 0,-2 3 0 16,-2 2 23-16,-1 3-16 15,0 0 10 1,0 2 10-16,-4 2-11 0,-7-2 14 15,-2 1-30-15,-1-5 0 16,-1 2 1-16,0-4-1 16,-1 0 0-16,2-1 5 15,-2-3 1-15,3 1-12 16,2-4 5-16,-1-6-34 16,3-2 32-16,3-3-61 15,-3 0-27-15,4-2-97 16</inkml:trace>
  <inkml:trace contextRef="#ctx0" brushRef="#br1" timeOffset="525390.3623">15540 9997 432 0,'0'0'235'15,"0"0"-188"-15,0 0-44 0,0 0 45 16,0 0-30-16,0 0 1 16,0 0 22-16,11-8-31 15,-5 5 27-15,-2 2-17 16,0 1-5-16,-4 0 20 15,0 0-26-15,0 0-9 16,2 0 11-16,2 5-6 16,5 8 15-16,-2 3 1 15,1 1-16-15,-2 1 34 16,3 0-35-16,-5 0 0 16,1 1 9-16,-4-1-11 15,2-1 9-15,-1-1-11 16,-2-2 0-16,0-2 0 15,0-2 0-15,0-1 0 16,0-2-1-16,0 2-50 0,-9 3-20 16,-9-2-94-16,-5 0-185 15</inkml:trace>
  <inkml:trace contextRef="#ctx0" brushRef="#br1" timeOffset="528092.9274">11569 9403 213 0,'0'0'130'0,"0"0"-73"16,0 0-44-16,-88-22 6 16,56 21 10-16,3-1 24 15,-1 1 6-15,1-3-45 16,3 3 26-16,3-3-40 16,1 1 0-16,3 1-13 15,-2 0 13-15,-1 2-94 16,-5 0 9-16,-3 3-130 15</inkml:trace>
  <inkml:trace contextRef="#ctx0" brushRef="#br1" timeOffset="543832.8787">11087 10144 433 0,'0'0'22'0,"0"0"77"15,0 0-50-15,0 0-36 16,0 0 90-16,0 0-67 15,0 0-7-15,0 0 16 16,0-26-26-16,0 26 3 16,0 0-22-16,0 0 9 15,0 0 8-15,0 0-10 16,0 0 8-16,0 0 13 16,0 0-25-16,3-3 18 15,6 3-7-15,4-3-4 0,1-2 43 16,4 4-49-16,1-4 4 15,7-1-5-15,2-2 6 16,6 0 18-16,2 1-27 16,0-1 6-16,2-2 4 15,-2 1-8-15,-1 0-2 16,-2-1 0-16,6 3 6 16,-3-1 5-16,0 0-11 15,-4 2 0-15,-4 1-3 16,-7 2 3-16,-3 1 0 15,-7 1 0-15,-4 1 8 16,-6-1-8-16,1 1 0 0,-2 0 0 16,3-2 0-16,-3 2 0 15,1 0-3-15,-1 0 2 16,0 0-43-16,0-1 23 16,0 1-28-16,0-1-31 15,-7-2 13-15,-14 0-207 16,-7-3-294-16</inkml:trace>
  <inkml:trace contextRef="#ctx0" brushRef="#br1" timeOffset="544757.1308">10276 10003 107 0,'0'0'367'0,"0"0"-274"15,0 0-29-15,0 0-45 16,0 0 48-16,0 0-13 15,52-72-46-15,-31 56 48 16,3 1-53-16,3 0 3 0,1-1 14 16,0 2-16-1,-1 1 17-15,1 3-21 0,-2 3 11 16,-7 3-2-16,-3 2-9 16,-2 2 0-16,-4 0-1 15,-2 0 5-15,-4 2-11 16,0 12 7-16,-2 0 0 15,0 6-11-15,-2 4 14 16,0 0-3-16,0 0 22 16,0-1-15-16,0-4 0 15,0 1-7-15,0 0 2 16,0-3 32-16,0 0-34 16,0-5 2-16,0 0-4 15,0-4 16-15,-2-2-14 16,-1-3 0-16,3-2 1 0,0-1-22 15,0 0-2-15,0 0-10 16,0 0-9-16,0-13-60 16,0-6-235-16</inkml:trace>
  <inkml:trace contextRef="#ctx0" brushRef="#br1" timeOffset="545280.5553">10699 9610 436 0,'0'0'189'16,"0"0"-136"-16,0 0 1 15,0 0-26-15,0 0-16 0,0 0 17 16,2 9-29-16,1-1 0 15,1 2 9-15,0 4 25 16,6 3 24-16,-4 2-31 16,1 3-19-16,2 2 57 15,0 5-54-15,2 0 8 16,-1 2 10-16,2 1-28 16,-2-5 31-16,1-1-32 15,-1-3 4-15,-1-3 3 16,-1-5-7-16,0 0 0 15,-2-6-3-15,1-1 18 16,-1-4-20-16,-2-1 5 0,3-1-38 16,2-1 19-1,0-1-83-15,3 0-42 0,-6-1-118 16</inkml:trace>
  <inkml:trace contextRef="#ctx0" brushRef="#br1" timeOffset="546392.2476">12732 11601 665 0,'0'0'122'0,"0"0"-122"0,0 0 0 16,0 0 68-16,0 0-15 16,103-78 12-16,-68 55-37 15,9-1-14-15,1 2 32 16,1 2-38-16,-2 3-1 16,-4 3 0-16,-7 4 1 15,-5 0 3-15,-4 5-11 16,-2-2 1-16,-2-3 8 15,-4 4-9-15,-4-2-5 16,-5 0 5-16,-4 4-45 16,-1-4 3-16,-2-1-79 0,0-5-137 15</inkml:trace>
  <inkml:trace contextRef="#ctx0" brushRef="#br1" timeOffset="546924.0447">12431 10522 498 0,'0'0'161'15,"0"0"-112"-15,0 0-48 16,0 0 22-16,0 0 25 0,0 0-35 16,0 17 44-16,0-7-10 15,6 6 6-15,0 4-1 16,3 1-34-16,-2 2 41 16,1 3-53-16,1 1 4 15,1 4 23-15,1 0-29 16,-2 0 7-16,3-1-5 15,-3-5 2-15,0-2-2 16,1-7-6-16,-3-3 0 16,1-4-17-16,-3-3 8 15,2-1-35-15,-1-1-14 16,1-4-72-16,5 0-20 16,2-5-260-16</inkml:trace>
  <inkml:trace contextRef="#ctx0" brushRef="#br1" timeOffset="547457.5215">12823 10685 600 0,'0'0'85'15,"0"0"9"-15,0 0-46 16,0 0-10-16,0 0 51 16,0 0-79-16,-19-8-2 0,12 12 4 15,-6 8-9-15,-1 2 32 16,0 3-4-16,-2 3-23 16,2 0 40-16,0-1-39 15,5 1 4-15,2-1-11 16,4-5 13-16,3 3-24 15,0-1 9-15,10-2 0 16,5 0 3-16,5-2-1 16,1-4-2-16,0-5 0 15,2-3 10-15,-3 0-8 16,1 0-2-16,-1-6 0 16,-1-9 9-16,-2-1-9 15,0 0 0-15,-6-1-5 0,-5-1 3 16,-5-1-9-1,-1-1 9-15,0 0-13 0,-12-1-4 16,-3 4 2-16,-1 6 17 16,2 1-4-16,1 4-4 15,1 4 7-15,-1 0-15 16,1 2-12-16,0 0 16 16,-1 0-8-16,2 10-21 15,3 3-14-15,1 1-71 16,4 1-96-16</inkml:trace>
  <inkml:trace contextRef="#ctx0" brushRef="#br1" timeOffset="553659.242">12627 10401 126 0,'0'0'21'16,"0"0"18"-16,0 0 38 15,0 0-19-15,0 0 2 16,0 0-43-16,-8 0 6 15,8 0-22-15,0 0-1 16,0 0 0-16,0 0 11 16,0 0-11-16,0 0 28 15,0 0 42-15,0 0-24 0,0 0 33 16,0 0-54 0,0 0-18-16,0 0 45 0,0 0-47 15,0 0 14-15,0 0-7 16,0 0 6-16,0 0-10 15,0 0-8-15,6 0 0 16,9-3-4-16,3-2 4 16,4-2 0-16,1 2-3 15,-3 1 19-15,-3 3-23 16,1 1 7-16,-6 0 0 16,1 0-2-16,-2 0 2 15,1 0 0-15,2-4 0 0,3 1 10 16,4-2 24-1,2-1-34-15,3 3 2 0,1-4 20 16,0 5-19-16,-2 0-3 16,-1 1 0-16,-3 1 8 15,-6 0-6-15,-1 0-2 16,-1 0 0-16,-3 0-9 16,2 0 9-16,-3 0 0 15,-2 0-1-15,1 1 16 16,-5-1-20-16,4 2 5 15,-2-1 0-15,1 0 0 16,1 3 0-16,-2-1 0 0,3 0-1 16,-1 2 15-1,0-1-12-15,0-2-2 0,-2 3 0 16,-1-2 4-16,-2-2-4 16,2 1 0-16,-2-1-1 15,-1 1 9-15,-1-2-12 16,0 3 4-16,0-3 0 15,0 0 0-15,0 0 2 16,0 0-2-16,2 3 0 16,-1-1-29-16,2 1 8 15,3 4-61-15,-5 0-75 16,-1-1-82-16</inkml:trace>
  <inkml:trace contextRef="#ctx0" brushRef="#br1" timeOffset="570043.2858">11672 13648 576 0,'0'0'54'15,"0"0"-29"-15,0 0-23 16,0 0 37-16,0 0 13 16,0 0-24-16,0 0 38 15,0 0-51-15,27-17 7 16,-26 15 14-16,-1 2-13 15,2 0 6-15,-2 0-29 16,0 0 0-16,0-3 0 16,0 0 0-16,0-2-60 15,0-4-22-15,-6 1-33 0,0 0-133 16,-5-1-135 0</inkml:trace>
  <inkml:trace contextRef="#ctx0" brushRef="#br1" timeOffset="570625.6658">11543 13579 463 0,'0'0'65'0,"0"0"-42"16,0 0 50-16,0 0 17 15,0 0-32-15,0 0-17 16,-16 0 30-16,16 0-45 0,0 0-8 16,0 0 17-1,0 0-13-15,0 0 21 0,0 0-15 16,0 0-10-16,0 0 37 16,0 0-45-16,0 0 16 15,0 0 5-15,0 0-23 16,0 0 18-16,0 0-26 15,0 0 1-15,0 0 11 16,0 0-12-16,0 0 0 16,15-14 0-16,8-6 2 15,7 0 11-15,5-4-13 16,1 2 0-16,0 2-8 16,4-1 13-16,2-1-5 15,-2 0 0-15,2 0 1 0,-4 3 0 16,-8 5-1-16,-7 4 0 15,-5 3-2-15,-8 1 2 16,-1 4 0-16,-5-1 0 16,-1 1 11-16,0 2-11 15,-1-1 0-15,-2 1 0 16,1 0-1-16,1-3 1 16,0-2-3-16,1 0 0 15,3-5-30-15,1-2-10 16,2-1-40-16,-2 0-10 15,3 3 35-15,-2 3-51 16,1 6 2-16,-4 1-40 16,-5 0-229-16</inkml:trace>
  <inkml:trace contextRef="#ctx0" brushRef="#br1" timeOffset="571407.1623">11442 14404 414 0,'0'0'94'15,"0"0"-44"-15,0 0-23 16,0 0 30-16,0 0-17 16,0 0-27-16,0-3 44 15,0 3-42-15,0 0-3 16,0 0 17-16,0 0-24 0,0 0 11 16,0 0-3-1,0 0-8-15,0 0 36 0,4 0-28 16,-2 0-6-16,1 0 46 15,0 2-28-15,0 3 14 16,2 3-34-16,1 1 10 16,0 5 37-16,2 5-46 15,0 2 18-15,-1 2 2 16,5 1-24-16,-1 4 30 16,-1-3-15-16,3 0-7 15,-2-4 22-15,-2-4-32 16,0-7 0-16,-2 0 2 15,-1-5 3-15,-1-2-6 16,0-2 1-16,-5-1-16 16,8 0 9-16,1 0-87 0,4-9-20 15,-2-8-103 1,-3 1-524-16</inkml:trace>
  <inkml:trace contextRef="#ctx0" brushRef="#br1" timeOffset="571975.6958">11816 14437 757 0,'0'0'38'0,"0"0"-29"16,0 0 57-16,0 0-24 16,0 0-3-16,0 0-13 15,0 0-17-15,0 0 21 16,0 7-14-16,0 1-2 16,-6 4 44-16,-1 0-47 15,3 2 23-15,-1 2-3 16,2 1-21-16,3 1 21 15,0 0-31-15,0 2 0 16,3 0 6-16,9-4-6 16,4-2 0-16,4-5 1 0,-1-4 2 15,7-3 2-15,-1-2-5 16,2 0 0-16,0-9 7 16,-6-4-5-16,-4-2-2 15,-4-1 2-15,-3 2 6 16,-6-1-9-16,-4-2 1 15,0 3 0-15,0-6-4 16,-7 3 2-16,-8 1 0 16,-2 1-4-16,-2 2 6 15,0 3-8-15,-1 3 8 16,1 4 0-16,0 3-16 0,2 0 16 16,1 0-14-1,2 2 4-15,3 6-40 0,3 2-8 16,4-2-76-16,0-1-56 15,4-5-151-15</inkml:trace>
  <inkml:trace contextRef="#ctx0" brushRef="#br1" timeOffset="573458.6456">12412 10923 387 0,'0'0'152'16,"0"0"-70"-16,0 0-40 15,0 0 20-15,0 0 24 16,0 0-34-16,-8 0-7 15,8 0-1-15,0-5-36 16,5-4 46-16,5 1-49 0,4-2 7 16,2-1 22-16,0 0-21 15,4 0 14-15,2-1-15 16,2-1-11-16,1 2 37 16,1-1-38-16,-4 1 0 15,2 1 14-15,-2-1-12 16,4 1 15-16,1-1-17 15,-1 0 2-15,1-3 17 16,-3 5-19-16,2-1 0 16,-4 1 1-16,-1 3 4 15,-3-2-2-15,-2 3-3 16,-4-1 0-16,0 1-21 16,-5 2 12-16,0-3-37 15,0-2 1-15,-5 2-58 16,-2-6-39-16,0 1-179 0</inkml:trace>
  <inkml:trace contextRef="#ctx0" brushRef="#br1" timeOffset="574345.6236">12242 10381 553 0,'0'0'120'16,"0"0"-47"-16,0 0-61 15,0 0 30-15,0 0 27 16,0 0-42-16,-12-4 4 0,7 4-21 16,1 0-9-16,-2 0 33 15,-1 0-34-15,-3 1 0 16,0 10 1-16,2 3 4 16,-3 1 1-16,2 3-6 15,3 1 0-15,0-1 2 16,6 1-2-16,0-6-2 15,0-1 1-15,0-5 2 16,7-2-2-16,4 0 1 16,5 0 0-16,-1 1 4 15,1-2 3-15,-1 5-7 16,0-2 0-16,-3 1 3 16,0 1-7-16,-3 1 4 15,-2 0 0-15,-2-1 3 0,0 1-3 16,0 0 0-16,-2-1 1 15,-1 2 9-15,-2-5-7 16,0 4-3-16,0-6 0 16,0 2 16-16,0 2-15 15,0-3-1-15,0 4 11 16,0-1-9-16,-4 0-2 16,2 1-6-16,-4-3-21 15,6 1 16-15,0-3-65 16,0-2-48-16,0-2-17 0,0 0-210 15</inkml:trace>
  <inkml:trace contextRef="#ctx0" brushRef="#br1" timeOffset="574923.885">12403 10254 724 0,'0'0'30'15,"0"0"-20"-15,0 0 14 16,0 0-6-16,0 0 23 15,0 0-41-15,0-1 0 16,3 1 28-16,3 1-4 0,1 6-3 16,-1 4 28-16,2 2-11 15,1 1 13-15,-2 5-28 16,3 2-22-16,-1 1 55 16,-1 1-51-16,1-2 9 15,-2-3 2-15,-1-4-11 16,2-1 0-16,-4-4-5 15,2-1 0-15,-3-3-2 16,2-3 2-16,-2 2 0 16,-1-1-4-16,0 0-16 15,3 0-3-15,2-1-55 16,2-2-61-16,0 0-10 16,-3 0-521-16</inkml:trace>
  <inkml:trace contextRef="#ctx0" brushRef="#br1" timeOffset="591197.5064">14058 8088 420 0,'0'0'109'0,"0"0"-42"16,0 0-29-16,0 0 27 0,0 0 24 15,0 0-32-15,0 0-1 16,0 0-15-16,0 0-29 16,0 0 42-16,0 0-44 15,0 0 1-15,3 2-6 16,3 3-2-16,2-2-3 15,5 6 0-15,-2 1 6 16,1 1 10-16,-1 1-15 16,0 4 0-16,0 2 21 15,0 4-14-15,0 0 16 16,-2 0-24-16,0 3 1 16,-3-1 18-16,-2 1-15 0,-2 2-4 15,-2 0 15-15,0 0-12 16,0-2 10-16,0-1-13 15,-6-1 1-15,0-5 12 16,-3-2-13-16,6-3 0 16,-2-3 4-16,1-1-3 15,1-2-1-15,-1-2 0 16,3 1-27-16,-3 0 26 16,-3-1-53-16,-2 3-19 15,0-3-53-15,-5-4-132 16</inkml:trace>
  <inkml:trace contextRef="#ctx0" brushRef="#br1" timeOffset="614663.5074">10349 10152 480 0,'0'0'82'0,"0"0"-15"15,0 0-9-15,0 0-29 16,0 0 35-16,0 0-30 15,0 0-15-15,0 0 29 16,0 0-32-16,-3 0 11 16,3 0 1-16,0 0-27 15,0 0 32-15,0 0-23 16,0 0 0-16,0-1 18 16,4-8-27-16,11-7 1 0,6-4-2 15,2 0 4-15,5-6-1 16,5 0-3-16,0-2 0 15,4 0 12-15,0 1-11 16,-3 1-2-16,-1 3 1 16,-3 4 0-16,-6 4 3 15,-6 3-3-15,-5 5 0 16,-7 5-1-16,-3-1 8 16,-1 3-7-16,-2 0 0 15,0 0 0-15,0 0 2 16,0 0-2-16,0 0 0 15,0 0-1-15,1 0 7 16,-1-2-9-16,1 1 3 16,3-4-15-16,1 1 9 0,3-6-22 15,1 1-71-15,1-3-46 16,-2-3-211-16</inkml:trace>
  <inkml:trace contextRef="#ctx0" brushRef="#br1" timeOffset="616064.7556">9964 9653 544 0,'0'0'129'16,"0"0"-66"-16,0 0-59 15,0 0 43-15,0 0 18 16,0 0-28-16,0 0 22 15,23-75-51-15,-15 67 5 16,0 2 28-16,2-1-31 0,2 4-6 16,0 2-4-16,1 1 0 15,-1 0-9-15,1 1 9 16,-2 13-12-16,-2 6 5 16,-4 6 14-16,-5 3-6 15,0 4-1-15,0-3 0 16,-12-3-1-16,-3-3 1 15,2-9 0-15,3-2-5 16,-1-7 11-16,9-3-5 16,1-3-1-16,-1 0 0 15,2 0 0-15,0 0 0 16,0-1-11-16,0-3 7 16,0 1 8-16,0 3-2 15,0 0-2-15,0 0 0 16,8 0-1-16,6 0 9 0,6 3-8 15,1 5 23-15,2 1-8 16,0-2 10-16,-2-2-25 16,-2 1 0-16,-2-3 6 15,-1-3-6-15,-2 0-8 16,0 0-8-16,0 0-45 16,2-10-17-16,-5-8-91 15,-3-5-389-15</inkml:trace>
  <inkml:trace contextRef="#ctx0" brushRef="#br1" timeOffset="616680.7694">10313 9310 614 0,'0'0'52'0,"0"0"-18"0,0 0-16 15,0 0 24-15,0 0-15 16,0 0-18-16,-79 67 58 16,73-45-67-16,3-1 12 15,3 4 18-15,0 2-13 16,0-3 23-16,5-2-12 16,9-3-28-16,2-3 30 15,3-5-18-15,0-2-12 16,8-6 0-16,-3-3 10 15,4 0 0-15,1-9-10 16,-4-9 6-16,0-2 9 0,-6 0-15 16,-8 0 0-1,-6 3-1-15,-5 1 10 0,0-1-7 16,-8 1-2-16,-8-1 0 16,-7 0-7-16,-2 1 7 15,0 1 0-15,-2 1-1 16,3 1 11-16,4 1-10 15,0 7 0-15,3 2 4 16,4 3-29-16,0 0 25 16,3 0-16-16,3 11-12 15,1 3-21-15,3 6 2 16,3-3-21-16,0 4-49 16,3-4-4-16,9-2-344 15</inkml:trace>
  <inkml:trace contextRef="#ctx0" brushRef="#br1" timeOffset="617779.8053">12943 8630 549 0,'0'0'130'15,"0"0"-114"-15,0 0 12 16,0 0 29-16,0 0 0 16,0 0 17-16,19 2-37 15,-2-7-16-15,2 0 20 16,-1-2-20-16,4 2 3 15,3-1 1-15,4 0-20 0,8-2 42 16,2 2-37 0,7-3-9-16,2 1 22 0,4 1-21 15,2-2 5-15,-2 1-7 16,-4-1 7-16,-2 1-5 16,-9 0-2-16,-7 4 0 15,-7 1 4-15,-9 0 7 16,-6 2-18-16,-2 0 7 15,-4 1-12-15,0 0 3 16,-2 0-15-16,0 0-19 16,0-2 22-16,0-2-36 15,0-4-30-15,-15-3-186 16</inkml:trace>
  <inkml:trace contextRef="#ctx0" brushRef="#br1" timeOffset="618481.6119">12981 7882 66 0,'0'0'609'0,"0"0"-496"16,0 0-95-16,0 0 16 0,0 0 45 16,0 0-24-1,5 0-7-15,4 0-48 16,1-4 12-16,6-7 8 0,9 0-20 15,0-1 0-15,2 1 10 16,0 2-6-16,-1 2 6 16,3 1-10-16,-1 5 0 15,-2-2-5-15,-2 3 5 16,-4 0 0-16,-6 0 1 16,-2 0 6-16,-5 6-14 15,-1 2-1-15,-3 4 8 16,-1 1 5-16,-2-1-4 15,0 5-1-15,0 2 24 0,0 3-24 16,0 4 37 0,0 2-35-16,-6 1 2 0,-3 0 21 15,-2-1-25-15,5-6 0 16,3-5 4-16,2-2-2 16,1-8-4-16,0-3 1 15,0-3-24-15,0-1 23 16,0 0-65-16,4-4-15 15,10-16-28-15,-1-8-162 16</inkml:trace>
  <inkml:trace contextRef="#ctx0" brushRef="#br1" timeOffset="618945.2995">13538 7688 180 0,'0'0'482'0,"0"0"-430"15,0 0-42-15,0 0-2 16,0 0 79-16,0 0-23 0,0 44 34 16,0-34-73-16,3 3-3 15,0 1 11-15,1 3-19 16,-1 4 16-16,2-1-5 16,-1 6-8-16,2-1 32 15,0 2-49-15,-2 0 19 16,1-1 1-16,0 2-17 15,1-3 19-15,0-1-22 16,0-2 0-16,1-4 6 16,-3-3-6-16,-1-3 0 15,2-3-1-15,-2-2-3 16,0-1-4-16,1-2-68 16,-1 0-16-16,0-3-15 15,0-1-131-15,-3 0-502 16</inkml:trace>
  <inkml:trace contextRef="#ctx0" brushRef="#br1" timeOffset="629734.4212">10437 9258 485 0,'0'0'129'0,"0"0"-74"0,0 0-5 16,0 0 36-16,0 0-34 15,0 0 17-15,0 0-9 16,-37 0-45-16,34 0 10 16,-3 2-10-16,1 4-9 15,-4 3 34-15,0 2-32 16,-1 0 19-16,-5 5 2 15,-2 2-27-15,-2 4 16 16,-3 0-18-16,1 2 18 16,-2-3-4-16,1 3-14 0,-2 1 0 15,0 1-3 1,-1 4 10-16,-3-1-2 16,0 4-5-16,0 1 2 0,3-4-8 15,4-4 6-15,5-4 0 16,6-7-5-16,4-3 17 15,1-3-16-15,2-4 4 16,0 0 0-16,1-3-2 16,-1 3 2-16,2-2 0 15,-1 2-3-15,-1 0 8 16,1-1-6-16,-1 3 1 16,-2-1-27-16,1 1 22 15,-1-2-39-15,1 1-5 16,-1 0 8-16,-4 1-45 15,2-1-17-15,-8 0-77 0,-1 1-369 16</inkml:trace>
  <inkml:trace contextRef="#ctx0" brushRef="#br1" timeOffset="630529.8446">9521 9973 536 0,'0'0'131'15,"0"0"-94"-15,0 0-32 16,0 0 34-16,0 0-33 16,0 0 16-16,-60 21 14 15,44-9-20-15,0-1 37 16,2 0-26-16,1 1-9 15,2-1 10-15,5 0-23 16,1-1-1-16,5-1-4 16,0-1 11-16,0 1-16 0,0-1 5 15,2-5 0 1,10 3 1-16,0-3-1 0,3 1 2 16,3 0-6-16,0 0 21 15,0 3 0-15,-3 0-17 16,-1 3 0-16,0 0 2 15,-3 0 0-15,0 1-1 16,-3 0-1-16,1 3 7 16,1-3-5-16,-5 0-2 15,-1 1 0-15,-2-2 13 16,-2 1-10-16,0 1 23 16,0-2-6-16,0-3-16 15,0 3 21-15,-8-3-25 16,2 1 0-16,-1-2 10 15,1-3-10-15,1 2 0 0,2-3 0 16,2-2-31-16,1 0 26 16,0 0-44-16,0-2-55 15,0-10-118-15,0-4-427 16</inkml:trace>
  <inkml:trace contextRef="#ctx0" brushRef="#br1" timeOffset="631018.9127">9736 9890 594 0,'0'0'84'0,"0"0"-78"15,0 0 14-15,0 0 54 16,0 0-4-16,0 0 1 0,30 60-29 15,-26-42-14-15,3 3 42 16,1 1-54-16,-2 0 11 16,1 2 11-16,2 1-16 15,0 2 16-15,-1-1-18 16,1-1-16-16,1-3 39 16,-2-1-43-16,-2-3 0 15,0-6 18-15,0-4-18 16,-2-1 1-16,-1-4-1 15,-2-3 0-15,-1 0-17 16,0 0 17-16,0 0-75 16,2 0 7-16,1 0-91 0,2-3-123 15</inkml:trace>
  <inkml:trace contextRef="#ctx0" brushRef="#br1" timeOffset="632584.7577">12525 10239 306 0,'0'0'108'16,"0"0"-35"-16,0 0 35 16,0 0 27-16,0 0-76 15,0 0 3-15,0 0-7 16,-42 24-11-16,28-16 12 0,0 3-23 15,-8 1-21-15,-2 5 38 16,-4 3-46-16,-5 4 6 16,1 1-10-16,3 3 19 15,-1-1-10-15,3 2-9 16,3-3 0-16,0-2 1 16,0 1 3-16,3-3-4 15,2-1 0-15,-1 1 4 16,1-3-1-16,3-3-3 15,2-4 0-15,7-1 0 16,4-5 9-16,0-2-9 16,1-2 0-16,1-2 5 15,1 2-6-15,-2-2 1 16,2 0 0-16,0 0-16 0,0 0-8 16,0 0-32-16,0 0-12 15,0 0-53-15,0-2-15 16,0-12-389-16</inkml:trace>
  <inkml:trace contextRef="#ctx0" brushRef="#br1" timeOffset="633372.3184">11975 9975 586 0,'0'0'86'16,"0"0"-86"-16,0 0 0 15,0 0 35-15,0 0-9 16,0 0 5-16,42-19-22 16,-28 19-3-16,-3 0 39 15,-2 0-33-15,0 0-5 16,-2 9 23-16,1 4-20 0,-2 3 10 15,-1 1-5 1,-3 3-11-16,-2-1 42 0,0 2-46 16,0 0 0-16,-6-1 14 15,-4-3-9-15,-2-3-5 16,-1-3 0-16,5-3 7 16,0-2-17-16,4-3 10 15,2-3 0-15,2 0-4 16,0 0 11-16,0 0-10 15,0 0 3-15,0 0-1 16,0 0-11-16,0 0 12 16,0 0 0-16,0 0 13 15,3 0-12-15,5 5 12 16,2 2-13-16,5 3 7 0,-1 2 21 16,2-2-28-16,-2-1 0 15,-1 2 11-15,-1-2-1 16,-2 0-20-16,2-4-1 15,0-2-61-15,2-3-17 16,2 0-90-16,-2-10-347 16</inkml:trace>
  <inkml:trace contextRef="#ctx0" brushRef="#br1" timeOffset="633880.7439">12371 10021 443 0,'0'0'244'16,"0"0"-138"-16,0 0-75 16,0 0 29-16,0 0 8 15,0 0-47-15,-23-5 16 16,14 13-28-16,-1 2 2 15,-1 3 37-15,1 0-42 16,1 1 11-16,3-2 13 16,1 1-16-16,4 0 12 15,1-3-26-15,0 0 11 0,0 0-5 16,4-3-6-16,9 1 0 16,1-1 4-16,2-5 2 15,-2 1 1-15,2-3-7 16,-2 0 0-16,3 0 11 15,-3-5-11-15,0-3 0 16,-1-4 1-16,-4 0 9 16,-1 2-20-16,-3-3 2 15,-5 2 8-15,0 0-26 16,0 0 12-16,0 3 3 16,-9 0 10-16,-1 4-16 15,0-1 15-15,-3 2-21 16,1 3-23-16,2 0 45 0,-2 0-62 15,3 0 4 1,0 3 1-16,-3 6-58 0,2 2-89 16,-3-1-356-16</inkml:trace>
  <inkml:trace contextRef="#ctx0" brushRef="#br1" timeOffset="652946.888">22065 7288 396 0,'0'0'320'16,"0"0"-242"-16,0 0-33 0,0 0 59 15,0 0-34-15,0 0-17 16,0 0 4-16,-4 0-17 16,4 0 9-16,0 0-33 15,0 0-7-15,0 0 20 16,0 0-29-16,0 0 0 16,0 0-11-16,5 0 11 15,14 0 0-15,7 0-7 16,7 1 7-16,3 5 9 15,1 1-9-15,-1-1 0 16,-6 2-2-16,-4 1 8 16,-4-1-10-16,-5 2 4 0,-3 0 0 15,-1-2-11 1,-4 2 11-16,-6 0-5 0,0 2-4 16,-3 2 13-16,0 1-11 15,0 4 7-15,-10-2 0 16,-6 3-5-16,-1-1 5 15,-1 0 0-15,-1-3 3 16,2 0 1-16,3-2 3 16,2-3-7-16,3-2 0 15,0 2-6-15,1-2 6 16,7-4-8-16,-2-2-5 16,3-2-85-16,0-1-2 15,10 0-52-15,10-15-114 16</inkml:trace>
  <inkml:trace contextRef="#ctx0" brushRef="#br1" timeOffset="653374.9448">22702 7336 724 0,'0'0'72'16,"0"0"-72"-16,0 0 7 15,0 0 132-15,0 0-91 16,0 0-20-16,-1 64 28 15,1-42-28-15,0 2 21 16,-2 1-23-16,2 3-20 16,-1-2 63-16,-1 2-66 15,2-2 9-15,0 2 14 16,0-3-25-16,0-3 23 16,0-2-24-16,0-3 0 15,0-4-1-15,0-4 9 16,0-4-15-16,0-3 7 15,0-2-44-15,0 0-9 16,0 0-80-16,-1-9-65 0,-5-9-681 16</inkml:trace>
  <inkml:trace contextRef="#ctx0" brushRef="#br1" timeOffset="654117.9531">22432 7957 479 0,'0'0'229'0,"0"0"-140"16,0 0-59-16,0 0 46 16,0 0 5-16,0 0-57 15,0-1 13-15,-9 1-8 0,-4 8-16 16,-4 2 56-16,1 2-51 16,-3 0 10-16,-4 3 12 15,0 3-28-15,-3 0 24 16,-1 1-30-16,0 1-6 15,0 2 41-15,2-4-35 16,3 0-6-16,5-6 18 16,2-2-12-16,6-5 4 15,3-1-10-15,2-2 0 16,1 1-3-16,0 2 4 16,-4-2-1-16,1 0 0 15,0 0-13-15,1-2 11 16,1-1-35-16,-1 0-36 0,-1 0 25 15,-1 0-90-15,-4 0-131 16,-2 0-471-16</inkml:trace>
  <inkml:trace contextRef="#ctx0" brushRef="#br1" timeOffset="655009.8265">21591 8464 672 0,'0'0'65'0,"0"0"-11"0,0 0-37 16,0 0-14 0,0 0 65-16,-115 6-19 0,73 6-17 15,-2-2 26-15,2-1-20 16,7 4 5-16,10-4-8 15,7-1-34-15,9-1 29 16,5 0-30-16,4 2-8 16,0 1 1-16,1 2 1 15,14 5 6-15,8-1 0 16,2 1 6-16,0-1-4 16,-4-2-2-16,0-1 0 15,-6 0 1-15,-4-2-1 16,-3-2 0-16,-3 1-1 0,1-1 5 15,-6 0-5 1,0 2 1-16,0 2 0 0,0 1 1 16,0-2 7-16,-11 2-4 15,-1 3 2-15,-4 0 2 16,-2-1 22-16,0 0-30 16,-1-1 0-16,-1-1 16 15,3-2-16-15,1-2 0 16,5-3 0-16,5-3 0 15,0-3-20-15,6-1-4 16,0 0-28-16,0-13-65 16,7-8-187-16,13-2-389 0</inkml:trace>
  <inkml:trace contextRef="#ctx0" brushRef="#br1" timeOffset="655399.277">21858 8620 726 0,'0'0'45'0,"0"0"-30"0,0 0 15 16,0 0 79-16,0 0-21 16,0 0-41-16,0 53-23 15,0-41 55-15,0 5-53 16,0 3-4-16,0 2 19 16,0 4-13-16,0-2 17 15,0 6-45-15,0-6 9 16,0 0 11-16,0-5-20 15,0-4 0-15,0-4 5 16,3-5-5-16,4-6-8 16,5 0-57-16,6-1-57 15,0-18-26-15,0-10-341 0</inkml:trace>
  <inkml:trace contextRef="#ctx0" brushRef="#br1" timeOffset="656299.6586">22753 8117 80 0,'0'0'616'0,"0"0"-610"16,0 0-6-16,0 0 0 16,0 0 92-16,0 0-66 15,85 60 26-15,-53-44 14 16,0-2-48-16,-2 3 36 15,-3 2-27-15,-2-2-19 16,-4 3 33-16,0 1-34 16,0 0 23-16,-2 2-2 15,5-2-27-15,0 2 14 0,0-2-15 16,0 0 0 0,0-4 43-16,-2 0-41 0,-5-3 1 15,-4-1 2-15,-3-2 4 16,-3-3-2-16,1-1-7 15,-2-2 0-15,0 0 8 16,4-2-8-16,1 0 0 16,-1-1 7-16,5-1-7 15,-3 2-6-15,1 2-68 16,-2-2-41-16,1 2-34 16,-3-4-196-16</inkml:trace>
  <inkml:trace contextRef="#ctx0" brushRef="#br1" timeOffset="657657.1502">23738 8821 189 0,'0'0'480'16,"0"0"-397"-16,0 0-55 16,0 0 43-16,0 0 13 0,0 0-27 15,0-2-8-15,0 2-36 16,-10 0 13-16,-10 0-26 16,-5 0 1-16,-5 3-11 15,0 6 24-15,3 0-12 16,3 1-2-16,8 0 9 15,2-1 0-15,6 2-9 16,4-2 0-16,4-1-8 16,0 1 5-16,0 0 3 15,12 3 0-15,9-3 10 16,4 2-2-16,6-2-8 16,2-1 0-16,-3 2-6 15,-4 0 7-15,-6 1-1 16,-5 1 0-16,-5-2-14 15,-2 1 0-15,-3 0 14 0,0-1 0 16,-3 1-10-16,-2-1 21 16,0 2-18-16,0 2 7 15,0-1 0-15,0 1-1 16,-2-2 1-16,-6 2 0 16,0-1 0-16,-4-1 4 15,-3 3-4-15,-1-3 0 16,-3 2 0-16,-2-1 11 15,2-4-11-15,2-2 0 16,4-4 9-16,5-1-6 16,4-2-6-16,4 0-8 15,0 0-49-15,0-12-90 16,3-2-129-16</inkml:trace>
  <inkml:trace contextRef="#ctx0" brushRef="#br1" timeOffset="658347.2326">24185 9032 479 0,'0'0'134'0,"0"0"-127"15,0 0 62-15,0 0 27 16,0 0 0-16,0 0-36 16,0 0-38-16,-50 19 49 0,37-11-49 15,3 2-4-15,-1 0 10 16,1 1-13-16,-1 1 19 16,1 5-28-16,1 2-1 15,1 3 26-15,4 0-31 16,4 2 0-16,0-5-2 15,0-1 4-15,1-6 1 16,12-6-3-16,3-3 0 16,-1-3 14-16,9 0-14 15,-4 0 0-15,2 0 4 16,-2-9 3-16,0-3 0 16,-2 1-7-16,1-3-12 15,-2-3-6-15,-1 2-27 16,-4 0 4-16,-5-2 25 15,-5 3-10-15,-2-2 23 0,0 2-12 16,-9 1 15-16,-3 1-4 16,-4 0 4-16,2 4 0 15,2-1 0-15,-1 4 7 16,3 2-5-16,2 1-2 16,-4 2 0-16,2 0-2 15,-2 0 2-15,-4 7-27 16,0 5-19-16,3 1-110 15,0-6-188-15</inkml:trace>
  <inkml:trace contextRef="#ctx0" brushRef="#br1" timeOffset="661248.0292">21601 9386 239 0,'0'0'391'16,"0"0"-343"-16,0 0-17 15,0 0 39-15,0 0 4 16,0 0 25-16,0 0-47 16,0 0-17-16,17-30 35 15,-17 30-70-15,0 0 24 16,0 0 16-16,0 0-33 16,0 0 12-16,0 0-19 15,0 0 9-15,0 0-12 16,0 0 3-16,-6 0 0 15,-5 8 0-15,-5 1 3 0,-7 4 6 16,-3 0-9-16,-3 4 0 16,-4 0 20-16,-2 2-20 15,0-2 0-15,1 0 1 16,7-4 8-16,5 0 6 16,6-3-15-16,5-3 0 15,1-1 2-15,4 3-2 16,0-4 0-16,0 0-6 15,-2 0 18-15,1 0 0 16,-1-4-12-16,2 2 0 16,2-1 15-16,1-1-15 15,1-1 0-15,1 2-1 0,1-2 11 16,0 0-12 0,0 0 2-16,0 0 0 0,0 0-21 15,0 0 9-15,0 0-32 16,0 0-16-16,0 3-43 15,0-1 21-15,0 1-25 16,0-1-43-16,-2-2-61 16</inkml:trace>
  <inkml:trace contextRef="#ctx0" brushRef="#br1" timeOffset="663017.1383">20593 10118 565 0,'0'0'141'0,"0"0"-131"16,0 0 32-16,0 0-6 16,0 0 44-16,0 0 16 15,5-17-48-15,-5 17 9 16,0 0-29-16,0 0-22 0,0 0 52 15,0 0-58-15,0 0 0 16,0 6 5-16,0 13-5 16,0 6 39-16,0 3-15 15,0 3-18-15,-2-2 36 16,-3 0-38-16,2-3-2 16,2 2 14-16,1-6-12 15,0-2 5-15,0-6-9 16,0-3 0-16,0-6 4 15,0-1-4-15,0-4-11 16,4 0-22-16,4 0-56 16,8-9 17-16,0-11-82 0,4-9-223 15</inkml:trace>
  <inkml:trace contextRef="#ctx0" brushRef="#br1" timeOffset="663518.7389">20909 10146 623 0,'0'0'166'16,"0"0"-152"-16,0 0 19 15,0 0-6-15,0 0-2 16,0 0 37-16,-12-17-58 15,5 17 5-15,-6 0 9 0,-2 0-16 16,1 8 33-16,2 2-33 16,3-1-1-16,2 0 22 15,4 0-23-15,3-2 0 16,0 0-1-16,0 0 8 16,15 1 1-16,1 1-8 15,5 1 0-15,0-1 11 16,-3 0-11-16,3 0 0 15,-5 2-3-15,-1-3 8 16,-3 2-3-16,-2 0-2 16,-5 1 0-16,-2 1-3 15,-3 1 3-15,0 2 0 0,0 1 24 16,-3 3 3 0,-12 0 9-16,1-2-18 0,-3-4-18 15,3 0 41-15,1-5-41 16,4 1 0-16,3-5 8 15,3-1-7-15,3-3-1 16,0 0-51-16,0 0-57 16,12-1-1-16,7-14-138 15,2-6-397-15</inkml:trace>
  <inkml:trace contextRef="#ctx0" brushRef="#br1" timeOffset="664696.8778">21822 9556 78 0,'0'0'28'0,"0"0"7"0,0 0 10 15,0 0 42 1,0 0-30-16,0 0-2 0,0 0 9 16,0 0-7-16,0 0 22 15,0 0-20-15,0 0-53 16,0 0 40-16,0 0-46 15,0 0 1-15,0 0-6 16,0 0 16-16,0 0-13 16,0 0 2-16,0 1 0 15,0 1-9-15,0 0 9 16,0 1-12-16,0 0 7 16,0 0-29-16,6 0-38 15,1-2-70-15,0 1-88 16</inkml:trace>
  <inkml:trace contextRef="#ctx0" brushRef="#br1" timeOffset="668667.8327">21966 9303 689 0,'0'0'66'16,"0"0"14"-16,0 0-77 0,0 0 45 16,0 0 50-16,0 0-54 15,0 0-1-15,0-17-32 16,0 17-7-16,0-1 33 16,0 1-37-16,0 0 0 15,0 0-2-15,0 0 2 16,2 0-1-16,4 8-4 15,5 9 5-15,-1-1 2 16,-1 4-2-16,1 2 0 16,1 0 6-16,-2 2 0 15,4 2 1-15,-1 3-7 16,0 0 1-16,-1-1 11 0,-1-1-11 16,0-2-1-16,-1-5 8 15,-1-1-4-15,-3-4-1 16,-3-4-3-16,3 0 0 15,-4-4 3-15,1 0-3 16,1-2 0-16,-3-1-3 16,3 1-26-16,0-2-14 15,0 3-60-15,0 2-32 16,0 3 36-16,-2 0-189 16</inkml:trace>
  <inkml:trace contextRef="#ctx0" brushRef="#br1" timeOffset="669297.7233">22058 10023 388 0,'0'0'270'0,"0"0"-209"16,0 0-19 0,0 0 51-16,0 0-14 0,0 0 3 15,13-20-69-15,1 11-11 16,3 4 55-16,0-1-49 15,-2 4 0-15,-3 2 1 16,-2 0-2-16,1 0-14 16,-5 1 2-16,0 11 5 15,-2 5-8-15,-4-2 8 16,0 4-1-16,0 0-8 16,0-4 18-16,-4-1-10 15,-5-1 1-15,1-4 0 16,-1-4 6-16,2 0-6 15,4-3-12-15,1-2 7 16,2 0 10-16,0 0-1 0,0 0-4 16,0 0 0-16,0 0-2 15,0 0 2-15,0 0 0 16,0 0-7-16,0 0 15 16,0 0-7-16,0 0-1 15,0 0-1-15,5 0-6 16,-1 0 10-16,2 5-3 15,3 3 3-15,-3-1 3 16,2 2 1-16,-2-1-7 16,1 2 0-16,0-3-15 0,1 0 15 15,2-2-58 1,5-5-45-16,3 0-79 0,5 0-329 16</inkml:trace>
  <inkml:trace contextRef="#ctx0" brushRef="#br1" timeOffset="669791.8647">22472 10125 645 0,'0'0'70'0,"0"0"-29"15,0 0 65-15,0 0-38 16,0 0-18-16,0 0-14 15,-4-12-33-15,1 12 16 0,-1 0-19 16,-1 2 12-16,2 3 11 16,0 1-23-16,0 0 0 15,3 4 8-15,0-1 6 16,0 2-11-16,0 1-3 16,0 2 4-16,3-1-3 15,5-2 10-15,3-1-11 16,1-3 0-16,1-3 1 15,1-2 4-15,1-2-5 16,2 0 1-16,-1-3 12 16,0-7-13-16,1 0 0 15,-8 0-4-15,-3-2 10 0,-5 3 4 16,-1-1-10 0,0-1 0-16,-3 0-15 0,-10 4 15 15,-1-3 0-15,1 1-3 16,-3 1 7-16,-1 2-5 15,4 3 1-15,-1-2 0 16,0 3-5-16,1 2 5 16,0 0-22-16,1 0 1 15,0 0-58-15,2 8-4 16,2 0-52-16,2-1-210 16</inkml:trace>
  <inkml:trace contextRef="#ctx0" brushRef="#br1" timeOffset="671075.583">20894 10869 282 0,'0'0'125'16,"0"0"-84"-16,0 0 31 15,0 0 65-15,0 0-80 16,0 0 26-16,3 0-30 16,-3 0 0-16,0 0 19 15,0 0-29-15,0 0 10 0,0 0-33 16,0 0-16-16,0 0 35 16,0 0-38-16,0 0 9 15,0 0-4-15,0 0 7 16,-3 0-11-16,-4 0-2 15,-2 0 0-15,-2 6 9 16,-2 1-9-16,-2 3 0 16,-4 1 14-16,-1 3-11 15,-4 0 11-15,1 2-14 16,-4 1 0-16,-3 1 1 16,0-1-1-16,3-1 0 15,3-1-2-15,7-3 7 16,3-3 1-16,4-1-6 15,5-3 0-15,2-2-2 0,0-2 2 16,3-1 0-16,0 0-6 16,-2 0 17-16,2 0-20 15,0 0 9-15,0 0-30 16,0 0 25-16,-1 0-74 16,-2 2-10-16,-5 2-29 15,-3 2-82-15,-4-1-365 16</inkml:trace>
  <inkml:trace contextRef="#ctx0" brushRef="#br1" timeOffset="671917.0131">20254 11315 401 0,'0'0'189'16,"0"0"-170"-16,0 0 23 15,0 0 29-15,0 0-13 16,0 0 42-16,0 0-56 15,0 0 0-15,0 0 17 16,0 0-36-16,0 0 6 16,0 0-31-16,0 0 6 0,-4 9 22 15,-3 2-20 1,2 1-8-16,1 5 16 0,1-1-11 16,3 2 5-16,0 2-10 15,0 5 0-15,0-4 19 16,8-2-18-16,6-5-1 15,-1-4 7-15,1-3-2 16,1-4 8-16,4-3-13 16,1 0 0-16,-1-3 11 15,0-8-11-15,-2 2 0 16,-3-2 8-16,-1 0-4 16,-4 2-4-16,-3 0 0 15,-1 6 0-15,-5 3 0 16,2 0 0-16,-2 0 0 15,0 0-1-15,0 0 6 0,0 0-14 16,0 0 4-16,0 0 5 16,0 0-23-16,0 5 23 15,1 11 0-15,0 4 17 16,3 5-15-16,-1-2 33 16,-2 5-35-16,1-3 0 15,1 0 15-15,-2-4-7 16,4-3-8-16,-4-4 2 15,2-6 3-15,0-2-1 16,-3-3-4-16,3-2 0 16,-1-1-19-16,4 0-11 15,3 0-27-15,7-10-13 16,2-7-116-16,2-8-293 0</inkml:trace>
  <inkml:trace contextRef="#ctx0" brushRef="#br1" timeOffset="672828.6552">21060 10914 409 0,'0'0'288'0,"0"0"-260"0,0 0-3 16,0 0-7-16,0 0 60 15,0 0-25-15,0 5-28 16,0-4 37-16,0-1-38 16,0 0 0-16,0 3 6 15,0 2-26-15,0 3 18 16,0 3 13-16,0 2-24 15,0 2 46-15,2 2-46 16,2 0 4-16,2 1 10 16,1-1-18-16,2 0 32 15,4 0-35-15,3-2 8 0,0-1 16 16,-1-2-24-16,0 0-4 16,-2-1 0-16,-2 0 15 15,-2-2-9-15,-2 1-6 16,-4 0 0-16,2 2 3 15,-3-2-3-15,2 0 0 16,1-2-5-16,0-1 21 16,-1-3-17-16,-2-1 1 15,2 0-6-15,-4 1-9 16,0-4-6-16,0 0-19 16,0 3-21-16,0-3-68 15,0 3 19-15,0 1-82 16,0-2-178-16</inkml:trace>
  <inkml:trace contextRef="#ctx0" brushRef="#br1" timeOffset="673758.3869">21637 11608 372 0,'0'0'259'0,"0"0"-193"15,0 0 10-15,0 0-36 0,0 0 71 16,0 0-43-16,0-30-23 16,0 25 17-16,0 1-40 15,0 2 6-15,0-3-23 16,-7 3 11-16,-5 0-1 16,-5 1-15-16,-2 1 0 15,-1 0-7-15,-3 0 9 16,-2 5-2-16,5 4 0 15,-4 4 5-15,0-1-3 16,4 2-2-16,0 5-6 16,5-2-1-16,3 2 8 15,3 2-1-15,6-2 0 16,3 3 6-16,0-3-14 16,10-4 8-16,9-2 0 0,4-2 3 15,6-6-3-15,2-5 2 16,-1 0-6-16,-3 0 10 15,-8-5-11-15,-1-3 5 16,-3-1 0-16,-6-4-1 16,-2 2 8-16,1 1-7 15,-1-2 0-15,-2 2 0 16,-1 0-5-16,-2 4 5 16,1 0 0-16,-2 5-5 15,0 0 5-15,-1 1-3 16,0 0 1-16,0 0-3 0,0 0-20 15,0 0 25-15,0 5 0 16,0 6-5-16,0 4 13 16,0 2-8-16,0 2 3 15,0 3 5-15,0-2 30 16,0 4-28-16,0-2-8 16,-1 1 24-16,0 0-25 15,-1-6 7-15,2-2-8 16,0-3 0-16,0-8-21 15,0-1 21-15,0-1-44 16,0-1-5-16,0-1-43 16,0 0-53-16,-6 0-95 15</inkml:trace>
  <inkml:trace contextRef="#ctx0" brushRef="#br1" timeOffset="674576.5401">20390 12068 325 0,'0'0'39'0,"0"0"6"16,0 0-30-16,0 0-12 16,0 0 99-16,0 0-36 15,24-24-20-15,-24 24 22 16,0-2-19-16,0 2 21 16,0 0-15-16,0 0-16 15,0 0 48-15,0 0-71 16,0 0 11-16,0 0 10 0,0 0-17 15,0 0 10 1,0 0-30-16,-5 0 6 0,-9 6 15 16,-4 5-19-16,-6 5-2 15,-3 1 31-15,-3 3-20 16,-1-1 21-16,0 0-32 16,-1-1 2-16,4-2 34 15,6-3-30-15,5 0-6 16,1-2 12-16,6-4-1 15,2 2-7-15,1-2-4 16,2-4 0-16,4 1-6 16,1-4 6-16,0 0-7 0,0 0 1 15,0 0-48-15,0 0 25 16,0 0-45-16,0 0-25 16,0 1 17-16,0 2-102 15,0 2 7-15,0 0-75 16</inkml:trace>
  <inkml:trace contextRef="#ctx0" brushRef="#br1" timeOffset="675198.9595">19990 12385 448 0,'0'0'107'0,"0"0"-33"0,0 0-1 15,0 0 49-15,0 0-63 16,0 0-2-16,-7 4 34 16,7-4-70-16,0 0 12 15,0 0 4-15,0 0-26 16,9 0 28-16,3 0-36 15,4 4-1-15,5 4 30 16,0 0-32-16,1 4 0 16,-1 1 11-16,-4 1-3 15,-4 2-9-15,-7-3 1 0,-6-1 0 16,0 0-5 0,-2 1 10-16,-14-4-5 0,-3 1 0 15,-4-5-23-15,0 2 21 16,6-4-40-16,-1-1-4 15,6 1 31-15,1-2-9 16,4 2 24-16,1-1-3 16,5-2 7-16,1 0-6 15,0 0 2-15,0 0 0 16,0 0-15-16,0 0 15 16,0 0-4-16,0 1 2 15,3 1 4-15,6 2 21 16,2 3 4-16,5 1-14 0,0 4 44 15,1 4-44 1,4 0 1-16,2-1 6 0,-2-1-17 16,2 0 12-16,-1 0-15 15,-1-3 0-15,-1-2-9 16,2-2 9-16,-3-1-45 16,2-2-4-16,1-2-41 15,4-2-24-15,-1-2-110 16</inkml:trace>
  <inkml:trace contextRef="#ctx0" brushRef="#br1" timeOffset="678042.4026">22563 10612 168 0,'0'0'550'0,"0"0"-519"16,0 0 0-16,0 0-1 15,0 0 61-15,0 0-41 16,0 0-38-16,0-3 47 15,0 1-25-15,0 2 0 0,0 0 16 16,0 0-38-16,0 0 14 16,0 0-26-16,0 0 2 15,0 0 1-15,0 0-3 16,0 0 0-16,0 0-5 16,0 0 13-16,0 0-13 15,-7 7 5-15,-3 5 0 16,1 1 8-16,-1 3-6 15,-3 1-2-15,1 3 13 16,-6 1-9-16,0 4 10 16,-2 1-14-16,-3 4 4 15,0-2 21-15,1-1-25 16,2-4 0-16,-1-1 9 16,6 2-9-16,-3-3 13 0,1-2-13 15,1-2 0-15,3 0-4 16,1-3 4-16,6-3 0 15,1-5 1-15,4-2 7 16,1-3-16-16,0-1 4 16,0 0-25-16,0 0 22 15,-2 0-59-15,2 1-29 16,-3 0-68-16,-7 1-184 16</inkml:trace>
  <inkml:trace contextRef="#ctx0" brushRef="#br1" timeOffset="678498.8517">21974 11335 126 0,'0'0'563'0,"0"0"-533"0,0 0-26 16,0 0 42-16,0 0 22 15,0 0 14-15,0 0-31 16,0 0-49-16,2 7 56 16,-2 3-13-16,4 6-18 15,-2 5 9-15,-1 4-12 16,-1 5 13-16,0 1-19 16,0 1-7-16,0-2 25 15,0-7-35-15,0-3-1 16,0-8 0-16,0-6 8 15,2-6-20-15,8 0-36 0,6-5-52 16,3-12-5-16,1-5-223 16</inkml:trace>
  <inkml:trace contextRef="#ctx0" brushRef="#br1" timeOffset="678941.6209">22174 11427 689 0,'0'0'58'16,"0"0"-52"-16,0 0 20 16,0 0 85-16,0 0-61 0,0 0-15 15,-37 46 5-15,35-30-30 16,1-1 48-16,1 0-55 15,0-1-1-15,0-4 19 16,3-2-11-16,10 1-7 16,4-2 20-16,1-3-13 15,-1 0 15-15,0-4-25 16,-1 0 0-16,-1 0-4 16,2-4 4-16,-4-12-8 15,-1 1 3-15,-5-5-12 16,-5 0 3-16,-2 0 14 0,0 1-6 15,-9 2-7 1,-6 3-4-16,-1 6 6 0,1 1 11 16,1 5-5-16,4 2-8 15,0 0 13-15,0 0-38 16,5 0 18-16,3 4-70 16,2 1-11-16,0-5-46 15,2 0-197-15</inkml:trace>
  <inkml:trace contextRef="#ctx0" brushRef="#br1" timeOffset="679835.2766">22886 10495 485 0,'0'0'170'0,"0"0"-141"16,0 0 45-16,0 0 13 16,0 0-15-16,0 0 4 15,0 0-47-15,0 0 17 16,0 0-27-16,0 0-12 16,0 0 43-16,0 0-37 15,0 0 10-15,0 0 6 16,0 0-25-16,0 0 18 0,0 2-22 15,0 4 0 1,0 2 18-16,10 3-17 0,-1 3 1 16,0 1 17-16,4-1-16 15,-2 3 9-15,2 2-12 16,1 1 0 0,-2 2 4-16,1-1-4 0,-3 4 0 15,4 0 8-15,-2-1 0 16,-2 0-3-16,1-4-5 15,-5-5 0-15,0-2 7 16,-2-4-7-16,-1-2 0 16,-1-3-6-16,-1-1 19 0,-1-3-14 15,0 0 1 1,0 0 0-16,0 0-10 0,0 0 10 16,0 0-39-16,0 0-11 15,0 3-74-15,0 0-54 16,0 1-119-16</inkml:trace>
  <inkml:trace contextRef="#ctx0" brushRef="#br1" timeOffset="680410.0477">22919 11510 675 0,'0'0'159'16,"0"0"-118"-16,0 0-9 16,0 0-1-16,0 0 3 15,0 0 59-15,-11 47-84 16,7-28 11-16,-1 1 20 16,2-1-10-16,3 3 10 15,-3 1-40-15,0-1 7 16,3 1 26-16,0 1-33 0,-3 1 0 15,3-4-1-15,-1 1 13 16,-1-5-16-16,2-3 4 16,0-6-37-16,0-6 19 15,0-2-94-15,0-9-25 16,2-12-183-16</inkml:trace>
  <inkml:trace contextRef="#ctx0" brushRef="#br1" timeOffset="680892.1015">23081 11509 712 0,'0'0'108'0,"0"0"-91"16,0 0 29-16,0 0 4 15,0 0-19-15,0 0 20 16,60-17-40-16,-51 29-7 16,-3 5 51-16,-3 2-52 15,-3 3 18-15,0 1 1 16,0 1-21-16,-6-1 21 16,-9-3-22-16,-2 0 4 15,1-3-2-15,3-4-1 0,2-5-1 16,6-3 0-1,4-4 7-15,1 1-5 0,0-1-2 16,0-1 0-16,0 0 25 16,0 0-24-16,0 0 15 15,4 0 13-15,15 2-12 16,3 0 32-16,2 1-49 16,1 0 10-16,-5 0-1 15,2 1-9-15,-4 0 0 16,-6-1 0-16,2 2 6 15,-5 1-17-15,-3-2-12 16,1 1-39-16,-1-3 4 16,-1 1-76-16,-2-3-84 15,2 0-229-15</inkml:trace>
  <inkml:trace contextRef="#ctx0" brushRef="#br1" timeOffset="682737.1466">24163 9539 618 0,'0'0'115'0,"0"0"-32"16,0 0-35-16,0 0 27 15,0 0-13-15,0 0-43 0,0 0 46 16,0 0-45-16,0 0-3 16,0 0 19-16,0 0-33 15,0 0 0-15,0 0-3 16,0 3 0-16,0 5-2 15,-8 3 2-15,-2 2 0 16,-4 3 11-16,1 1-9 16,-4 2 15-16,2-1-17 15,-2 1 2-15,-2-2 7 16,0 0-9-16,1 0 0 16,-3-2 13-16,2 2-12 15,-3-1 11-15,2-1-12 16,1 1 0-16,1-3 10 15,2 2-10-15,2-4 0 16,2-1 1-16,2-1 9 0,1-2-16 16,-1-1 6-16,3 2 0 15,1-2 1-15,-5 1-1 16,2-2 0-16,0 0-8 16,-1 3 3-16,0-3-13 15,4-1-24-15,-1 3-29 16,-1-4 45-16,-1 3-69 15,-1 2-35-15,-5-3-39 16,-1-1-231-16</inkml:trace>
  <inkml:trace contextRef="#ctx0" brushRef="#br1" timeOffset="683367.6082">23409 10064 346 0,'0'0'253'15,"0"0"-174"-15,0 0-50 0,0 0 49 16,0 0-3-16,0 0-19 16,-2 0 46-16,2 0-90 15,0-2 9-15,10 2-5 16,-1 0-13-16,0 0 6 16,2 0-9-16,-2 10 0 15,-1 2-9-15,-1 0 9 16,-5 2 0-16,2-1 4 15,-4-1 3-15,0 2-12 16,0-2 5-16,0-2 0 16,-6-2 6-16,-7-1-6 15,1 0-10-15,-1-4 5 16,-1 0-6-16,-1-1 10 16,6-2-33-16,2 0 31 0,2 0-21 15,5 0 16-15,0 0 8 16,0 0-5-16,0 0 4 15,0 0-6-15,0 0 7 16,0 0 0-16,0 0-22 16,0 0 24-16,0 2-2 15,0 5 16-15,10 4 4 16,5 1 22-16,0 3-40 16,2 0-1-16,-4-1 25 15,0 1-26-15,-2-2 0 16,0 0-2-16,-4-5 0 0,4-6 2 15,-2-2-66 1,1 0-77-16,3-4-112 0</inkml:trace>
  <inkml:trace contextRef="#ctx0" brushRef="#br1" timeOffset="683868.7217">23672 10182 568 0,'0'0'150'16,"0"0"-121"-16,0 0-12 15,0 0 21-15,0 0 44 16,0 0-58-16,86-13 11 16,-71 12-1-16,0 1-30 15,-2 0 24-15,-2 0-28 16,-4 0 6-16,-1 3-8 16,0 2 2-16,-3 2 0 15,2 3 14-15,-2-1-10 16,-2-1 24-16,1 3-19 15,-2 0-8-15,0 0 53 0,0 2-45 16,0 2 10-16,0 1 8 16,-5 2-23-16,-2 2 23 15,-4-5-27-15,2-2 5 16,3-3 22-16,3-4-27 16,2 1 0-16,1-6 0 15,0 0 3-15,0-1-9 16,0 0-16-16,0 0-47 15,0 0 37-15,0 0-71 16,1-1-104-16,8-9-262 16</inkml:trace>
  <inkml:trace contextRef="#ctx0" brushRef="#br1" timeOffset="684777.7246">24358 9499 558 0,'0'0'128'0,"0"0"-107"15,0 0-3-15,0 0 4 0,0 0 36 16,0 0-16-16,6 7-8 16,1-1 21-16,2 0-37 15,2 4 11-15,-2-1 5 16,1 3-31-16,-1 0 35 16,-2 1-36-16,2 3 3 15,2 1 29-15,2 0-31 16,-1 0 12-16,-1-1-6 15,-2-2 0-15,-3 0 11 16,1-2-20-16,-5 0 0 16,3-3 17-16,-2-1-14 15,-1-1 0-15,3 0-3 0,-4-2 18 16,1-1-2 0,-1 0-16-16,0 0 0 0,-1-1 4 15,0-3 4-15,0 2-8 16,0-2 0-16,0 0 4 15,2 0-6-15,1 0 2 16,-3 0-15-16,1 1-9 16,3 2-61-16,0 0-8 15,-3-3-127-15,-1 0-431 16</inkml:trace>
  <inkml:trace contextRef="#ctx0" brushRef="#br1" timeOffset="685709.1472">24661 10120 476 0,'0'0'232'0,"0"0"-161"15,0 0-54-15,0 0 13 16,0 0 59-16,0 0-54 16,0-5-31-16,0 5-4 15,0 8 0-15,-4 6 52 16,-4 0-41-16,-1 3 3 15,1 3 16-15,1-1-26 16,0 5 26-16,2-4-30 16,5 0 0-16,0-1 0 15,0-4 0-15,3-4 0 0,7-2 3 16,5-4 2 0,3-4-3-16,-1-1-2 0,3 0-21 15,-2 0 4-15,-5 0 10 16,0 0-2-16,-6-3 8 15,-2-4-2-15,-2 2-3 16,-2-1 2-16,-1 3 4 16,0-2-5-16,0 4 13 15,0 1-8-15,0 0 3 16,0 0 1-16,0 0 4 16,0 0-8-16,0 0 0 15,0 7-3-15,0 10 6 16,-4 4-3-16,-1 2 16 0,-5 4-9 15,2-3 16-15,-1 0-20 16,-1 1 0-16,4-7 35 16,-1-2-38-16,5-4 0 15,-1-2 5-15,3 0-4 16,0-3-2-16,0-1-20 16,0-3-56-16,0-3 39 15,3 0-114-15,8 0-26 16,2-9-444-16</inkml:trace>
  <inkml:trace contextRef="#ctx0" brushRef="#br1" timeOffset="686225.4531">24907 10287 385 0,'0'0'453'15,"0"0"-409"-15,0 0-1 16,0 0 0-16,0 0 20 16,0 0 10-16,25-7-60 15,-16 5-1-15,0 1 16 16,-1-1-22-16,2 1 26 15,0-1-17-15,4 1-10 0,2 0 42 16,4 1-45-16,0 0-2 16,0 0 6-16,-4 0-6 15,-2 1 2-15,-4 6-2 16,-6 5 0-16,-1 2-18 16,-3 1 18-16,0 8 0 15,0-1-1-15,-9 0 9 16,-1 2 11-16,0-6-19 15,1-2 7-15,-2-1 29 16,2-2-29-16,2-2-7 0,0-1 9 16,-1 2-5-1,1 0 8-15,0-1-12 0,-1-3 0 16,2-2 6 0,3-2-6-16,0-2-7 0,3-2-13 15,0 1-35-15,0-1 7 16,0 0-53-16,-3 0-68 15,1 0-55-15</inkml:trace>
  <inkml:trace contextRef="#ctx0" brushRef="#br1" timeOffset="687935.2768">23868 10660 22 0,'0'0'446'0,"0"0"-406"15,0 0-19-15,0 0 19 16,0 0 64-16,0 0-45 15,-28 4-10-15,28-4 27 16,0 1-35-16,0-1 12 16,0 0-12-16,0 0-30 15,0 0 42-15,0 2-40 0,0-2-6 16,0 1 22-16,-1-1-22 16,1 0 7-16,0 1-14 15,-2 2 7-15,-2 1-6 16,-4 4-1-16,-2 1 0 15,-4 5 21-15,0 3-19 16,-2 2 9-16,0 0-11 16,1 2 7-16,0-2 10 15,0 1-17-15,2-3 0 16,1 0 20-16,0 0-15 16,2-1 9-16,2 1-14 15,-2-3 3-15,2 1 3 0,2-4-6 16,3 0 0-16,0-4 3 15,1-3 0-15,1 0-2 16,1-4-1-16,-1 0 0 16,1 0-19-16,0 0 18 15,0 0-60-15,0 3-9 16,-6 0-42-16,0 3-33 16,-3 2-37-16,-2-3-426 15</inkml:trace>
  <inkml:trace contextRef="#ctx0" brushRef="#br1" timeOffset="688682.9631">23528 11269 216 0,'0'0'411'15,"0"0"-359"-15,0 0-44 16,0 0 55-16,0 0-13 0,0 0 31 15,9-16-35-15,-9 15-26 16,0 1 49-16,0-2-65 16,-3 2-4-16,-10 0 0 15,-2 0 11-15,-3 0 4 16,2 0-15-16,-1 3 8 16,4 4 7-16,4 1-15 15,3-4 0-15,3 4-4 16,3-1 5-16,0 0-1 15,0 3 0-15,15-1 2 16,1-3 2-16,5 0-4 16,-3-3-4-16,2-3-2 15,-6 0 12-15,0 0-3 16,-4 0-3-16,-1 0 0 0,-1 0-3 16,-5-4 4-16,3-2-1 15,-2-7 0-15,-1 4 1 16,1-1-6-16,0 1 0 15,0 1 5-15,1 7-14 16,-4-1 14-16,-1 1-2 16,0 1-2-16,0 0-7 15,0 0-3-15,0 4 4 16,0 10 10-16,0 1 11 16,0 2-5-16,0 3-6 15,3-3 17-15,-1 3-15 0,-1 0 17 16,1-2-19-1,-2 3 2-15,1-4 22 0,-1 0-24 16,0-2 0-16,0-5 0 16,0 0 13-16,0-7-15 15,2 0 2-15,1-3-9 16,5 0-3-16,0 0-36 16,6-9-55-16,-3-8-100 15</inkml:trace>
  <inkml:trace contextRef="#ctx0" brushRef="#br1" timeOffset="689479.0401">23958 10741 327 0,'0'0'316'0,"0"0"-266"16,0 0-42-16,0 0 20 15,0 0 67-15,0 0-41 16,14 11-11-16,-8-6 11 16,-1 0-43-16,0 2 50 15,-1 4-57-15,2 2 18 16,-3 4 22-16,5 0-43 16,1 2 34-16,-3 2-20 15,4 1-14-15,0-1 52 0,-2 4-48 16,0-3 5-16,-2-1-1 15,0-1-2-15,-3-3 12 16,2-3-19-16,0-4 0 16,-4-1 3-16,2-3-3 15,-1-1 0-15,-2-3-6 16,0 1 19-16,0-2-8 16,1 1-5-16,-1-2-29 15,0 1 22-15,0 1-77 16,2 1-26-16,-2 0-34 15,3 4-85-15,-3-2-377 16</inkml:trace>
  <inkml:trace contextRef="#ctx0" brushRef="#br1" timeOffset="690200.2998">24000 11356 547 0,'0'0'126'15,"0"0"-88"-15,0 0-9 16,0 0 86-16,0 0-33 16,0 0-35-16,16-21-36 15,1 14 3-15,3 1 6 0,1 2-20 16,-6 4 0-16,0 0 1 16,-4 0-1-16,-2 4 0 15,-3 11 0-15,-6 2-9 16,0 1 0-16,0 2 9 15,-15 1-6-15,-3-3-3 16,1-1 9-16,-3-5-19 16,0-4-9-16,4-4-33 15,3-4 47-15,3 0-2 16,3 0 11-16,2 0-12 16,4 0 19-16,1 0-2 15,0 0 5-15,0 0 7 0,0 0 4 16,0 0-16-16,0 0 0 15,0 0 12-15,0 1-10 16,0 6 0-16,0 3-4 16,4 6 10-16,2-1 7 15,0 4-15-15,1-2 2 16,-3-5 0-16,-1-2-2 16,1 0-5-16,-2-7-41 15,7-3-85-15,-3 0-208 16</inkml:trace>
  <inkml:trace contextRef="#ctx0" brushRef="#br1" timeOffset="690708.9613">24215 11396 194 0,'0'0'341'16,"0"0"-227"-16,0 0-63 15,0 0 10-15,0 0 35 16,0 0-54-16,0-2-21 16,0 2-8-16,0 7 8 15,0 6 45-15,0 3-44 16,0 1-11-16,0-1 26 0,0-1-33 15,0-1 16-15,0 0-20 16,3-3 0-16,3-5 8 16,2-3-8-16,2-3 0 15,-3 0 10-15,3 0-9 16,-2 0 1-16,-2-6-2 16,-2 0 0-16,-1-1-3 15,-1 4 3-15,-1 0 0 16,-1 3-5-16,0 0 18 15,0 0-26-15,0 0 9 16,2 2 4-16,2 12-17 16,-4 5 17-16,2 0 0 15,-2 4 7-15,1-3-1 16,1 3-4-16,1-9-2 16,0-1 0-16,0-6-23 0,-2-3 23 15,4-4-76-15,1 0-46 16,2-7-115-16</inkml:trace>
  <inkml:trace contextRef="#ctx0" brushRef="#br1" timeOffset="691713.455">24847 10894 88 0,'0'0'493'0,"0"0"-399"16,0 0-31-16,0 0-34 15,0 0-4-15,0 0 40 0,-1 0-61 16,1 0 6-16,0 0 15 16,0 0-3-16,0 0 2 15,0 0-5-15,-2 0-12 16,-1 0 30-16,-2 3-35 15,-2 5 19-15,1-2-1 16,-1 2-8-16,-1 1 13 16,0-1-25-16,-3 2 9 15,2 1 2-15,-1 0-5 16,1 2 2-16,0 1 11 16,-5 2-18-16,2 1 25 15,0-1-26-15,-1 1 2 0,-1-2 24 16,3 2-25-16,2-6 1 15,3-1 4-15,2-3 7 16,1-2-13-16,0 0 0 16,3-1 0-16,-2-2-2 15,2 0 2-15,-3 2-2 16,3-1 0-16,0-2-33 16,-2 3 9-16,1-4-29 15,-1 3-30-15,-2-1 4 16,1-1-107-16,-2 1-291 15</inkml:trace>
  <inkml:trace contextRef="#ctx0" brushRef="#br1" timeOffset="692419.1912">24588 11359 87 0,'0'0'368'0,"0"0"-283"16,0 0-55-16,0 0 45 15,0 0-51-15,0 0 17 16,50-27-17-16,-44 27-13 15,-1 0-22-15,0 3 7 16,-2 3 4-16,-1 0 4 16,-2 2 3-16,0-2-3 15,0 5 12-15,0 2-6 0,0-1 14 16,0 1-24 0,-8-1 0-16,-3 1 25 0,0-1-25 15,0-1 0-15,-1-2-3 16,3-4 13-16,2-1-7 15,0-2-3-15,3-2-1 16,1 0-14-16,0 0 1 16,1 0 1-16,-1 0-2 15,3 0-8-15,-1 0 23 16,1-2 0-16,0 2 4 16,0 0 5-16,0 0-9 15,0 0 11-15,0 0-4 0,0 0-3 16,1 0 15-16,5 7-14 15,-1 3 5-15,1 1 15 16,-1 2-23-16,0 0-2 16,1-3 0-16,-3-2 1 15,1-1-4-15,0-4-44 16,-3-3-53-16,2 0-160 16</inkml:trace>
  <inkml:trace contextRef="#ctx0" brushRef="#br1" timeOffset="692764.1722">24738 11383 426 0,'0'0'162'0,"0"0"-137"16,0 0 39-16,0 0 17 16,0 0-33-16,0 0 24 15,0 36-26-15,0-20-12 16,0 2 6-16,0-2-7 16,0 4-6-16,0 0-6 15,0 1-14-15,0 0 19 16,0-4-26-16,0-3 2 0,0-1-2 15,0-7 0-15,0-1-8 16,0-3-19-16,2-2-67 16,3 0-22-16,-3-10-96 15</inkml:trace>
  <inkml:trace contextRef="#ctx0" brushRef="#br1" timeOffset="693596.8922">24996 10863 664 0,'0'0'97'0,"0"0"-77"15,0 0 12-15,0 0 94 16,0 0-67-16,0 0-31 16,6 2 8-16,-3 4-7 15,3 3 10-15,0 0-15 16,-2 1-9-16,3 2 38 16,-4 3-43-16,1-1 1 0,2 1 26 15,0 2-30-15,0 0 24 16,-1 2-31-16,2 0 0 15,-4-2 11-15,3 0-6 16,-2 0-5-16,-3 1 5 16,4-4 0-16,-1-1-2 15,0-2-3-15,-3-5 0 16,-1 0-18-16,0-5 10 16,0 0-38-16,0-1-4 15,0 0-40-15,0 3 7 16,0 0-85-16,-3 0-46 15,-4 0-276-15</inkml:trace>
  <inkml:trace contextRef="#ctx0" brushRef="#br1" timeOffset="694361.3623">24993 11361 508 0,'0'0'162'0,"0"0"-140"16,0 0-14-16,0 0 33 16,0 0 26-16,0 0-16 15,35-10-12-15,-29 10 17 16,-5 0-47-16,1 0-8 15,-2 0 8-15,0 13-4 16,0 6 15-16,0 3 2 16,-6-2-14-16,-5 2 2 15,-1-4-10-15,2-3-4 16,2-5 3-16,5-6-24 16,-1-1 6-16,4-3-9 15,0 0 28-15,0 0-2 16,0 0 7-16,0 0-5 0,0 0 20 15,0 0-13-15,0 0 8 16,0 0-6-16,0 0-8 16,0 0 29-16,5 3-29 15,0 3-1-15,0 2 0 16,2 1 4-16,-2 1 1 16,2 0-5-16,-1-2 0 15,2-1-5-15,-1 2 5 16,3-4-29-16,-1-1-22 15,0-4-55-15,3 0 10 16,-3 0-227-16</inkml:trace>
  <inkml:trace contextRef="#ctx0" brushRef="#br1" timeOffset="694811.3089">25242 11361 333 0,'0'0'285'16,"0"0"-231"-16,0 0-2 15,0 0-30-15,0 0 24 0,0 0 25 16,-39 8-32-1,28 2 17-15,2 1-39 0,1 2-12 16,1 1 34-16,2 0-34 16,4-1-4-16,1-3 9 15,0 1-1-15,0-3-8 16,3 2-1-16,7 0 3 16,-1-2-14-16,0 1 11 15,0 0-5-15,-3-2-6 16,0 4 20-16,-1 2-22 15,-4-1 12-15,-1 4 1 16,0-1-18-16,0 0 18 16,-6 2-2-16,-5 0 0 15,-2 0-14-15,-3 0 7 16,-1 0-6-16,2-5-46 0,1 1-1 16,0-5-69-16,-2-5-263 15</inkml:trace>
  <inkml:trace contextRef="#ctx0" brushRef="#br1" timeOffset="699759.054">21964 13888 730 0,'0'0'43'0,"0"0"4"16,0 0-43-16,0 0 58 15,0 0-22-15,0 0 21 16,0 0 16-16,0 0-51 15,0 0 34-15,0 0-1 16,0 0-33-16,0-8 36 16,6-9-56-16,7-7 3 15,4-10-5-15,5-3 1 0,3-7-5 16,1-7 0 0,2 1 7-16,-3 3-31 0,-1 8 21 15,-4 13-8-15,-10 13 4 16,-4 9 5-16,-5 4-1 15,-1 0-2-15,0 0-37 16,0 14 21-16,5 3-11 16,-1 0 32-16,1 2-2 15,1-5 6-15,-1-4-4 16,0-2 0-16,1-5 0 16,-3-2-5-16,2-1 5 15,4 0-6-15,5 0 4 16,6-12 3-16,2-2-2 0,0-3-4 15,0 0 5 1,-6 5-4-16,-5 4 4 0,-4 3 0 16,-6 5 3-16,-1 0-1 15,0 0-4-15,0 2-1 16,0 12-12-16,0 9 6 16,0 6 11-16,-4 5-2 15,3 5 22-15,1-1-19 16,0 1 2-16,0-1-5 15,0-4-9-15,0-9 9 16,0-5-81-16,5-9-69 16,10-8-65-16,3-3-377 0</inkml:trace>
  <inkml:trace contextRef="#ctx0" brushRef="#br1" timeOffset="700350.5992">22517 13796 653 0,'0'0'74'16,"0"0"-38"-16,0 0 1 15,0 0 24-15,0 0-22 16,0 0 14-16,-67 72-53 16,67-54 8-16,8 1 21 15,9-2-18-15,2-3 17 16,4-3-28-16,0-5 0 15,-4-4 12-15,0-2-12 0,-4 0 0 16,-4-7 13-16,-8-2-12 16,-3-3 14-16,0-3-15 15,-3-1 0-15,-12-2-14 16,0 3-5-16,0 1 8 16,6 4 6-16,3 3 10 15,6 5-7-15,0 2 2 16,0 0 0-16,0 0-17 15,0 0 14-15,0 0-9 16,0 9 4-16,0 1 15 0,0-3-15 16,9 1 8-1,6-4 0-15,4-4 8 0,5 0-8 16,8-2 0 0,3-14 1-16,-1-5 12 0,-1-3-9 15,-6 1-4-15,-7-2 0 16,-6-2-8-16,-6 1 10 15,-6-1-2-15,-2 4 18 16,0 0-18-16,-8 1 24 16,-7 6-24-16,-1 2 12 15,-2 3-14-15,4 5 2 16,1 2 0-16,4 2 6 16,5 2-2-16,0 0-8 15,4 0-25-15,0 0-60 16,0 12 51-16,0 7-103 0,11-1 7 15,11 0-102 1</inkml:trace>
  <inkml:trace contextRef="#ctx0" brushRef="#br1" timeOffset="700681.4463">22998 13633 453 0,'0'0'253'16,"0"0"-171"-16,0 0-37 15,0 0 50-15,0 0-15 16,0 0-18-16,1-10-47 16,-1 10-13-16,0 0 12 0,0 0-10 15,0 6-4 1,-5 8 15-16,1 2-13 0,2 2 13 16,2 6-15-16,0 1 0 15,0-1 9-15,0-5-6 16,0-2-3-16,8-5 0 15,4-5 5-15,6-2 4 16,9-5-9-16,1 0 1 16,6 0 16-16,-1-8-17 15,0-3 0-15,-3 0-12 16,-6 5-59-16,-9 4-20 16,-7 2-95-16,-8 0-193 15</inkml:trace>
  <inkml:trace contextRef="#ctx0" brushRef="#br1" timeOffset="701223.4602">22030 14665 695 0,'0'0'90'0,"0"0"-67"15,0 0-23-15,0 0 0 16,0 0 36-16,0 0-11 16,94 3 13-16,-51 0 0 15,6 0-14-15,9-1 15 16,3 1-26-16,7-3-13 16,0 0 22-16,-1 3-19 15,2-3 9-15,-3 3 5 16,-1-1-9-16,-3-2 16 0,-2 0-24 15,-3 0 0 1,0 0 21-16,-1-5-19 0,-2-3-2 16,0 2 0-1,-9 0 0-15,-3 2 4 0,-6 1-4 16,-9 2 0-16,-6 1-6 16,-6 0 6-16,-6-2-13 15,-1 1-5-15,-1 0-53 16,-4-2-19-16,1-2-59 15,-2-8-159-15</inkml:trace>
  <inkml:trace contextRef="#ctx0" brushRef="#br2" timeOffset="729993.4667">6144 572 556 0,'0'0'101'0,"0"0"-22"16,0 0-29-16,0 0 21 16,0 0 13-16,0 0-35 15,0 0 7-15,0-35-44 16,10 26-5-16,4 0 9 15,1-1-14-15,6 0 16 16,2 4-16-16,-1 3 0 16,0 3 25-16,0 0-27 15,-1 3-4-15,-4 14 1 0,-5 7-6 16,-7 7 5-16,-5-4-11 16,0 4 15-16,-13-5 7 15,-9-6-7-15,-1 2-11 16,-2-8 5-16,9-4-5 15,7-7 0-15,4-2-9 16,5-1 20-16,0 0-4 16,0 0 4-16,0 0-15 15,0 0 3-15,0 0 12 16,5 0 11-16,2 0-11 16,3 3-3-16,2 13 3 15,-1 1 7-15,4-1 8 16,-3 1-6-16,2-3-4 0,0-1-10 15,10-6-24-15,4-7-139 16,5-1-318-16</inkml:trace>
  <inkml:trace contextRef="#ctx0" brushRef="#br2" timeOffset="730380.7692">6735 687 816 0,'0'0'110'0,"0"0"-93"16,0 0-4-16,0 0-5 0,0 0 17 15,0 0 13-15,-42 38-35 16,42-22 0-16,0-1 10 16,15-2 5-16,7-2-14 15,10-6 0-15,4-2 3 16,5-3 11-16,-3 0-16 15,0-7-2-15,-11-3 10 16,-8-1-7-16,-8 2 6 16,-8-3-4-16,-3 0 2 15,0-5-9-15,-14 0 2 16,-5 1 0-16,-3 1 5 16,1 2-1-16,-1 9-4 15,4-1 0-15,3 5-1 0,1 0-4 16,4 0 5-16,1 6-7 15,1 7 2-15,7 5-23 16,1 3-62-16,0-6-62 16,15-4-209-16</inkml:trace>
  <inkml:trace contextRef="#ctx0" brushRef="#br2" timeOffset="730650.4898">7206 760 779 0,'0'0'121'15,"0"0"-104"-15,0 0 6 16,0 0 22-16,0 0 14 16,0 0-37-16,42 34 25 15,-39-14 2-15,-3 2-22 16,0 5-8-16,-3 2 9 15,-6-4-10-15,-2 0-2 16,0-2-16-16,5-3-3 16,1-4-1-16,5-7-113 15,0-9-131-15,9-4-413 16</inkml:trace>
  <inkml:trace contextRef="#ctx0" brushRef="#br2" timeOffset="731372.2532">7773 501 486 0,'0'0'167'15,"0"0"-78"-15,0 0-28 16,0 0 34-16,0 0-31 15,0 0-43-15,0-2 26 16,0 2-44-16,0 6 5 0,0 11 9 16,0 5 29-16,-7 8 15 15,-1 2-10-15,0 4-32 16,1-2 30-16,-2 0-30 16,3-3-12-16,2-6 0 15,1-3-7-15,3-8 1 16,0-6-1-16,0-5-17 15,0-2-25-15,9-1-99 16,12 0-30-16,7-9-135 16</inkml:trace>
  <inkml:trace contextRef="#ctx0" brushRef="#br2" timeOffset="731775.5526">8071 660 808 0,'0'0'67'15,"0"0"-30"-15,0 0 9 16,0 0 12-16,0 0-7 16,0 0-13-16,-52 31-37 15,44-15 24-15,4-1-14 16,4 2-8-16,0 2 20 15,0-4-20-15,12-3-3 0,3-2 0 16,7-7 7-16,2-3 0 16,-1 0-7-16,-1 0 1 15,-1-8-3-15,-5-5 2 16,-4-1-4-16,-7-2 2 16,-4 1 4-16,-1-2-7 15,0 0 5-15,-11-1 0 16,-3 7 1-16,0 2 3 15,-2 5-6-15,2 4 2 16,1 0-4-16,4 0-1 16,0 0-38-16,2 10-42 15,5 1-25-15,2 0-124 16</inkml:trace>
  <inkml:trace contextRef="#ctx0" brushRef="#br2" timeOffset="732054.5402">8519 768 755 0,'0'0'128'15,"0"0"-112"-15,0 0 7 16,0 0-8-16,0 0 39 15,0 0-1-15,-3 60 3 16,-9-35 7-16,0-1-21 0,-2 0-11 16,1-2-9-16,3-2-16 15,5-3-12-15,5-5-7 16,0-5-109-16,9-7-63 16,13-9-297-16</inkml:trace>
  <inkml:trace contextRef="#ctx0" brushRef="#br2" timeOffset="732503.2553">9099 467 740 0,'0'0'49'16,"0"0"10"-16,0 0-18 16,0 0 32-16,0 0-17 15,-94-6-34-15,77 15-10 16,1 2 27-16,4 0-14 16,2-1-5-16,4 5-1 15,4-4-17-15,2 1 5 16,0 2-7-16,8-3 0 15,13 2-6-15,4 3 6 0,5-1-3 16,-5-1 0-16,2-2-6 16,-11 1 2-16,-6-2-2 15,-3-1 7 1,-7 2-7-16,0 3 9 0,-4-1 0 16,-13 3 15-16,-4-5-13 15,0 2 26-15,-1-3-28 16,1-2 1-16,9-4 5 15,3-2-6-15,8-3-24 16,1 0-66-16,13 0-163 16,15-5-370-16</inkml:trace>
  <inkml:trace contextRef="#ctx0" brushRef="#br2" timeOffset="732923.7309">9375 698 856 0,'0'0'111'0,"0"0"-46"15,0 0-10-15,0 0 3 16,0 0-16-16,0 0-23 16,-23 0-17-16,16 7 23 15,1 3-25-15,3 5 0 16,3 1-5-16,0 1 5 15,0 1 0-15,8-4-4 16,9-2 4-16,4-5-2 0,0-2-24 16,3-5-1-1,-3 0 25-15,-3 0-32 0,-2-6 18 16,-4-9 16-16,-2 0 0 16,-6-4 1-16,-4 1-1 15,0-3 0-15,0 0 11 16,-9 4-8-16,-3 2-1 15,0 9 12-15,0 6-11 16,0 0 1-16,-2 0-4 16,3 3-1-16,-2 6-11 15,3 6 8-15,7 0-76 16,3-1-39-16,0-2-75 16,0-5-506-16</inkml:trace>
  <inkml:trace contextRef="#ctx0" brushRef="#br2" timeOffset="733261.7764">9877 845 749 0,'0'0'107'15,"0"0"-30"-15,0 0-51 16,0 0 68-16,0 0-16 16,0 0-58-16,0 18 1 15,-1-4 4-15,-9 3 18 16,1 0-32-16,-3 3-1 15,-6 2-7-15,0 0-3 16,0 1-44-16,4-4-18 16,3-5-84-16,5-8-156 15</inkml:trace>
  <inkml:trace contextRef="#ctx0" brushRef="#br2" timeOffset="733900.6272">10483 553 714 0,'0'0'139'16,"0"0"-45"-16,0 0-22 15,0 0-8-15,0 0-14 16,0 0-5-16,6-5-35 16,-6 20-10-16,0 7 26 15,0 8 2-15,-6 3 11 16,1-1-39-16,-3 3 2 15,-1-4 0-15,4 0 1 16,-1-3-6-16,3-8-12 16,3-6-58-16,0-7-34 0,0-7-45 15,12 0-114-15</inkml:trace>
  <inkml:trace contextRef="#ctx0" brushRef="#br2" timeOffset="734302.6348">10796 572 831 0,'0'0'105'15,"0"0"-34"-15,0 0-62 0,0 0 3 16,0 0 27-16,-85 18-22 15,73-5 6-15,5-1-23 16,7-4 14-16,0 4-18 16,0 1 4-16,4-1 0 15,10 0 2-15,5 0-1 16,2 0 4-16,0 0-5 16,0-1 6-16,-3 1-9 15,-5-2 3-15,-2 1 0 16,-6-2-2-16,-5 3 6 15,0 0-7-15,0 0 6 16,-10-1-3-16,-6 3 46 0,-2-2-24 16,1-2-3-1,1 1-7-15,5-3-12 0,6-5 0 16,3 1-81-16,2-4-76 16,7 0-93-16</inkml:trace>
  <inkml:trace contextRef="#ctx0" brushRef="#br2" timeOffset="734513.4088">10958 877 740 0,'0'0'167'0,"0"0"-120"15,0 0-38-15,0 0 15 16,0 0 42-16,0 0-17 0,-60 90-36 15,43-68-8-15,0-1 7 16,3 0-12-16,5-4-75 16,9-6-111-16,0-5-427 15</inkml:trace>
  <inkml:trace contextRef="#ctx0" brushRef="#br2" timeOffset="735045.2781">11543 671 682 0,'0'0'164'15,"0"0"-86"-15,0 0-6 16,0 0-51-16,0 0 52 16,0 0-38-16,-8 22-22 15,8-5 30-15,0 9 5 16,0 1-12-16,0 3 10 15,-3-1-38-15,-4 2 19 16,0-4-2-16,-2-4-22 0,-1-5 12 16,2-5-15-16,5-5-6 15,3-5-8-15,0-3-80 16,5-2-61-16,14-18-83 16</inkml:trace>
  <inkml:trace contextRef="#ctx0" brushRef="#br2" timeOffset="735476.1681">11736 704 710 0,'0'0'88'0,"0"0"-8"15,0 0-25-15,0 0 1 16,0 0 12-16,0 0-45 16,72 6-3-16,-59 8 1 15,-2 0-16-15,-4 3 7 16,-4 1-12-16,-3-1 9 16,0-2-7-16,-13 1-2 15,-4-4 3-15,1-4-3 16,1-1-8-16,0-3-7 15,9-3 7-15,1 2-16 16,5-1 22-16,0 0 1 16,0-2 0-16,0 3-6 0,0-3 3 15,0 0 0-15,0 3 4 16,2 3 3-16,7 2 25 16,3 2-6-16,1 1-22 15,1 1 0-15,-2-2-1 16,-3-3-74-16,1-3-69 15,-3-4-194-15</inkml:trace>
  <inkml:trace contextRef="#ctx0" brushRef="#br2" timeOffset="735731.1226">12012 916 596 0,'0'0'123'16,"0"0"-108"-16,0 0 64 16,0 0 34-16,0 0-34 15,0 0-19-15,15 65-4 16,-15-48-5-16,0 0-21 16,0 0-21-16,-10 0 6 15,-3-1-15-15,3-2-1 16,-2 0-31-16,3 0-77 15,0-5-73-15,0-2-360 16</inkml:trace>
  <inkml:trace contextRef="#ctx0" brushRef="#br2" timeOffset="736599.0421">12776 802 417 0,'0'0'289'0,"0"0"-200"15,0 0-41-15,0 0-13 16,0 0 73-16,0 0-48 16,-6-8-28-16,10 5-8 15,9 2-15-15,0-1 18 0,9 2-10 16,-1 0-7-1,-2 0 5-15,2 3-14 0,-4 11 0 16,-3 0-1-16,-7 5 0 16,0 1-9-16,-7 2 9 15,0 1 0-15,-8-3-1 16,-12-3 1-16,-3-5-4 16,-1-2-19-16,6-3-4 15,5-3 25-15,5-2-25 16,1-2 2-16,0 0 23 15,5 0 1-15,2-2-2 16,0-2 3-16,0 4 0 0,0-2 36 16,0 2-24-16,0 0 1 15,5 0-3-15,2 2-1 16,9 10 4-16,1 5 5 16,-2 2-18-16,2 1 11 15,-3-1-11-15,4-6-47 16,1-4-16-16,6-8-91 15,5-1-100-15</inkml:trace>
  <inkml:trace contextRef="#ctx0" brushRef="#br2" timeOffset="736951.1217">13184 838 524 0,'0'0'295'0,"0"0"-234"16,0 0-11-16,0 0-20 15,0 0 22-15,0 0-16 16,41-7-15-16,-16 6-6 16,3 1 15-16,1 0-30 15,-4 0 7-15,-5 5-3 16,-4 4-4-16,-7 2-4 15,-6 3 3-15,-3 3 2 16,0 3 12-16,-15 4-12 16,-6-1 11-16,-3 0 18 0,-1-1-9 15,5-7 1 1,4-2-22-16,7-5 2 0,6-3-12 16,3-5-39-16,3 0-88 15,19 0-33-15,8 0-195 16</inkml:trace>
  <inkml:trace contextRef="#ctx0" brushRef="#br2" timeOffset="737153.8538">13407 1056 479 0,'0'0'238'0,"0"0"-143"15,0 0-63-15,0 0-19 0,0 0 84 16,0 0-44-16,-17 65-16 15,2-42 34-15,-1 3-59 16,-2-4 9-16,2-1-6 16,3-1-15-16,6-4-34 15,4-6-111-15,3-10-161 16</inkml:trace>
  <inkml:trace contextRef="#ctx0" brushRef="#br2" timeOffset="737842.97">13905 749 624 0,'0'0'182'0,"0"0"-124"16,0 0-34-16,0 0-15 16,0 0-9-16,0 0 25 15,73 29-12-15,-49-16-10 16,-3 3 26-16,-7-2-28 15,-3 4-2-15,-6 3 0 0,-5 0 1 16,0 4 3 0,-18-3 0-16,-5-2-3 0,-2 1 15 15,-3-6-15 1,1-4-15-16,7-3 10 0,4-6 2 16,11-2 3-16,5 0 0 15,0 0-16-15,0 0 10 16,9-7 6-16,3 2 4 15,3 4 24-15,0-1-15 16,-4 2 29-16,-1 0-15 16,2 0-7-16,-3 8 11 15,0 9-18-15,1-4 3 16,-2 3-4-16,-1 1-10 16,-1-5 2-16,3 0-4 15,3-2-58-15,3-7 6 0,6-3-59 16,6 0-58-16,0-13-356 15</inkml:trace>
  <inkml:trace contextRef="#ctx0" brushRef="#br2" timeOffset="738262.9247">14397 870 572 0,'0'0'185'0,"0"0"-60"0,0 0-30 16,0 0-29-1,0 0-24-15,0 0-27 0,-39-7-13 16,20 11 13-16,1 6-15 16,6 0-5-16,7 2 2 15,2-1-2-15,3-1-1 16,0 1 4-16,0-2 2 15,3 3-1-15,6 1 1 16,1-3 0-16,1 0 5 16,0 0-2-16,-2 0-2 15,1 2-2-15,-4-1 4 16,-3 1-8-16,-1-1 5 16,-2 0 0-16,0 0 5 15,-5 1 6-15,-11 4 0 16,-2-2 3-16,-2-3-12 0,0-2 12 15,5-1-14-15,-2-3-1 16,7 0-2-16,5-3-42 16,5-2-54-16,0 0-131 15</inkml:trace>
  <inkml:trace contextRef="#ctx0" brushRef="#br2" timeOffset="738519.5003">14617 1148 689 0,'0'0'74'16,"0"0"35"-16,0 0-40 16,0 0-5-16,0 0-15 15,0 0-18-15,32 60-26 16,-32-42 33-16,-9-3-27 15,-9 4-3-15,-1-2-8 16,-1 0 0-16,3-1-20 16,0-3-89-16,2-6-109 15,5-2-331-15</inkml:trace>
  <inkml:trace contextRef="#ctx0" brushRef="#br2" timeOffset="741893.318">14868 894 137 0,'0'0'190'16,"0"0"-48"-16,0 0 5 16,0 0-63-16,0 0-17 15,0 0 16-15,-37-29-34 16,34 27 24-16,0-3-5 16,3 3-18-16,-3-1 25 15,1 2-31-15,2 1-6 0,0-1 17 16,0 1-34-16,0-2 14 15,0 2-32-15,3-3 1 16,10 3-8-16,6 0 3 16,2 0-1-16,-2 5-2 15,0 7-4-15,-2 2 1 16,-5 5 3-16,-6-1-31 16,-6 2 33-16,0-2-25 15,-3-1 16-15,-15-1 2 16,-3-3-11-16,-3-1 19 15,2-5-26-15,7-1-28 16,2-3 51-16,7-3-26 0,2 0 12 16,1 0 15-16,3 0 6 15,0 1-13-15,0-1 10 16,0 1-16-16,0 2 5 16,0 3-10-16,0 2 11 15,5 6 10-15,-3 3 0 16,1 2 7-16,-2 1-7 15,-1 0 0-15,0-2 5 16,0-1-5-16,3-5-34 16,3-3-74-16,6-3-68 15,3-6-99-15</inkml:trace>
  <inkml:trace contextRef="#ctx0" brushRef="#br2" timeOffset="742133.5834">15079 1194 448 0,'0'0'239'0,"0"0"-181"16,0 0-28-16,0 0 52 15,0 0-4-15,-24 75-3 16,15-55-39-16,0 1-28 15,0 1 8-15,0-4-5 16,3 2-11-16,6-5-37 16,0-6-111-16,0-9-179 0</inkml:trace>
  <inkml:trace contextRef="#ctx0" brushRef="#br2" timeOffset="743582.3719">16093 1296 538 0,'0'0'191'16,"0"0"-94"-16,0 0-64 0,0 0 13 15,0 0 64-15,0 0-54 16,0 43-6-16,0-26-6 16,-2 3-15-16,-9 1 17 15,-2-1-33-15,-1 1 11 16,-1-6-24-16,2 2 5 16,0-3-10-16,3-4-19 15,1 2-89-15,-1-9-32 16,3-3-183-16</inkml:trace>
  <inkml:trace contextRef="#ctx0" brushRef="#br0" timeOffset="756508.2502">15529 972 50 0,'0'0'568'0,"0"0"-455"0,0 0-79 15,0 0 43-15,0 0-20 16,0 0-15-16,0 0 8 16,-24-32-6-16,18 25 11 15,-2 4-2-15,1-1-34 16,-1 1 11-16,-2 3-24 16,-2-2-8-16,-4 2 2 15,-3-1 0-15,1 1 10 16,2 0-10-16,3 0 2 15,0 0-1-15,1 0-1 16,-1 0 0-16,-2 8 0 16,3 2 0-16,-1 3 0 0,5 5-1 15,2-3 1-15,3 2-11 16,3-3 9-16,0-1-1 16,0-1-2-16,11-7-4 15,5-1 6-15,0-4-2 16,4 0 5-16,-2 0-7 15,-2 0 0-15,-2-1 7 16,-3-7 0-16,-2-2 0 16,-1-2 9-16,-1 3-9 15,-4 1 0-15,-1 5 1 16,-1 0-1-16,-1 0 0 16,2 1 3-16,-2 2-2 15,0 0-1-15,0 0 0 0,0 0-3 16,0 0-4-1,0 0-4-15,0 0-2 0,0 13 12 16,0 7 2-16,0 5-2 16,0 3 1-16,0-1 0 15,0-1 13-15,-2-1-10 16,1-2-1-16,-3-3 0 16,3-1 6-16,-2-5-5 15,3-5-3-15,0-4 0 16,0-2-1-16,0-3 3 15,0 0-4-15,0 0-30 16,0 0-44-16,6 0-35 0,3-7-52 16,0-6-420-1</inkml:trace>
  <inkml:trace contextRef="#ctx0" brushRef="#br0" timeOffset="760384.4761">16218 996 365 0,'0'0'136'0,"0"0"40"15,0 0-161-15,0 0 46 16,0 0 29-16,0 0-1 16,0 0-1-16,24-26-43 15,-24 25-24-15,0 1 42 0,0 0-61 16,0 0 3-1,0 0-5-15,-3 0-14 0,-9 0 9 16,-3 7 5-16,-4 3 0 16,3-1 24-16,8-3-24 15,5 1-8-15,3 0-5 16,0 3-13-16,5-1 25 16,11 2-10-16,3-2 11 15,1-1 16-15,-3 1-16 16,-3-2 0-16,-3-1-5 15,-3 0 13-15,-5 2-8 16,0-1 0-16,-1 0 1 16,2 0-7-16,1 1 6 0,-4-1 0 15,1 3 0-15,-2-1 4 16,0 3-10-16,0 0 6 16,-3 3 0-16,-6 2 3 15,-1-2-3-15,-1 4 0 16,-1-5-1-16,3-2 7 15,2-2-5-15,4-6-1 16,3 1-56-16,0 0-26 16,0-5-108-16,6 0-111 15</inkml:trace>
  <inkml:trace contextRef="#ctx0" brushRef="#br0" timeOffset="760761.5283">16555 1031 509 0,'0'0'120'0,"0"0"-103"16,0 0-14-16,0 0 51 15,0 0-11-15,0 0-18 0,8 21 55 16,-6-8-54 0,0 3 23-16,-2 2-8 0,2 4-27 15,-2 0 26-15,0 2-28 16,0 1-4-16,0-1 16 16,0 0-20-16,0 0-2 15,0-3-2-15,0-1 15 16,-2-2-10-16,0-6-5 15,1-3 0-15,1-7-17 16,0-2-26-16,0 0-63 16,6 0-28-16,11-9-143 15</inkml:trace>
  <inkml:trace contextRef="#ctx0" brushRef="#br0" timeOffset="761076.9512">16728 1336 528 0,'0'0'144'0,"0"0"-105"15,0 0-27-15,0 0 61 16,0 0-26-16,0 0-18 15,0 31 58-15,-7-13-53 16,-1 2 14-16,1-4-30 0,-1 4-15 16,-2-3 32-16,1 3-35 15,0 0 0-15,-1-3 10 16,7 0-4-16,0-6-12 16,3-2-33-16,0-4-71 15,1-5-55-15,19 0-158 16</inkml:trace>
  <inkml:trace contextRef="#ctx0" brushRef="#br0" timeOffset="761803.1134">17087 1168 434 0,'0'0'322'16,"0"0"-232"-16,0 0-36 16,0 0 18-16,0 0-28 15,0 0-17-15,-4-8 6 16,18 6-33-16,5 1 17 15,1 1-17-15,-1-2 5 16,-1 2 0-16,0 0-5 16,-5 0-1-16,1 0-4 15,-1 8 10-15,-4-4-7 16,-1 0 2-16,-3-1 0 16,-2-2 4-16,-1 4-4 15,1-5 0-15,-2 0-4 0,-1 0 10 16,2 0-3-16,-1 0-3 15,-1 0 9-15,2 2-8 16,-2-2-1-16,0 0-4 16,0 2 4-16,0-2-19 15,0 1 17-15,0 2-6 16,0-3 8-16,-3 4 9 16,0 0 0-16,0 2-9 15,-3 5 5-15,0 3 0 16,-1 3 0-16,-2 3-5 15,-4 4 0-15,0-2 18 16,1 4-18-16,3-1 0 0,-1-1 0 16,7-3 3-16,0-6-7 15,3-7-12-15,0-3-52 16,0-5-39-16,14 0-93 16,8-12-427-16</inkml:trace>
  <inkml:trace contextRef="#ctx0" brushRef="#br0" timeOffset="762119.7669">17437 1201 441 0,'0'0'180'0,"0"0"-109"16,0 0-27-16,0 0-8 16,0 0 38-16,0 0-9 15,0 25-47-15,0-11 74 16,0 7-74-16,0 1 9 16,0 3-5-16,0-3-14 15,-5 3 0-15,-3-2-8 16,2-1 5-16,4-3 2 15,1-4-7-15,1-5-42 0,0-6-60 16,0-4-143 0</inkml:trace>
  <inkml:trace contextRef="#ctx0" brushRef="#br0" timeOffset="762441.7594">17705 1489 583 0,'0'0'143'0,"0"0"-102"0,0 0 22 16,0 0-3-16,0 0 12 15,0 0-28-15,8 20-36 16,-16-6 38-16,-3 2-7 16,-3 1-17-16,-1 0 11 15,6 0-33-15,0-3 0 16,5-1-4-16,4-3-19 16,0-3-42-16,4-7-96 15,16-2-46-15</inkml:trace>
  <inkml:trace contextRef="#ctx0" brushRef="#br0" timeOffset="763160.4807">18131 1180 262 0,'0'0'95'16,"0"0"51"-16,0 0-25 0,0 0-28 15,0 0 24-15,0 0-8 16,20 0-19-16,-20 0-9 16,0 0-44-16,0 0-1 15,-4-3-9-15,-2-2-25 16,-4 0 16-16,0 1-18 16,0-1 0-16,0 4 1 15,-4 1 1-15,2 0-3 16,-4 0 1-16,1 6 0 15,-1 3 4-15,4 6-4 0,2 2-11 16,4 0 9 0,6 0-3-16,0-3 0 0,0-3-10 15,13-5 2 1,0-1 2-16,2-3 11 0,3-2-2 16,-2 0-1-16,-2-4 6 15,-3-5 1-15,-1-2-4 16,-3 2 0-16,0 1 9 15,-2-3-9-15,-1 5 0 16,1 1-4-16,-2 2 8 16,-3 2-3-16,3 1-1 15,-3 0 0-15,0 0 0 16,0 0 0-16,0 5-21 16,0 14 13-16,0 7 16 15,0 0 11-15,0-1-9 0,-3 1-4 16,0-3 14-1,0-1-20-15,1-3 0 0,2-8 0 16,0-5 1-16,0-4-5 16,0-2-61-16,0 0-60 15,0 0-20-15,8 0-44 16,8-10-508-16</inkml:trace>
  <inkml:trace contextRef="#ctx0" brushRef="#br0" timeOffset="763357.0434">18259 1369 468 0,'0'0'182'0,"0"0"-140"16,0 0-34-1,0 0 110-15,0 0-48 0,-12 72-30 16,4-50 11-16,-1 2-25 16,0-2 19-16,-2-1-44 15,2-4 4-15,0-4 3 16,7-2-8-16,0-5-93 15,2-6-105-15,0 0-558 16</inkml:trace>
  <inkml:trace contextRef="#ctx0" brushRef="#br0" timeOffset="763928.686">18536 1138 172 0,'0'0'500'0,"0"0"-360"15,0 0-64-15,0 0-16 16,0 0 23-16,0 0-54 16,6-4 18-16,-1 4-34 0,5 0-13 15,2 0 5-15,4 0-2 16,-1 0 2-16,3 7-5 16,-6 3 0-16,-2-1-5 15,-4 8 5-15,-6-5-1 16,0 7-4-16,0-3 10 15,-14 1-12-15,-3 1 7 16,-5-6-13-16,3-3 7 16,5-1-12-16,5-3 1 15,3-5 17-15,6 0-25 16,0 0 22-16,0 0 3 16,0 0 0-16,0 0 9 15,0 0 3-15,0 0-3 0,0 0-9 16,0 3 1-1,4 3-1-15,5 5 0 0,2 3 1 16,2 3 13-16,-2 3-14 16,4 1 2-16,-2-4-2 15,-1-5 1-15,-2-2-6 16,-2-3-34-16,1-7-113 16,-1 0-45-16</inkml:trace>
  <inkml:trace contextRef="#ctx0" brushRef="#br0" timeOffset="764414.9484">18800 1216 162 0,'0'0'568'16,"0"0"-460"-16,0 0-52 15,0 0-47-15,0 0 89 16,0 0-98-16,2-2 8 16,-2 12-7-16,0 6 19 15,0 3 24-15,0 5-28 16,0-1-13-16,0-2 23 16,0-4-26-16,0-5 0 0,4-9-13 15,4 1 32 1,6-4-15-16,2 0-3 0,4-7 2 15,1-5 19-15,-4-5-22 16,-1 3 0-16,-3-3 1 16,-2 4 11-16,-2 1-5 15,-6 5-7-15,-3 4 0 16,1 3 25-16,-1-1-20 16,0 0 7-16,0 1-12 15,0 0 7-15,0 0-16 16,0 7-14-16,2 10 23 15,-2 5 0-15,0 3 0 16,0-3 0-16,0 0-1 16,0-2 10-16,-3-2-25 0,0-4-12 15,0-4-98 1,3-4-69-16,0-6-371 0</inkml:trace>
  <inkml:trace contextRef="#ctx0" brushRef="#br0" timeOffset="764628.2434">19107 1429 407 0,'0'0'112'0,"0"0"-18"16,0 0-6-16,0 0-37 15,-2 77 50-15,-12-55-43 0,1 3-17 16,-7-2 11-16,5-1-41 15,2-5-1-15,5-5-10 16,7-2-51-16,1-10-159 16</inkml:trace>
  <inkml:trace contextRef="#ctx0" brushRef="#br0" timeOffset="765269.7805">19604 1177 494 0,'0'0'101'16,"0"0"-2"-16,0 0-32 0,0 0 24 15,0 0 13 1,0 0-41-16,21-29-13 0,-10 29-39 15,0-2-8-15,4 2 19 16,3 0-22-16,-1 0 0 16,2 2 11-16,-4 10-11 15,-2 0 7-15,-5 1-7 16,-5 3-3-16,-3-1-13 16,0 2 16-16,-3 2 0 15,-15-5-2-15,-5 0 6 16,1-3-8-16,3-3-31 15,5-2-8-15,5-5 40 16,6 1-24-16,3-2 27 16,0 0 7-16,0 0-6 0,0 0 31 15,0 0-32 1,0 0 12-16,0 0 11 0,0 2-23 16,0 3-2-16,5 5 2 15,5 4 4-15,4 6 23 16,-2 1-27-16,0-1 0 15,1-3 18-15,-2-5-18 16,2 1-9-16,-3-4 0 16,2-7-65-16,5-2-26 15,-1-2-147-15</inkml:trace>
  <inkml:trace contextRef="#ctx0" brushRef="#br0" timeOffset="765572.459">19973 1199 586 0,'0'0'81'16,"0"0"-42"-16,0 0 13 15,0 0 44-15,0 0-26 16,0 0-41-16,0 70 37 15,0-50-50-15,0 4 2 16,0-2 16-16,0-1-15 0,0 1 10 16,0-5-29-16,0-1 0 15,0-2 13-15,0-5-13 16,-3-1-3-16,1-2-37 16,2-3-72-16,0-3-96 15,0 0-385-15</inkml:trace>
  <inkml:trace contextRef="#ctx0" brushRef="#br0" timeOffset="765809.497">20088 1439 436 0,'0'0'98'0,"0"0"28"0,0 0-53 15,0 0 21-15,0 0-39 16,0 0 10-16,0 78-44 16,0-65-17-16,-4 2 38 15,-6 0-39-15,-3-2 5 16,1 0-8-16,-2-1-31 16,5-3-79-16,2-6-131 15</inkml:trace>
  <inkml:trace contextRef="#ctx0" brushRef="#br0" timeOffset="766505.6819">20425 1205 212 0,'0'0'368'0,"0"0"-227"15,0 0-37-15,0 0-5 16,0 0-8-16,0 0-5 16,-5-6-64-16,5 6 17 15,0 0-2-15,0 0-23 16,0 0 28-16,0 0-42 16,0 0 5-16,0 0-13 15,0 2 0-15,-1 10-3 16,-1 8 8-16,-1 6 6 15,-1 4 7-15,3 1-10 16,0-2 0-16,1-4-5 0,0-8 8 16,0-3-3-1,1-5 0-15,7-9 6 0,6 0-1 16,3 0-5-16,1-9 0 16,0-8-4-16,0 0 4 15,-6-2 0-15,1 0-4 16,-4 5 13-16,-3 1-7 15,-1 6-2-15,-5 4 0 16,0 3-2-16,0 0 2 16,0 0-1-16,0 0-4 15,0 0-14-15,0 0 17 16,0 10-12-16,0 4 14 16,-7 5-10-16,0 1 19 15,1 2-9-15,-1-1 0 16,4-4 0-16,2-5-5 0,1-4 5 15,0-1-69-15,0-5-4 16,14-2-54-16,9-2-13 16,2-16-349-16</inkml:trace>
  <inkml:trace contextRef="#ctx0" brushRef="#br0" timeOffset="766865.2916">20736 1224 430 0,'0'0'232'15,"0"0"-103"-15,0 0-89 0,0 0 20 16,0 0 43-16,0 0-78 16,0-1-3-16,2 1-22 15,5 0 2-15,2 0 12 16,0 0 11-16,0 3-19 15,0-2 18-15,-4 3-23 16,-4 4-2-16,1-1-5 16,-2 2 6-16,0 3-1 15,0 2 8-15,0 3-7 16,0 1 8-16,-8 2 2 16,-1 3-2-16,-2-2-8 15,3-4 4-15,-1 0 0 0,1-5-4 16,1-2-9-1,2-1-24-15,4-3-68 0,1-1-65 16,0-3-129-16</inkml:trace>
  <inkml:trace contextRef="#ctx0" brushRef="#br0" timeOffset="767129.9603">20887 1446 487 0,'0'0'143'0,"0"0"-40"16,0 0-47-16,0 0 12 15,0 0 24-15,0 0-35 16,13 60 16-16,-13-43-34 16,-6 2-19-16,-5-2 31 15,0 0-51-15,1-2 0 16,2 0 11-16,2-4-11 15,5-4-11-15,1-4-76 16,0 0-84-16,0-3-26 16,15 0-474-16</inkml:trace>
  <inkml:trace contextRef="#ctx0" brushRef="#br0" timeOffset="767849.2426">21309 1214 404 0,'0'0'224'16,"0"0"-112"-16,0 0 7 16,0 0-19-16,0 0-24 15,0 0-21-15,0 0-41 16,3 0 15-16,3-1-29 15,0 1 4-15,6 0-6 16,-2 0 2-16,1 0 0 16,-2 0 8-16,2 3-5 15,-1 4-6-15,-3-1 3 16,-1 4 0-16,-2-2-15 16,-1 4 18-16,-3-2-5 15,0 2 2-15,0 1 0 0,0-1 1 16,-4 2-1-1,-6-2 0-15,1-2 4 0,1-2 1 16,2-2-5-16,0 1 5 16,2-1 0-16,-2 1-4 15,4-2-1-15,1 1 0 16,1-2-5-16,0-1 5 16,0 0 0-16,0 0 10 15,0-1-5-15,0 1 15 16,0 0-15-16,0 1-2 15,1 3 26-15,5 2-27 16,0-1-2-16,4 2 0 0,0-1 9 16,-1-1-7-1,2-3-2-15,-6 0 4 0,-2-2-5 16,-1-2 1-16,0 0 0 16,1-1-1-16,-1 0-51 15,-2 0 4-15,0 0-27 16,0 0-53-16,0 0-12 15,0 0-279-15</inkml:trace>
  <inkml:trace contextRef="#ctx0" brushRef="#br0" timeOffset="769633.336">21444 1192 397 0,'0'0'142'0,"0"0"-31"0,0 0-42 15,0 0 26-15,26-75-15 16,-26 63 11-16,0 5-45 16,0 1-10-16,1-1 43 15,-1 3-47-15,0 1 12 16,0 1 3-16,0 2-30 16,0-3 25-16,5 3-39 15,-5 0 2-15,0 0 21 16,0 0-26-16,0 0-13 15,0 0 12-15,0 0-13 16,-3 9 3-16,-5 7 5 0,-3 1 6 16,1-1 14-16,3 4-14 15,4 1 0-15,-2 3 11 16,3 1-5-16,2-3-3 16,0 2-3-16,0-5 0 15,0-3-9-15,0-3 9 16,9-3 0-16,4-5-3 15,11-5 11-15,7 0-12 16,5 0 4-16,0-8 0 16,-8-1-27-16,-4-3 26 15,-9 2 1-15,-1 0 0 16,-6-5 3-16,-1 4 7 16,0-3-10-16,-4 3 2 15,0 4 5-15,3 2-7 16,-3 1-1-16,-2 4-4 0,-1 0 10 15,2 0-11-15,-2 0 6 16,0 0-13-16,0 7-11 16,0 10 10-16,0 9 14 15,0 3-6-15,-6-2 15 16,-2 5-3-16,1-3-6 16,-4-2 0-16,4-4 3 15,-1 1 0-15,1-7-3 16,4-4 0-16,2-1 9 15,1-5-19-15,0-2 6 16,0-5-55-16,0 0-23 0,0 0-87 16,0-9-139-16</inkml:trace>
  <inkml:trace contextRef="#ctx0" brushRef="#br0" timeOffset="773021.2208">21536 1155 26 0,'0'0'325'16,"0"0"-246"-16,0 0 59 15,0 0-71-15,0 0-14 16,0 0 22-16,-11-73-54 15,7 67-8-15,1-1 8 16,3 3-6-16,0-2 17 16,0 3-32-16,-2-1 0 0,-1 1 37 15,3 3-27 1,0 0 5-16,0-1 7 0,0 1-17 16,0-2 35-16,0 2-40 15,0 0 0-15,0 0 9 16,0 0-9-16,0 0 0 15,0 0-13-15,0 0 26 16,0 0-27-16,0 0 14 16,0 0 0-16,0 0 13 15,0-4-13-15,0 4 0 16,0-5-1-16,0 0 9 16,0-1-2-16,0-2-6 15,0 3-5-15,-4-2-14 16,4-1 20-16,0 2-2 15,0 0 0-15,0 1 1 0,0 5-18 16,0 0 18-16,0-2 0 16,0 2-12-16,0 0 12 15,0 0-11-15,0 0 2 16,-3 0-2-16,-3 0 3 16,0 0 8-16,0 7 0 15,0 2 0-15,-2 4 0 16,-5 1 0-16,-4 1-3 15,-1 2 9-15,1 2-5 16,-2 1 2-16,5 3-3 16,1-1 9-16,2 0-4 15,3-5 0-15,3-5-5 0,2-4 0 16,3 1-4 0,0-1 4-16,0-1 0 0,0-1-2 15,0-2 8-15,0-2-6 16,0 0 0-16,0 4 6 15,2-3-6-15,-1 2 0 16,3-2 0-16,-1-3 1 16,3 0 4-16,2 0-1 15,9 3-4-15,10-3 6 16,8 0-3-16,4 0-3 16,-4 0 0-16,0 0-2 15,-7 0 10-15,-3 0-8 16,-5 0 0-16,-7 5-4 0,-3-4-11 15,-2 4 15-15,-3-2-5 16,-1-1-7-16,-1 3 24 16,-3-4-20-16,3-1 8 15,-3 0 0-15,0 0 28 16,5-3-19-16,-4-8 6 16,5-6-7-16,0-3 2 15,0 3-11-15,1-4 1 16,1 3 0-16,1 1 1 15,-5-1-1-15,-4 7 0 16,2 3-8-16,-2 1 19 16,0 3-2-16,0 2-9 0,0 1 0 15,0 1-2 1,0 0 2-16,0 0-6 0,0 0 0 16,0 0-11-16,0 10 16 15,-6 9-10-15,-3 10 11 16,-3 7-3-16,0 3 3 15,-3 7 0-15,5-2 21 16,-5 2-20-16,4 0 15 16,2-3-16-16,2-2 0 15,-1-3 14-15,4-6-14 16,1 0 0-16,-2-8 10 16,4 0-7-16,-1-4 0 15,1-6-3-15,-1 0 0 0,1-8 9 16,1-1-9-1,0-5 0-15,0 0-6 0,0 0-6 16,0 0-9-16,0 0-22 16,0 0-46-16,0 0 5 15,0-8-394-15</inkml:trace>
  <inkml:trace contextRef="#ctx0" brushRef="#br0" timeOffset="779481.3403">6569 1066 60 0,'0'0'65'0,"0"0"16"15,0 0-45-15,0 0-5 16,0 0 28-16,0 0 23 16,0 0-46-16,0 2 8 15,0-2 20-15,0 0-33 16,-1 0-5-16,1 0 21 0,0 0-39 15,0 0 40-15,0 0-40 16,-2 0 4-16,2 0 27 16,-1 0-23-16,1 0 0 15,0 0 3-15,0 0-16 16,0 0 28-16,0 0-31 16,0 0 0-16,0 0-6 15,0 1 11-15,0 3-10 16,0 4-4-16,0 1 9 15,1 2 0-15,7-3 0 16,1-1 0-16,2-2 1 16,-3 0 8-16,4-4-7 15,0 1-2-15,1-2 2 0,4 0 3 16,-2 0-5-16,1 2 0 16,-1-2 11-16,-2 3-11 15,-2 0-9-15,-1 3-38 16,1-1-22-16,-1 4 11 15,-7-2-124-15,-3-3-243 16</inkml:trace>
  <inkml:trace contextRef="#ctx0" brushRef="#br0" timeOffset="785811.5481">18105 15144 524 0,'0'0'164'15,"0"0"-120"-15,0 0-44 16,0 0 22-16,0 0 27 15,0 0-10-15,0 0-10 16,0 0-16-16,52-29 21 16,-38 23-1-16,2 4-12 15,-4-1 0-15,-1 2-21 16,-1 1 0-16,-3 0 5 16,1 0 0-16,-2 3-5 0,1 8 0 15,-4 5 0-15,-3 2 3 16,0 1 0-16,-7 1-3 15,-7-6 7-15,-3 2-5 16,-1-6 0-16,0 0-2 16,4-6-33-16,4-3 8 15,2-1 3-15,4 0 22 16,4 0-2-16,-2 0 4 16,2 0-4-16,0 0 6 15,0 0-4-15,0 0 1 16,0 0 9-16,2 0 4 15,7 0-2-15,4 10-8 16,1 1 20-16,0 2-6 0,2-1-12 16,-2 0 20-1,0 0-25-15,1-2 8 0,-3-2-9 16,2-3-11-16,2-2-64 16,1-3-102-16,1 0-310 15</inkml:trace>
  <inkml:trace contextRef="#ctx0" brushRef="#br0" timeOffset="786236.6066">18549 15241 710 0,'0'0'127'15,"0"0"-48"-15,0 0-38 0,0 0 0 16,0 0-8-16,0 0-6 15,-58 3-9-15,47 5-9 16,0 3 12-16,3 0-7 16,1 0-8-16,4 0 3 15,3-2 3-15,0 2-10 16,0-2 4-16,1-1-6 16,14-3 1-16,2-2 11 15,7-3-11-15,4 0-1 16,4 0 15-16,-3-9-13 15,-3-3 0-15,-4 0-2 16,-10 0 2-16,-6 2-1 16,-4 0-1-16,-2 2 0 0,-3-1-4 15,-14 2 4-15,-5 2-2 16,4 1-3-16,-2 2 10 16,3 2-13-16,1 0 4 15,5 0 4-15,2 0-3 16,3 0-4-16,1 6-28 15,1 4-49-15,2-2-76 16,1 1-176-16</inkml:trace>
  <inkml:trace contextRef="#ctx0" brushRef="#br0" timeOffset="788121.2831">18308 15649 677 0,'0'0'109'16,"0"0"-59"-16,0 0-6 15,0 0 54-15,0 0-15 16,0 0-42-16,1-24-1 16,-1 24-12-16,0 0 7 15,-8 0-13-15,-6 0-20 16,-7 3 11-16,-2 9-1 15,-2-2-10-15,2 5 12 16,-1-1-10-16,-2 2 12 0,2 4-16 16,0-1 5-16,2-1 7 15,1 0-10-15,3-2-1 16,4-2 3-16,3-1-1 16,3-3-6-16,3-3-1 15,3-4 3-15,2-3-7 16,0 0-45-16,0 0-28 15,0 0-2-15,0 4-39 16,0-3-79-16,0 1-172 16</inkml:trace>
  <inkml:trace contextRef="#ctx0" brushRef="#br0" timeOffset="788578.6873">17489 16119 600 0,'0'0'134'16,"0"0"-87"-16,0 0-27 16,0 0 62-16,0 0 12 15,0 0-70-15,0 4-11 16,0 4-9-16,0 2 32 15,0 4 13-15,0 1-27 16,0-1-9-16,0 3 10 16,0 2-17-16,0-2 18 15,0 0-18-15,0-2-5 16,0-3 0-16,0 0-1 16,0-3-7-16,0-1-45 0,0-5-50 15,10-3-76-15,4 0-93 16</inkml:trace>
  <inkml:trace contextRef="#ctx0" brushRef="#br0" timeOffset="788982.9815">17746 16172 681 0,'0'0'135'0,"0"0"-86"16,0 0-6-16,0 0 35 15,0 0-29-15,0 0-17 16,-84 29 6-16,69-17 4 0,5 1-26 16,2 1 1-1,4-4-4-15,2 1-3 0,2 1-10 16,0-2 4-16,0 2-1 16,14-4 2-16,4-1-3 15,2-5 3-15,0-2-2 16,-1 0 5-16,-1 0-8 15,-7-2 4-15,-5-6 1 16,-2 1-2-16,-4-2 3 16,0 0-6-16,0-2 3 15,-1-1-9-15,-8 1 6 16,-2 3 0-16,1-1-1 0,2 3 1 16,2 2-6-1,3 3 5-15,0 1-25 0,-2 0 3 16,-3 0-46-16,2 5-7 15,3 7-23-15,1-1-147 16</inkml:trace>
  <inkml:trace contextRef="#ctx0" brushRef="#br0" timeOffset="792027.2078">18545 15841 370 0,'0'0'128'0,"0"0"-34"16,0 0-82-16,0 0 71 0,0 0-5 16,0 0-29-16,0-28-23 15,0 23 42-15,0 2-23 16,0 2 10-16,0-3-16 16,0 3-4-16,0 1 9 15,0 0-22-15,0 0-2 16,0 0 6-16,0 0-13 15,0 0-10-15,0 0-3 16,0 0-13-16,0 8 13 16,12 10 0-16,2 4 11 15,3 0 20-15,6 3-29 16,-2-3 4-16,4-1 4 0,0-2-7 16,2 0 1-1,-3-5-3-15,-4-3 2 0,-6-1 2 16,-7-4-3-16,-2 0-4 15,-3-5-1-15,-2-1 2 16,0 0-6-16,0 0-26 16,0 0-43-16,2 0 13 15,3-1-65-15,3-9-165 16</inkml:trace>
  <inkml:trace contextRef="#ctx0" brushRef="#br0" timeOffset="792694.4645">19105 16226 644 0,'0'0'67'0,"0"0"-6"16,0 0-52-16,0 0 66 15,0 0 33-15,0 0-67 16,-30-27-17-16,13 27-24 16,-8 0 1-16,1 5 13 15,-1 2 6-15,2 2 7 0,4-3-7 16,7 1-15-1,4 0-5-15,4-1 0 16,4 2 0-16,0-2 0 0,0 0-2 16,4 4-8-1,13-3 10-15,4 0 0 0,3 1 3 16,-5 1 3-16,-1-1-6 16,-7 2 0-16,-3-2-4 15,-5 3 4-15,-3-2-3 16,0 3 11-16,0-2-17 15,0 1 10-15,0-2-1 16,-10 1 15-16,-2 1-11 16,0-5 0-16,-3 0 6 15,5-1-7-15,1-2 4 16,3-3-7-16,4 0-1 0,2 0-35 16,0 0-50-1,5 0-104-15,13 0-220 0</inkml:trace>
  <inkml:trace contextRef="#ctx0" brushRef="#br0" timeOffset="793153.5752">19385 16358 620 0,'0'0'163'0,"0"0"-92"15,0 0-45-15,0 0 26 16,0 0 11-16,-90 17-10 0,80-9-26 16,-2 0-16-16,3 1 17 15,1 2-16-15,1 0-1 16,-2 3 6-16,4-1 2 16,3 0-5-16,2 1-14 15,0-1 3-15,0-2 3 16,12 0-4-16,8-2-2 15,4-5 2-15,5-4-2 16,-1 0 4-16,0 0-8 16,-1-7 8-16,-6-4-9 15,-3-2 5-15,-7 1 0 16,-7 1 1-16,-3 0 4 16,-1-3-5-16,0 2 0 0,-5-2-3 15,-9 4 3-15,-1 0-14 16,2 2 7-16,-2 4-4 15,1 2 6-15,-2 2-5 16,1 0-7-16,-1 0-12 16,4 3-15-16,-4 6-49 15,6-2-119-15,-2-5-489 16</inkml:trace>
  <inkml:trace contextRef="#ctx0" brushRef="#br0" timeOffset="794697.8802">18133 15400 113 0,'0'0'78'16,"0"0"1"-16,0 0 45 15,0 0-38-15,0 0 27 16,0 0-26-16,0 0-36 16,0-23-6-16,0 23-32 15,0 0 41-15,0 0 5 16,0 0-24-16,-2 0 6 15,2 0-1-15,0 0-29 16,0 0 32-16,0-2-37 16,5 1 5-16,19-4 38 15,7-1-29-15,8 1-10 0,2-2-5 16,6 1-2 0,0 2 3-16,-1 3-6 0,-1 1 0 15,-4 0-1-15,-5 0 8 16,-9 0-13-16,-5 2 6 15,-11 1 0-15,-2-1 0 16,-5-2-1-16,-2 2 1 16,-2-2 6-16,0 0-4 15,0 0-2-15,0 0 0 16,0 0-7-16,0 0-4 16,3 0-34-16,4 0-40 15,5 0-44-15,6-12-126 16</inkml:trace>
  <inkml:trace contextRef="#ctx0" brushRef="#br0" timeOffset="795679.3422">18697 14741 663 0,'0'0'112'0,"0"0"-94"15,0 0 61-15,0 0 21 16,0 0-47-16,0 0-31 16,-38-26-18-16,19 26 13 15,-3 5-16-15,0 4 13 16,1-1-2-16,3-1 2 16,2 0 5-16,7 0-19 15,3 1 0-15,3-1 4 0,3 0-4 16,0 1-1-1,0-1-4-15,13 2 5 0,11-1 1 16,3-1-1-16,-1 3 0 16,-4 0 0-16,-5 3 0 15,-6 1-1-15,-6 0-3 16,-4 0 4-16,-1-1 0 16,0-1-1-16,0 2 1 15,-4-2 4-15,-4-1-4 16,-1-1 0-16,1-1 1 15,1-5-1-15,3 1 5 16,-2-1-5-16,6-2 0 16,-2-1 0-16,1 1 0 15,1-2-6-15,0 0-33 16,0 0-26-16,0 0-36 0,0 0-100 16,0 0-327-1</inkml:trace>
  <inkml:trace contextRef="#ctx0" brushRef="#br0" timeOffset="796137.237">19026 14827 577 0,'0'0'85'0,"0"0"-67"16,0 0 13-16,0 0 45 0,0 0-55 16,0 0 6-16,-72-3-7 15,60 12-1-15,0 5 18 16,1 2-28-16,-2 1 14 16,6-1 16-16,1-3-38 15,6 0 7-15,0-2-8 16,4-2 7-16,11-4-8 15,7-2 1-15,1-3 0 16,4 0 0-16,-4 0 7 16,-4-11-9-16,-2-2 2 15,-8-1-4-15,-3 1-5 0,-4-4 3 16,-2 1 5 0,0 0-9-16,-9 3 5 0,-5 2 4 15,-1 2-1-15,3 6 2 16,1 1-4-16,-1 2 1 15,-3 0-6-15,1 4-7 16,-2 10 4-16,4 5-30 16,1 2-39-16,0 1-93 15</inkml:trace>
  <inkml:trace contextRef="#ctx0" brushRef="#br0" timeOffset="797029.0413">18912 16316 508 0,'0'0'155'0,"0"0"-65"0,0 0-56 15,0 0 5-15,0 0 17 16,0 0-27-16,-10 9-9 15,4-4-1-15,0 1-6 16,1-1 14-16,1 0-14 16,4-2-11-16,0-2 10 15,0 1-12-15,0 2 3 16,2 1 1-16,18 0 13 16,8-1 31-16,4 1-14 15,2-5-22-15,1 2 10 16,-2-2-17-16,0 0 18 15,-3 0-13-15,-7 0-9 0,-2 0 10 16,-4 0-11-16,-5 0-12 16,2-2-27-16,2-4-45 15,-2-7-114-15,4-4-307 16</inkml:trace>
  <inkml:trace contextRef="#ctx0" brushRef="#br0" timeOffset="797547.0401">19352 15862 687 0,'0'0'116'16,"0"0"-86"-16,0 0-15 16,0 0 62-16,0 0-9 15,0 0-24-15,66-46-8 16,-52 46-8-16,0 0-26 16,-2 3-1-16,1 11 16 15,-4 3-17-15,-1 5 0 16,-4 3-4-16,-4 3 14 0,0-3-4 15,0-5-6-15,-1-2 0 16,-8-6-2-16,3-5 2 16,3-2 7-16,1-5-7 15,2 0 4-15,0 0 8 16,0 0-9-16,0 0 0 16,0 0-2-16,0 0-1 15,0 0 0-15,0 3-4 16,0 1-8-16,2 4 12 15,7 3 7-15,4 2 7 16,-2 1 3-16,5-1-13 16,-6-4-3-16,3-1-1 15,1-2-11-15,3-5-22 16,4-1-85-16,2 0-92 16,1-6-465-16</inkml:trace>
  <inkml:trace contextRef="#ctx0" brushRef="#br0" timeOffset="797946.1912">19801 15944 681 0,'0'0'119'0,"0"0"-51"16,0 0-42-16,0 0 19 15,0 0 11-15,0 0-36 16,-79 34 32-16,70-19-40 15,3 4 18-15,3-2-10 0,3 2-3 16,0-2-5-16,0-3-12 16,12-1 0-16,6-4-1 15,1-4 13-15,5-4-12 16,0-1 1-16,-3 0 7 16,-2-9-4-16,-2-4-4 15,-5 1 0-15,-6-5-6 16,-2 2 6-16,-4-3-7 15,0 0 4-15,-6 1-10 16,-7 2 13-16,-2 8-13 16,0-3 12-16,-1 6-5 15,3 3 6-15,0 1-17 16,1 0 8-16,3 0-9 0,-2 0 1 16,4 8-61-1,1 2-37-15,2-1-77 0</inkml:trace>
  <inkml:trace contextRef="#ctx0" brushRef="#br0" timeOffset="800233.0374">17531 16627 678 0,'0'0'94'0,"0"0"-62"0,0 0-6 15,0 0 68-15,0 0-34 16,0 0-6-16,0 0-6 16,-18-15-8-16,17 15-12 15,-3 0-13-15,2 0-1 16,-6 0 11-16,-5 0-24 15,-4 12-2-15,-5 1 1 16,0 3 0-16,-4 1 7 16,1 0-7-16,-2 2 0 15,2-2 0-15,5-4 6 16,7-4-7-16,3-3 2 16,6-2 3-16,0 1-4 15,1-3 0-15,0 1-53 0,0 1-8 16,-2 1-35-16,-1 0-27 15,-2-1-90-15,-3-2-390 16</inkml:trace>
  <inkml:trace contextRef="#ctx0" brushRef="#br0" timeOffset="800683.3169">16766 16934 634 0,'0'0'111'0,"0"0"-104"16,0 0-7-16,0 0 2 16,0 0 24-16,0 0 41 0,3 58-36 15,-2-38 4-15,-1 1 12 16,0-2-12-16,0 2-14 15,0-3 5-15,0 3-15 16,0-5-2-16,0-2 3 16,0-4-11-16,0-2 2 15,0-3-3-15,2-4 0 16,2-1-33-16,7 0-67 16,6 0-78-16,3-14-377 15</inkml:trace>
  <inkml:trace contextRef="#ctx0" brushRef="#br0" timeOffset="801162.4657">17103 16973 679 0,'0'0'101'0,"0"0"-81"15,0 0-18-15,0 0 22 16,0 0 31-16,0 0-10 16,-86 39-33-16,78-29-1 15,-2 1 3-15,-2 1 28 16,4-1-22-16,-2 2-3 0,5-3 1 16,1 2-12-1,4 0-7-15,0-6 1 0,0 3 0 16,9-2 0-16,7 0 0 15,-2-2 0-15,2 3 3 16,-5-1-1-16,-2 1 4 16,-1 0-6-16,-5-2 2 15,-2 3-4-15,-1-1 2 16,0 2 0-16,0 1 9 16,-2 1 5-16,-8-2-10 15,0-3 18-15,0 1-15 16,-2 1 16-16,0-6-22 15,0 4 8-15,-1-3 0 0,4 1-5 16,-1-2 0 0,2 0-4-16,2 1-25 0,3-4-17 15,3 0-49-15,0 0-85 16,0 0-291-16</inkml:trace>
  <inkml:trace contextRef="#ctx0" brushRef="#br0" timeOffset="802437.053">16654 17202 223 0,'0'0'370'0,"0"0"-267"0,0 0-46 15,0 0-19-15,0 0 1 16,0 0-22-16,-5 0 13 16,17 0 6-16,9 0 23 15,6 0-1-15,7 0-32 16,10-7 12-16,5-2 3 15,3-1-30-15,-4 3 7 16,3 0-10-16,-8 2-8 16,-6 2 1-16,-7 1-1 15,-8 2-2-15,-7 0-1 16,-6 0-36-16,-3 0-36 16,-2 0-43-16,-2 0-46 15,-2-3-135-15</inkml:trace>
  <inkml:trace contextRef="#ctx0" brushRef="#br0" timeOffset="803263.3526">16294 16883 480 0,'0'0'252'16,"0"0"-172"-16,0 0-71 15,0 0 34-15,0 0 13 16,0 0-7-16,0 0-3 16,0 0-32-16,0 0 0 15,0 3-10-15,0 8 1 16,0 7 29-16,0 6-5 0,0 4 3 16,0-5-17-1,0 5 1-15,0-4 0 0,0-4-14 16,0-3 4-16,0-2-1 15,0-5-5-15,0-5-3 16,2-5-33-16,11 0-54 16,7-3-24-16,4-17-123 15</inkml:trace>
  <inkml:trace contextRef="#ctx0" brushRef="#br0" timeOffset="803720.484">16564 16869 428 0,'0'0'134'0,"0"0"-34"16,0 0-38-16,0 0 30 15,0 0-28-15,0 0-28 16,-74 33 11-16,66-24-31 15,4 0 6-15,-2 4 2 16,3 1 2-16,-1 0-11 16,4 2-13-16,0-6 1 15,0 2 1-15,8 0-3 16,4-5-1-16,6-1 8 16,3-2-6-16,-1-4 5 0,0 0-7 15,0-2 5-15,-7-10-4 16,-1-4 5-16,-8-1-12 15,-2 0 2-15,-2 0 0 16,0 3-13-16,-18-2 12 16,-2 4-18-16,-2 4 17 15,0 2-5-15,-2 6 9 16,0 0 1-16,2 1-6 16,-2 10 7-16,6-1-12 15,8 1-23-15,7-1-19 16,3 0-38-16,6-6-52 15,21-4-111-15</inkml:trace>
  <inkml:trace contextRef="#ctx0" brushRef="#br0" timeOffset="804500.7316">17338 16341 57 0,'0'0'359'0,"0"0"-288"16,0 0 14-16,0 0 9 0,0 0-13 15,0 0-35-15,-1-14-25 16,1 14 13-16,0-2-13 15,0 1 8-15,13-4 21 16,5-1-13-16,6 0 10 16,6-1-10-16,7 0-11 15,2-3 9-15,3 4-19 16,1 2 5-16,-4 0 1 16,-3 1-18-16,-6 3 0 15,-5-2-3-15,-6 1 1 16,-5-1-2-16,-5 1-3 15,-2 0-46-15,-4-1 20 16,-2 2-83-16,-1 0-38 0,0-3-15 16</inkml:trace>
  <inkml:trace contextRef="#ctx0" brushRef="#br0" timeOffset="805055.6944">16910 15877 263 0,'0'0'387'16,"0"0"-367"-16,0 0-13 0,0 0-7 15,0 0 49 1,0 0-31-16,15 26 7 0,-12-12 17 16,0 2 3-16,-1 2 14 15,-1 1-11-15,1 1-17 16,-2-1-1-16,5 1-27 15,-3-3 14-15,1 1-17 16,-2-1 8-16,3-2-3 16,-3 4-5-16,2-3 0 15,0-2 5-15,2-5-5 16,1-3-40-16,8-6-63 16,6 0-8-16,5-12-47 0</inkml:trace>
  <inkml:trace contextRef="#ctx0" brushRef="#br0" timeOffset="805586.6699">17330 15830 398 0,'0'0'137'0,"0"0"-80"0,0 0 1 16,0 0 9-16,0 0-29 15,0 0 17-15,-19-3-5 16,13 3-17-16,-5 0 13 16,-5 1-22-16,-4 11 0 15,-5 3 13-15,-1 2-26 16,4 2 5-16,4-2-16 15,9-5 3-15,4 1 7 16,5-4-10-16,0 3-10 16,5-3 9-16,10-2-1 15,4 1 1-15,5-3 1 16,0-2 0-16,1-1 7 16,1 0-7-16,-3 3 0 15,-6 2 10-15,-2 0-8 0,-8 1-4 16,-2 2-7-16,-5 3 9 15,0 1 9-15,0 2-9 16,0-1 0-16,0 1 4 16,-2 1 0-16,-8-2-3 15,-5 2-1-15,0-2 0 16,-4 1 6-16,2-6 1 16,1 3-9-16,2-6 2 15,1 0-39-15,4-3-36 16,1-4-61-16,2 0-260 15</inkml:trace>
  <inkml:trace contextRef="#ctx0" brushRef="#br0" timeOffset="809915.0806">17661 16665 413 0,'0'0'131'16,"0"0"-89"-16,0 0-18 16,0 0 37-16,0 0-7 15,0 0 6-15,0 0-35 16,3-3 9-16,-3 3 8 15,0 0-8-15,0 0 25 16,0 0-32-16,0 0-14 0,0 1 8 16,0 9-5-16,6 4 12 15,1-2-11-15,2 5 1 16,2-3-3-16,0 4-3 16,0 0-3-16,0 2 12 15,2-3-9-15,-6 2-3 16,3-4-1-16,-2 0-8 15,1-6 4-15,-1-1-4 16,-1-5 0-16,-1 0 1 16,-4-1-1-16,0-2-5 15,3 0-55-15,-2 0-41 16,3-5-117-16,-3-3-521 16</inkml:trace>
  <inkml:trace contextRef="#ctx0" brushRef="#br0" timeOffset="810382.3564">17714 17184 197 0,'0'0'474'0,"0"0"-387"16,0 0-52-16,0 0-19 15,0 0 39-15,0 0 8 16,0 0-58-16,0 3 4 16,0 1 2-16,0 3 14 15,5 3 25-15,2 0-31 0,2 4-1 16,0 2 18 0,-3-1-20-16,0 2 3 0,0 0-6 15,-3-1-10-15,2-1 6 16,0-2-9-16,0-5 0 15,3-4 0-15,-1-2-34 16,2-2-42-16,1-3-50 16,0-13-199-16</inkml:trace>
  <inkml:trace contextRef="#ctx0" brushRef="#br0" timeOffset="810808.04">17953 17154 622 0,'0'0'186'0,"0"0"-159"0,0 0-22 16,0 0 9-16,0 0 18 16,0 0-22-16,46 11 22 15,-37-3-1-15,-1 0-7 16,-5 4-13-16,-3-1 28 15,0 2-33-15,0-1 16 16,-2 0 1-16,-9 2-11 16,0-1 7-16,0-4-15 15,2-1-4-15,2-5 8 16,4-1-8-16,3-2 2 16,0 0 6-16,0 0-1 0,0 1-4 15,0-1-3-15,0 2 0 16,0 2-2-16,3-2 5 15,7 6 4-15,1-4 6 16,-1 1-11-16,0-2 10 16,3 1-11-16,-2-2 1 15,3 0-4-15,1-1 0 16,3 1-16-16,1-2-61 16,-4 0-114-16,-2 0-297 15</inkml:trace>
  <inkml:trace contextRef="#ctx0" brushRef="#br0" timeOffset="812915.0987">19218 16783 554 0,'0'0'145'0,"0"0"-47"0,0 0-89 16,0 0 41-16,0 0 23 16,0 0-23-16,0 0-10 15,-7 6-40-15,0-1 6 16,-2 6 6-16,-7 0-4 16,-2 1 13-16,-3 4 24 15,1-2-33-15,1 2 12 16,0 2-21-16,2-1 13 15,3 1-9-15,2-1-4 16,3-5-4-16,3-1 1 16,4-5-14-16,2-2 11 15,0-1-37-15,0-2-76 16,8-1-53-16,7 0-5 16</inkml:trace>
  <inkml:trace contextRef="#ctx0" brushRef="#br0" timeOffset="813465.5469">18803 17169 3 0,'0'0'519'15,"0"0"-390"-15,0 0-110 16,0 0-17-16,0 0 52 16,0 0 9-16,0 0-4 15,3 4-26-15,5-1 11 16,-2 1 1-16,2 2-28 15,-2 3-8-15,-1 3 1 16,-2 2-8-16,-3 3 11 16,0 0-13-16,0 0 3 15,0-2 7-15,-8-3-9 16,-2-3-2-16,3-3 1 16,4-4-13-16,1-2 11 0,2 0-2 15,0 0-14-15,0 0 14 16,0 0-25-16,0 0 24 15,0 0 2-15,0 0 5 16,0 0-10-16,2 5 1 16,8 7 7-16,2 3 35 15,-1 2-26-15,2-2 7 16,-3-1-16-16,1-2 9 16,1 1-9-16,-3-5 0 15,1-1-46-15,2-7-57 16,0 0-90-16,1-1-447 15</inkml:trace>
  <inkml:trace contextRef="#ctx0" brushRef="#br0" timeOffset="813852.4806">19073 17293 771 0,'0'0'136'0,"0"0"-34"16,0 0-68-16,0 0 22 16,0 0-6-16,0 0-31 15,-5-6-14-15,10 6-5 16,7 0 0-16,6 0-4 0,-3 0 4 16,-2 0-7-1,-2 0 5-15,-5 0 0 0,0 6 1 16,-2 0-3-16,-1 5 8 15,-2 3 3-15,-1 0-1 16,0 3-1-16,0 2 17 16,-4-4-6-16,-5 2 7 15,2-3-13-15,0 0-4 16,2-3 9-16,-1-2-12 16,5-2-3-16,-2-2 5 15,3-2-5-15,0-3-28 16,0 0-65-16,0 0-60 15,7 0-71-15,0-7-442 0</inkml:trace>
  <inkml:trace contextRef="#ctx0" brushRef="#br0" timeOffset="814486.153">18693 17420 699 0,'0'0'126'0,"0"0"-99"16,0 0-22-16,0 0 62 16,0 0 11-16,0 0-55 15,8 0-14-15,9 0 55 16,4 0-37-16,4 0-3 15,5 0 4-15,0 0-17 16,10 0 6-16,2 0-14 16,6 0 0-16,-2 0 17 15,-4 0-20-15,-11 0 0 16,-10 0 0-16,-5 0 0 16,-8 0 0-16,-2 3 0 15,0-3-32-15,-2 0 15 0,-1 0-46 16,3 0-12-16,-1 0-43 15,5 0-91-15,-3 0-330 16</inkml:trace>
  <inkml:trace contextRef="#ctx0" brushRef="#br0" timeOffset="815478.9728">19486 16111 9 0,'0'0'366'16,"0"0"-281"-16,0 0 49 15,0 0-65-15,0 0 2 16,0 0 22-16,-4 0-5 16,4 0-18-16,0 0-5 15,0 0-29-15,0 0 4 16,0 0-29-16,0-4-6 15,15 1 4-15,13 1-8 0,4-2 16 16,8-2-2-16,2 1-10 16,-1 0-2-16,-5-1 2 15,-6 3-3 1,-8-2-2-16,-8 2 0 0,-7 2 0 16,-5-1-12-16,-1 2-24 15,2-1 35-15,0-2-62 16,3-1-33-16,2-4-44 15,-3 0-76-15,3-4-378 16</inkml:trace>
  <inkml:trace contextRef="#ctx0" brushRef="#br0" timeOffset="816343.3786">19904 15660 595 0,'0'0'126'16,"0"0"-90"-16,0 0-14 16,0 0 18-16,0 0 15 15,0 0 0-15,2-18-49 16,9 16-5-16,0 2 37 16,2 0-37-16,4 0 1 15,-5 0 4-15,2 0-4 16,-1 0 4-16,-3 5-6 15,0 2 0-15,-4 1-6 16,-1 2 6-16,-1 1 0 16,-4 3 0-16,0-2 2 0,0 0 5 15,-1 1-7 1,-10-1 0-16,0-4 2 0,2-2 6 16,4-1-8-16,3-3 1 15,2-1 2-15,0-1-6 16,0 0-7-16,0 0 10 15,0 0-10-15,0 0 7 16,0 4-4-16,2 3 6 16,4 2 2-16,2 0 20 15,-1 3-16-15,0-3 1 0,4-2 12 16,1-2-15 0,0 0-3-16,4-5 2 0,2 3-1 15,4-3-1-15,5 0-75 16,3 0-79-16,-5-12-216 15</inkml:trace>
  <inkml:trace contextRef="#ctx0" brushRef="#br0" timeOffset="816927.2196">20193 15654 120 0,'0'0'505'16,"0"0"-421"-16,0 0-44 16,0 0 0-16,0 0 52 15,0 0-21-15,-19 0-43 0,19 0 8 16,15 0-36-16,3 0 13 15,7-4 3-15,0-3-15 16,2 4 8-16,-1-4-9 16,-2 4 0-16,-4 2 7 15,-2 1-4-15,-6 0-6 16,-3 0 2-16,-4 1-8 16,-1 9 8-16,-3 4 1 15,-1 2 0-15,0 4 5 16,0-1 4-16,-4 3-1 0,-5-1 3 15,-3 0-8-15,1 0 10 16,0-2-13-16,2 1 0 16,-1-3 6-16,1 2-5 15,3-1-2-15,-2 1-26 16,1 0-62-16,2 1-66 16,-2-2-156-16</inkml:trace>
  <inkml:trace contextRef="#ctx0" brushRef="#br0" timeOffset="818053.1524">19364 17212 574 0,'0'0'0'0,"0"0"-6"15,0 0-74-15,0 0 80 16,0 0 85-16,0 0-48 15,52-34-10-15,-43 32 30 16,0 2-15-16,-5-2-18 16,1 2-23-16,0 0 23 15,-1 0-21-15,0 0 22 16,1 0 1-16,-2 6-25 16,-3 1 10-16,0 1-11 0,0-1 0 15,0 3 21-15,0 2-18 16,0-1 10-16,-9-2-11 15,0-1 20-15,3-2-4 16,1-3-18-16,2-3 3 16,2 0 6-16,1 0-2 15,0 0-7-15,0 0 36 16,0 0-14-16,0 0-5 16,0 0-10-16,0 0-4 15,0 0 13-15,0 0-14 16,0 0-2-16,0 2 0 15,0 3-11-15,0 1 11 0,0 3 4 16,3 1 1-16,1-1 20 16,3 2-25-16,0-3-3 15,3-1 3-15,-1-2 0 16,2 0-56-16,4-2-94 16,-3-3-117-16</inkml:trace>
  <inkml:trace contextRef="#ctx0" brushRef="#br0" timeOffset="818518.2979">19649 17234 656 0,'0'0'97'0,"0"0"-66"16,0 0-14-16,0 0 76 15,0 0-47-15,0 0-8 16,-67 40 19-16,58-31-37 16,3 1 11-16,1-1-13 15,4 3-3-15,1-1-2 16,0 2-11-16,0-3-1 16,1 0 1-16,10-2 10 15,1 0-21-15,0-8 9 16,0 0 0-16,2 0 12 0,-3 0-12 15,2-5 3 1,-3-3 12-16,-2-4-15 0,3-1 5 16,-7 0-6-16,-1-3 1 15,-1 2-2-15,-2 1-1 16,0 2-17-16,0 3 18 16,-2 5-14-16,-5-3 15 15,-2 5-6-15,-1 1 0 16,-1 0-2-16,-4 0 2 15,1 0 7-15,1 7-12 16,3-2 12-16,5 2-9 16,3 0-84-16,2-1-82 15,0-2-136-15</inkml:trace>
  <inkml:trace contextRef="#ctx0" brushRef="#br0" timeOffset="822493.2528">19559 16697 56 0,'0'0'30'0,"0"0"46"16,0 0 49-16,0 0-28 16,0 0-12-16,0 0 26 15,5-5-80-15,-5 3 28 16,1 2-45-16,-1-3-1 0,2 1 43 15,1-1-36-15,-2-2 9 16,2 3 11-16,-1 0-17 16,-2-1 37-16,0 3-8 15,0 0-31-15,0 0 21 16,0 0-34-16,0 0 6 16,0 0-8-16,3 0-3 15,-3 0 4-15,0 0-7 16,3 0 0-16,0 0-2 15,-1 0-1-15,5 0 3 16,2 3-1-16,4 4 10 16,2 6-3-16,4 1 4 15,1 3-10-15,4 2 9 16,1 0-6-16,2-2 6 16,-2 2-9-16,0-2 5 0,-2-4 5 15,-4 0-10-15,-1-2 0 16,-4-2-5-16,-4-4 14 15,0 0-6-15,-5-1-3 16,-2 0 0-16,3 0 9 16,-3-4-9-16,0 3 0 15,0-3 4-15,1 3-4 16,1-1 0-16,1 1-1 16,1 0 6-16,-1-2 0 15,2-1-5-15,-1 2-13 16,-1 0-11-16,2 1-42 15,0 1-33-15,0 0-43 0,-1 2-66 16,-5-1-310-16</inkml:trace>
  <inkml:trace contextRef="#ctx0" brushRef="#br0" timeOffset="823791.8112">20223 17178 150 0,'0'0'200'16,"0"0"-100"-16,0 0 45 15,0 0-90-15,0 0 52 16,0 0-71-16,-21-16-33 16,21 16-3-16,0 0-16 15,0-2-42-15,0 2-29 16,0-1-99-16,0 1-107 16</inkml:trace>
  <inkml:trace contextRef="#ctx0" brushRef="#br0" timeOffset="824353.3772">20223 17178 553 0,'-34'-49'76'15,"34"43"-24"-15,0-2-52 0,0 2 41 16,4 3 57-16,2 0-48 16,-1-1 5-16,0 1-14 15,6 1-21-15,3-1 6 16,2 3-20-16,0 0 3 16,4 0-1-16,-4 0-8 15,2 3 2-15,-6 7-2 16,-2 4 0-16,-5 1 0 15,-5 4 0-15,0 0 0 16,-2 1 9-16,-12 1-8 16,-5-2 0-16,-1-2 5 15,2-7-4-15,3-3-4 16,3-3-9-16,8-1 0 16,0-3 10-16,4 0 1 15,0 0 1-15,0 0-1 0,0 0 0 16,0 0-8-16,0 0 8 15,0 0-4-15,0 0 1 16,0 1 3-16,0 4-5 16,4 4 5-16,6 1 1 15,-3 3 36-15,1 0-33 16,0 0-2-16,0 3 4 16,-3-3-2-16,1-1 2 15,0-2-6-15,0-3-11 16,2-2 0-16,0-1-64 15,4-4-72-15,0 0-102 16</inkml:trace>
  <inkml:trace contextRef="#ctx0" brushRef="#br0" timeOffset="824832.8267">20620 17201 67 0,'0'0'752'0,"0"0"-665"15,0 0-68-15,0 0-6 0,0 0 43 16,0 0-25 0,-21-11-15-16,12 11-13 0,-3 0-3 15,0 8 3-15,-1-1 3 16,-1 3-2-16,2-3 5 15,2 0-5-15,3 2 5 16,2-3-9-16,5 4-1 16,0-3-10-16,0 1 6 15,0 1 0-15,12 0 4 16,7-2 1-16,4-2 3 16,-2 1-3-16,0 0 0 15,-2-1 12-15,-10 2-12 16,-3-2-2-16,-5 3 2 15,-1 0 2-15,0 3 20 0,0 0-19 16,-7 0-1-16,-5 3 27 16,-4-2-23-16,0-1-2 15,2 0 7-15,-1-2-11 16,1-3 4-16,7-4-4 16,2 0-5-16,5-2 5 15,0 0-76-15,0 0-71 16,5-2-117-16</inkml:trace>
  <inkml:trace contextRef="#ctx0" brushRef="#br0" timeOffset="829476.1162">16252 17451 11 0,'0'0'32'16,"0"0"20"-16,0 0 98 16,0 0 5-16,0 0-11 15,0 0-50-15,0 0-65 16,7-15-1-16,-6 12 7 16,1 0 18-16,-2 1 1 15,0 1 5-15,0-1-17 16,0 2 7-16,0 0-4 15,1 0-10-15,-1 0-17 0,0 0 12 16,0 0-8-16,0 0 7 16,0 0-13-16,0 0 7 15,0 0-11-15,0 0 5 16,0 0-17-16,0 0 0 16,-4 0 0-16,-7 3 5 15,-7 5-2-15,2 3-2 16,-5 1 0-16,-3 1 10 15,-3 4-11-15,0-1 0 16,-2-1 10-16,3 1-10 16,1-4 0-16,3-2 2 15,7-3 3-15,6-2-5 16,1-2-3-16,5-1 3 16,1 1-3-16,2-3 3 15,0 0-36-15,0 1-25 0,0 4-26 16,-3 1-18-16,-1-1-48 15,-6-2-105-15</inkml:trace>
  <inkml:trace contextRef="#ctx0" brushRef="#br0" timeOffset="830186.7648">15560 17665 600 0,'0'0'144'0,"0"0"-105"16,0 0-27-16,0 0-11 0,0 0 31 15,0 0 1-15,61-17-20 16,-46 17-13-16,-4 0 14 15,-2 3-10-15,-4 7-2 16,2 3 19-16,-7 3 11 16,0 0-10-16,0 2 4 15,-12 1-20-15,-3-3 9 16,-3-2-15-16,1-4 2 16,0 0 2-16,-2-4-4 15,0-3-9-15,3-2-8 16,2-1-21-16,4 0 38 15,4 0-10-15,5 0 9 0,-2 0-5 16,3 0 3-16,0 0 1 16,0 0-6-16,0 0 8 15,0 0-6-15,0 0 9 16,0 0-3-16,0 4 2 16,9 1 18-16,1 5 23 15,1-2-14-15,2 6 4 16,0 0 4-16,1-2-9 15,1 3 3-15,-2-3-17 16,1-3-2-16,-4 0 4 16,2-2-15-16,-3-1 3 15,0 2 0-15,-1-5-4 16,5 3-2-16,-1-3-27 16,2 1-59-16,3-4-36 0,-2 0-102 15</inkml:trace>
  <inkml:trace contextRef="#ctx0" brushRef="#br0" timeOffset="831708.9606">16444 17470 599 0,'0'0'107'0,"0"0"-42"16,0 0-39-16,0 0 54 16,0 0-44-16,0 0 26 15,0-1-10-15,0 1-24 0,0 0 4 16,0 0 1-1,0 0-8-15,0 0 2 0,0 0-23 16,0 0-2-16,0 0-4 16,0 0-4-16,9 10 6 15,5 9 2-15,4 2 8 16,2-1-2-16,-1-1-8 16,-4 1 0-16,1-3 1 15,-2 3 7-15,-2-1-8 16,-2-3 0-16,-1-1 6 15,-4-3 1-15,2-1 2 16,-4-3-8-16,1-3 17 16,-2-2-13-16,-2-3-10 15,1 0 10-15,-1 0-3 16,0 0 3-16,0 0-5 16,2 0-18-16,-1 0-19 15,3 0-53-15,2 1-12 0,2 0-43 16,0-1-106-16</inkml:trace>
  <inkml:trace contextRef="#ctx0" brushRef="#br0" timeOffset="833726.9911">16773 17880 716 0,'0'0'134'0,"0"0"-51"15,0 0-7-15,0 0-27 16,0 0-4-16,0 0 20 15,-33-22-25-15,24 20-7 16,-4-1-10-16,-2 2-10 16,-6-1 0-16,-4 2-13 15,-2 0 0-15,-3 0 10 16,2 8-6-16,4 3-3 16,1-2 0-16,4 0 0 15,7 1-2-15,3 2-4 16,2 4 5-16,5 1-8 15,2 3 1-15,0-1 6 16,6 0-4-16,7-4 5 0,1 0-1 16,-1-5 1-16,0-3-6 15,-4-3 0-15,4-4 6 16,2 0 0-16,0 0 5 16,1 0-3-16,-4-9 8 15,0-1-10-15,0 1 3 16,-6 0-1-16,1 1-2 15,-2 0 0-15,-2 4 0 16,-2 1 2-16,-1 2 5 16,0 1-7-16,0 0 0 15,0 0-2-15,0 0 2 16,0 0 0-16,0 0-2 16,0 0-8-16,2 0 9 0,-1 7-17 15,3 10 18-15,1 1 5 16,0 4-4-16,-1-2 9 15,2 4-2-15,-1-1-4 16,0 0 9-16,-2-2-13 16,0-3 5-16,-1-2-1 15,4-2 0-15,-3 0-4 16,0-3 0-16,0-2 1 16,-1-1-6-16,0-3 3 15,1 0-26-15,-1-4-3 16,2 2-65-16,2-3-30 15,2 0-80-15,-2 0-249 0</inkml:trace>
  <inkml:trace contextRef="#ctx0" brushRef="#br0" timeOffset="835895.3123">17922 17685 364 0,'0'0'121'16,"0"0"8"-16,0 0-51 0,0 0 17 15,0 0-32 1,0 0 20-16,0 0-11 0,12-18-27 16,-12 16 12-16,0 2-24 15,0 0 0-15,0 0 13 16,0 0-33-16,0 0 1 16,0 0-3-16,0 0-10 15,0 0-2-15,0 0-10 16,0 9 11-16,-6 7 1 15,-3-1 2-15,-2 3 2 16,2 0-5-16,-1 1 1 16,0-2 6-16,-1 0-7 0,3-1 0 15,1-2 1 1,0-2 1-16,1 1-2 16,3-4 0-16,1-1 1 0,1-1-2 15,1-2 1-15,-2-1-2 16,2-3-2-16,-2 2-8 15,2-2-8-15,-1-1-21 16,1 0-23-16,0 1-11 16,0 2-37-16,0 1-30 15,-3 0-166-15</inkml:trace>
  <inkml:trace contextRef="#ctx0" brushRef="#br0" timeOffset="836577.198">17734 18081 657 0,'0'0'140'0,"0"0"-89"15,0 0-2-15,0 0 46 16,0 0-49-16,0 0-20 16,-27-11-16-16,15 11-8 15,-2 0 1-15,-3 0-2 16,0 4-1-16,-1 6 10 16,3 1-5-16,0 1 6 15,5-2 3-15,7-4-13 16,0-2-2-16,3-2-3 0,0 1-8 15,0 5 4-15,4-4 7 16,8 5 1-16,0-2 9 16,-1 2-4-16,-2 1-8 15,-1-2 3-15,0 4 0 16,-2 5 0-16,0-3 1 16,-1 5-1-16,-2-2 11 15,0 2-10-15,-3-2 11 16,0-3-11-16,0-2-1 15,0-2 16-15,0-1-15 16,-6-2 2-16,0 1 15 16,-3 2-18-16,3-1 10 15,-3-2-10-15,3 0 0 0,4-1-7 16,1-4 2-16,1 3-44 16,0-1-35-16,0 0-57 15,0-3-38-15,6-1-167 16</inkml:trace>
  <inkml:trace contextRef="#ctx0" brushRef="#br0" timeOffset="837027.247">17947 18159 445 0,'0'0'190'16,"0"0"-137"-16,0 0 0 16,0 0 33-16,0 0 24 15,0 0-40-15,0-3-46 16,0 3 15-16,0 0-11 15,0 0 1-15,0 0-5 16,0 7-10-16,-7 9 13 16,-1 4-4-16,-1 3 5 15,-4 0 10-15,5 1-26 16,-1 4 4-16,2-3-4 16,1-2-1-16,2-2 7 0,2-6-15 15,2-4-2-15,0-2 4 16,0-8-5-16,0 0 0 15,0-1-2-15,0 0-7 16,0 0-10-16,0 0-30 16,0 0-33-16,9-11 18 15,-2-3-81-15,-2-3-150 16</inkml:trace>
  <inkml:trace contextRef="#ctx0" brushRef="#br0" timeOffset="837545.312">17608 18319 119 0,'0'0'518'0,"0"0"-445"0,0 0-68 15,0 0 53 1,0 0 5-16,0 0 17 0,-34 6-42 16,34-6 2-16,0 0 6 15,0 0-21-15,0 0-1 16,2 0 5-16,9 0-16 15,8-3 25-15,4-3-9 16,4 1-8-16,3-1 14 16,0 0-23-16,1 1 1 15,-3 5-13-15,-3 0 1 16,-1 0 5-16,-5 0-6 16,-3 0 0-16,-2 0 0 15,2 0 3-15,-3 0-3 16,2 0 0-16,-3 0 1 15,-3-3 6-15,-3 3-7 0,-3 0 0 16,-2 0-3-16,1 0-7 16,-1 0-15-16,2 0-25 15,3-2-28-15,2-2-6 16,1-4-83-16,0-3-187 16</inkml:trace>
  <inkml:trace contextRef="#ctx0" brushRef="#br0" timeOffset="838242.264">18087 18015 675 0,'0'0'113'0,"0"0"-85"15,0 0-4-15,0 0 51 16,0 0 11-16,0 0-50 16,10 2-20-16,-7-2-7 15,1 0-1-15,-4 0-16 16,0 0 7-16,0 0 1 15,0 0 6-15,0 0-6 16,0 0 12-16,0 0-12 16,0 0 2-16,0 0 16 15,0 0-12-15,0 0 6 0,0 0 9 16,0 0-13-16,0 0 15 16,0 0-18-16,0 0-5 15,0 0 16-15,0 3-11 16,0 7-5-16,0 0 20 15,0 6-4-15,0 2 6 16,-3 2-12-16,2 6 13 16,-3-1 17-16,0 3-36 15,1-2 9-15,3 1 4 16,0-8-15-16,0-6-1 16,0-5-1-16,0-3 0 15,0-4-1-15,0-1 1 16,0 0-28-16,8 0-14 15,5-7-28-15,6-10-24 0,-1-1-108 16,-2-3-289-16</inkml:trace>
  <inkml:trace contextRef="#ctx0" brushRef="#br0" timeOffset="849135.6453">18290 17945 473 0,'0'0'183'15,"0"0"-157"-15,0 0-16 16,0 0 12-16,0 0 45 15,0 0-42-15,0 0 3 16,2-9 17-16,1 9 2 16,0-5-7-16,-2 0 6 15,1 4-18-15,1 1-1 16,-2 0-23-16,3 0 1 16,1 0-5-16,2 0 0 15,2 0-2-15,0 0-1 0,-3 6 3 16,0-1-1-16,-3 1 1 15,0 0 0-15,0 1 0 16,-1-2 4-16,3 2-2 16,-3 0 0-16,-2 3-2 15,0 0 5-15,0 0-5 16,0 0 0-16,0-1 1 16,-2-2 3-16,-3-3-3 15,0-3 3-15,4 1-2 16,-1-2 1-16,2 0 6 15,0 0-3-15,0 0-4 16,0 0 4-16,0 0 5 0,0 0-11 16,0 0 6-1,0 0 0-15,0 0-6 0,0 0 5 16,0 3-3-16,0-1 2 16,13 3 8-16,1 2 3 15,0 0-6-15,2-3 2 16,-3 1-11-16,2-1 0 15,-4 0 0-15,0-1-13 16,-2-1-46-16,2-2-63 16,1 0-80-16,-6 0-229 15</inkml:trace>
  <inkml:trace contextRef="#ctx0" brushRef="#br0" timeOffset="850021.4009">17774 17336 554 0,'0'0'145'0,"0"0"-65"0,0 0-9 16,0 0-6-16,0 0-16 15,0 0-5-15,-6 0-36 16,6 0 0-16,0 0-1 16,-2 0-4-16,2 0 2 15,0 0-5-15,-1 0 0 16,1 0 2-16,0 0-2 15,0 0 11-15,0 0 9 16,0 0-3-16,0 0-1 16,0-3-9-16,12-3-6 15,9-5 21-15,5-1-1 16,7-2-2-16,0-3-6 16,0 2 1-16,-2-2 12 15,-4 7-18-15,-3 1-6 16,-6 5 0-16,-5 3-2 0,-2 1-1 15,-4 0-17-15,4 0-29 16,-2 0-6-16,1 0-49 16,3 0-47-16,-5-2-70 15,0-6-397-15</inkml:trace>
  <inkml:trace contextRef="#ctx0" brushRef="#br0" timeOffset="850541.9169">18190 16844 716 0,'0'0'97'0,"0"0"-77"15,0 0-3-15,0 0 23 16,0 0 12-16,0 0-16 16,-2 8-31-16,2 1 10 15,0 2 46-15,0 5-11 16,0 1-17-16,0 2-14 16,0 1 4-16,0-3 7 15,0 0-18-15,2-1-10 16,-1-1-2-16,4-1 1 15,-2-1 8-15,2-4-9 16,-2-2 0-16,-2-3-6 0,1-1-12 16,-1-3-31-16,1 0-19 15,2 0-35-15,-1 0-77 16,-1-7-311-16</inkml:trace>
  <inkml:trace contextRef="#ctx0" brushRef="#br0" timeOffset="851709.712">18065 16852 520 0,'0'0'194'0,"0"0"-121"16,0 0-9-16,0 0 33 16,0 0-24-16,0 0-20 15,0 0-28-15,0 0-5 16,0 0-9-16,0 0-5 16,-7 0-5-16,-7 0 10 15,-7 12-10-15,-3 1-1 0,5 2 8 16,-1 0-4-16,8-5-2 15,4 0-2-15,5-3 2 16,3 0-7-16,0 0 3 16,0 3 1-16,10-1-1 15,7-3 4-15,2 1 2 16,3 0-3-16,-2-4 2 16,-4 4 1-16,-4 0-4 15,-5 0-1-15,1 1-1 16,-5 4-2-16,1 0 4 15,-2 4 0-15,-2-1 0 16,0 1 8-16,0 0-6 16,0-2 7-16,0-1-3 0,-6 0-6 15,-3-5 5 1,1 0-5-16,1-5 1 0,1 1 4 16,3 0-5-16,-2 1-33 15,0 0-48-15,-1 2-47 16,1-2-104-16</inkml:trace>
  <inkml:trace contextRef="#ctx0" brushRef="#br0" timeOffset="853125.6384">17880 16994 535 0,'0'0'183'16,"0"0"-128"-16,0 0-22 0,0 0 6 15,0 0 45 1,0 0-10-16,-1 0-40 0,1 0 4 15,0 0-19-15,0 0-10 16,7 0 13-16,9 0-15 16,11 0 42-16,9-7-3 15,5-2-35-15,1-1-1 16,-1 3-5-16,-3-1 0 16,-6 3-6-16,-8 3 3 15,-6 0-2-15,-1 2 0 16,-9-3-14-16,-1 3-14 15,1 0-22-15,2 0-18 0,2-2-35 16,-1-3-112 0,-1 0-254-16</inkml:trace>
  <inkml:trace contextRef="#ctx0" brushRef="#br0" timeOffset="853665.6387">18309 16719 681 0,'0'0'154'0,"0"0"-112"16,0 0-10-16,0 0 23 15,0 0 15-15,0 0-39 16,-1 14-23-16,1 1 5 16,0 2 46-16,4 4-38 15,2-2 11-15,-2 1-8 16,1-1-12-16,0-1-3 15,-2 1-1-15,3-2-7 16,-2 2 7-16,-1-5-6 16,1-1 1-16,1-7-3 15,0-5-66-15,8-1-32 16,2-3-46-16,4-15-118 16</inkml:trace>
  <inkml:trace contextRef="#ctx0" brushRef="#br0" timeOffset="854085.0239">18561 16726 741 0,'0'0'150'15,"0"0"-141"-15,0 0 0 16,0 0 7-16,0 0 16 15,0 0 6-15,-34 29-25 0,28-21-6 16,2 1 36 0,1-2-23-16,3-3-3 0,0 2-9 15,0-1-7 1,0 2 9-16,0 0-4 0,0 1-6 16,9 0 1-16,1 1-1 15,-1-1 0-15,0 3 6 16,-2-2-4-16,0 1 2 15,-6 2-4-15,-1 2 9 16,0 1-2-16,0 0 9 16,-1 2-1-16,-11-3 8 15,-2-2-14-15,2 1 5 16,-1-6-12-16,4-5 1 16,0-2 3-16,-3 0-6 15,2 0-12-15,-1-5-68 0,-4-9-119 16,2-1-498-16</inkml:trace>
  <inkml:trace contextRef="#ctx0" brushRef="#br0" timeOffset="854791.9048">16933 16120 357 0,'0'0'77'0,"0"0"36"15,0 0 6-15,0 0-58 0,0 0 6 16,-83 0 0 0,79 0 1-16,4 0-19 0,0 0-2 15,0 0-10-15,0 0-5 16,0 0-19-16,15 0 0 16,12-13 2-16,11-4 8 15,9-5-11-15,-1-1-7 16,2 4 9-16,-6 2-12 15,-5 1-2-15,-6 6 4 16,-5 0-4-16,-11 6-1 16,-6 1-56-16,-8 3-8 15,-1 0-5-15,0 0-51 16,-11 3-42-16,-11 6-223 16</inkml:trace>
  <inkml:trace contextRef="#ctx0" brushRef="#br0" timeOffset="855495.3705">16294 15634 592 0,'0'0'138'16,"0"0"-60"-16,0 0-34 15,0 0 9-15,0 0-33 16,0 0 0-16,-55-2 14 16,43 12-32-16,3 0 12 15,1-2 10-15,4 1-23 16,3-4 9-16,1 2-10 16,0 0 0-16,0 3-3 15,12-3 6-15,1 3-2 16,3-3-1-16,0 3 0 15,0-1 9-15,-3 4-9 0,-1-1 4 16,-3 2-5 0,-1 3 1-16,-4 2 0 15,-4 1 5-15,0 2-2 0,0-1 18 16,-3-1-12-16,-6-2 7 16,-3-2-11-16,5-7 6 15,1-2-10-15,3-5 0 16,3-2 2-16,0 0-6 15,0 0-6-15,6-14-82 16,13-6-128-16,5-3-341 16</inkml:trace>
  <inkml:trace contextRef="#ctx0" brushRef="#br0" timeOffset="855848.7023">16610 15579 527 0,'0'0'166'0,"0"0"-74"16,0 0-71-16,0 0-9 15,0 0 22-15,0 0-33 16,0 0 25-16,0 11 38 15,5 2 9-15,4 2-32 16,-1 1-2-16,2 4 0 0,-3-1-7 16,-1 3-25-16,2-2 36 15,-3-1-38-15,2-2 3 16,-3-2-2-16,1-3-3 16,-1-2 3-16,1 1-6 15,2-5-6-15,-1-1 1 16,1-2-79-16,4-3-47 15,-1 0-119-15</inkml:trace>
  <inkml:trace contextRef="#ctx0" brushRef="#br0" timeOffset="857415.1124">16190 15869 212 0,'0'0'84'0,"0"0"-33"15,0 0 39-15,0 0 1 16,0 0-39-16,0 0 16 0,-8 0-34 16,14 0 28-16,9-6 36 15,9-5-27-15,6-3-25 16,6-3-16-16,7 0-4 16,0-5 27-16,3 3-30 15,-2 1-1-15,-5 2-6 16,-6 5-14-16,-7 2 1 15,-6 4-3-15,-7 2 1 16,-1 2-3-16,-2-1 2 16,0-1-39-16,0-1-13 15,-1-3-13-15,-3-3-28 16,-3-4-54-16,-3-4-244 16</inkml:trace>
  <inkml:trace contextRef="#ctx0" brushRef="#br0" timeOffset="858010.5176">15981 15223 672 0,'0'0'40'16,"0"0"6"-16,0 0-12 16,0 0-23-16,0 0-6 15,0 0-5-15,-28 14 0 16,18 4 13-16,1 2-6 16,1-1 9-16,3-5 10 15,5 1-22-15,0-2 12 0,0-4-16 16,6 1 0-16,10-3 19 15,3 0-19-15,5-1 0 16,-1 2 2-16,-4-2 0 16,-4 5-4-16,-2 2 2 15,-6 3 0-15,0 0 11 16,-5 3-7-16,-1 1-6 16,-1 3 7-16,0-2-2 15,0-4 15-15,0 0-18 16,-3-6 0-16,0-2 10 15,2-7-6-15,1-2-6 16,0 0 2-16,0 0-35 0,17-15-56 16,5-9-143-1</inkml:trace>
  <inkml:trace contextRef="#ctx0" brushRef="#br0" timeOffset="858397.1331">16291 15383 677 0,'0'0'81'15,"0"0"-9"-15,0 0-31 16,0 0-4-16,0 0-25 16,0 0-6-16,-56 15 9 15,54-4-15-15,2-1 0 16,0 1 10-16,0 0-7 0,3-4-3 15,13 0 0-15,10-4 9 16,5-3-1-16,3 0-8 16,2-4 0-16,-3-9-3 15,-8-3 3-15,-9 0-19 16,-8-1 17-16,-8 0 4 16,0 1-9-16,-13 1-4 15,-8 1-3-15,-9 3 0 16,-2 3 17-16,3 5-4 15,4 3 1-15,4 0-7 16,4 12 1-16,7 5-4 16,7 1-42-16,3 2 13 15,0-1-83-15,22-4-117 16</inkml:trace>
  <inkml:trace contextRef="#ctx0" brushRef="#br0" timeOffset="859291.7882">18587 14943 381 0,'0'0'158'0,"0"0"-24"16,0 0-63-16,0 0-14 16,0 0-5-16,0 0-34 0,0 7 1 15,4-7-19-15,5 2 0 16,8-1 40-16,4-1 2 16,6 0-8-16,5-3-1 15,7-9-19-15,3-1 29 16,1 1-21-16,3 3-17 15,-1-1 5-15,-3 2-9 16,-6 1 0-16,-8-2-1 16,-6 3 0-16,-8 0-14 15,-8 1-13-15,-3-1-45 16,-3 0-25-16,-3-5-154 16</inkml:trace>
  <inkml:trace contextRef="#ctx0" brushRef="#br0" timeOffset="860268.3397">18751 14393 421 0,'0'0'211'0,"0"0"-118"15,0 0-29-15,0 0 87 16,0 0-85-16,0 0 2 16,-6-14-26-16,-3 14-37 15,-6 0 2-15,0 9-7 16,-1 1 0-16,2 3 15 16,7-4-15-16,4 1 0 0,3-4-1 15,0 0 6-15,0 0-10 16,3 0 2-16,10 1 3 15,6 0 4-15,0-2 0 16,1 1-4-16,3 0 0 16,-7-1 2-16,-3 2 0 15,-3 2-2-15,-6-1-4 16,-4 4-9-16,0 2 18 16,0 4-5-16,-14 2 0 15,-2 1 7-15,3-4-6 16,1-4-1-16,4-5 0 15,7-7 3-15,1-1-3 16,0 0-14-16,1 0-42 0,19-8-43 16,4-9-46-1,4-5-252-15</inkml:trace>
  <inkml:trace contextRef="#ctx0" brushRef="#br0" timeOffset="860581.8197">19091 14380 608 0,'0'0'156'0,"0"0"-77"15,0 0-24-15,0 0-23 16,0 0 41-16,0 0-68 15,0 31 16-15,-4-9 5 16,2-1-13-16,2 4 31 16,0 2-29-16,0 0-2 15,0-3 9-15,0-2-21 16,0-2 3-16,0-3-4 16,5-1 4-16,2-6-18 15,1-1-1-15,2-6-102 16,-1-3-104-16</inkml:trace>
  <inkml:trace contextRef="#ctx0" brushRef="#br0" timeOffset="865819.8894">18296 17379 81 0,'0'0'100'0,"0"0"-46"16,0 0-28-16,0 0-23 15,0 0 10-15,0 0 21 16,0 0 2-16,0 0 23 16,0 0-16-16,0 0 6 15,0 0 4-15,0 0-44 16,0 0 21-16,0 0-4 15,0 0 2-15,0 0 21 16,0 0-16-16,0 0-25 16,0 0 4-16,0 0-12 15,0 0-1-15,0 0-6 16,0 0-21-16,-1 0 0 0,-2 0-38 16,-2 0-87-16,0 0 60 15,2 0-145-15</inkml:trace>
  <inkml:trace contextRef="#ctx0" brushRef="#br0" timeOffset="865999.115">18296 17379 118 0</inkml:trace>
  <inkml:trace contextRef="#ctx0" brushRef="#br0" timeOffset="866350.6162">18296 17379 118 0,'-67'18'191'0,"67"-18"-116"0,-2 0-25 0,2 0 9 16,0 0 27-16,0 0-64 16,0 0-7-16,0 0-7 15,0 0 31-15,0 0 7 16,0 0-18-16,0 0 13 15,0 0-25-15,0 0-2 16,0 0 12-16,0 7-13 16,3 2 43-16,8 1-18 15,2 4-16-15,4 1 16 0,4 3-24 16,-1 4-1 0,2-2 0-16,0 2-6 0,0 0 6 15,2-5-3-15,-4 0-1 16,3 0 11-16,-2-3-17 15,-3-1 10-15,-2-2-1 16,-5-6-9-16,-2-1 6 16,-6-1 8-16,0-3-14 15,-2 1 10-15,1-1-12 16,-1 2 6-16,1-1-6 16,2 3-1-16,-1-4 3 15,2 2-3-15,-2 1-18 16,5-2-26-16,2 2-50 15,6-3-53-15,0 0-65 16</inkml:trace>
  <inkml:trace contextRef="#ctx0" brushRef="#br0" timeOffset="867132.6427">18618 17986 482 0,'0'0'250'0,"0"0"-179"15,0 0-55-15,0 0 11 16,0 0 39-16,0 0 15 0,48-6-29 16,-24 0-11-1,1 1-15-15,-1 1-19 0,-3 1 8 16,-2 3-1-16,1 0-13 16,-7 0 16-16,2 0-15 15,-6 0-1-15,-1 3-1 16,-2-1 1-16,-2 3-1 15,0 0 0-15,-2 2 0 16,-1-2 12-16,1 3-7 16,-2 1 10-16,0 0-3 15,0 4 1-15,0-1 7 16,-9 2-8-16,-1-1-4 16,0 1 3-16,3-2-10 15,1-2 0-15,2-3-1 16,2 0 0-16,2-4-3 0,-1 0-4 15,1 0-51 1,0 0-14-16,0 2-64 0,0-3-88 16,7-2-233-16</inkml:trace>
  <inkml:trace contextRef="#ctx0" brushRef="#br0" timeOffset="867515.0165">19104 17986 795 0,'0'0'126'0,"0"0"-114"16,0 0-7-16,0 0 51 15,0 0-16-15,0 0-18 16,0 0-22-16,1 0 1 15,1 4 16-15,-2 4 21 16,2 4-4-16,-2 1-3 16,0-1 0-16,0 4 8 15,0-1-17-15,0 3-2 16,0 1 1-16,0-2-6 16,0-1-2-16,0-5-1 15,0-4-12-15,0-2 6 16,0-5-6-16,0 1 0 15,0-1-2-15,0 0-18 16,0 0-36-16,1 0-52 0,-1 0-31 16,2 0-65-16,-2 3-194 15</inkml:trace>
  <inkml:trace contextRef="#ctx0" brushRef="#br0" timeOffset="869164.88">18748 18054 370 0,'0'0'181'0,"0"0"-118"16,0 0-55-16,0 0 40 15,0 0 0-15,0 0-10 16,-19 12-21-16,19-12-5 16,-2 1 1-16,2-1 37 15,0 0-14-15,0 0 7 16,0 0 0-16,0 0-8 16,0 0-5-16,0 0-7 15,2 0-8-15,12 3 2 16,6-2-5-16,2 2 18 15,7-3-12-15,1 0-14 0,2 0 12 16,3 0 6 0,-1 0-12-16,-2 0 2 0,-4 0-9 15,-6 0 1-15,-10 0-1 16,-6 0 0-16,-3 0 0 16,-3 0-3-16,0 0 0 15,0 0 2-15,0 0-2 16,0 0 0-16,0 0-1 15,4 0-8-15,2 0-3 16,6 4-13-16,-1-1-31 16,-1 0-8-16,3 0-3 15,-2 1-7-15,4 3-25 16,-3-4-33-16,-2 2-151 16</inkml:trace>
  <inkml:trace contextRef="#ctx0" brushRef="#br0" timeOffset="869659.3854">19351 18074 667 0,'0'0'167'0,"0"0"-132"16,0 0-10-16,0 0 43 15,0 0-15-15,0 0-29 16,0 0-18-16,0 0 4 16,0 4 3-16,0 4 19 0,0 1 6 15,0 6 9 1,0-2-17-16,0 6 3 0,0 2-3 16,-5 1-10-16,2 3 13 15,0 0-27-15,0-3-2 16,1-5 11-16,2-5-15 15,0-4 0-15,0-5 1 16,0-3-1-16,0 0-15 16,0 0-39-16,0 0-27 15,5-3-9-15,1-3-102 16,2-5-74-16</inkml:trace>
  <inkml:trace contextRef="#ctx0" brushRef="#br0" timeOffset="870177.043">19571 18054 793 0,'0'0'194'16,"0"0"-144"-16,0 0-41 15,0 0 52-15,0 0-10 16,0 0-18-16,0 0-33 16,0 0-2-16,0 0-3 15,-6 0 3-15,-2 7 2 0,0-1 16 16,1 1-5 0,1 0 13-16,1-1-22 0,5 0-2 15,0-1 0-15,0 0 0 16,0 2 0-16,0-2 0 15,5 1 1-15,5 2 8 16,3-5-9-16,-2 5 1 16,-2-6-2-16,1 3 6 15,-4-1-5-15,-1 1 0 16,-2-1-3-16,-3 5 1 16,1 2 1-16,-1 2 1 15,0 1 22-15,0 2-20 16,-1-1 7-16,-7 2-1 15,0 0 0-15,-3-1 2 0,2 1-8 16,3-6 3-16,-2-2 2 16,3-1-7-16,3-6-2 15,1-2-6-15,-1 0-51 16,-1 0-50-16,0 0-105 16,0 0-322-16</inkml:trace>
  <inkml:trace contextRef="#ctx0" brushRef="#br0" timeOffset="871204.7732">18318 17002 414 0,'0'0'42'16,"0"0"-23"-16,0 0 31 16,0 0 40-16,0 0-5 0,0 0-22 15,-17 4-22-15,17-4 7 16,0 0 5-16,0 0-4 16,8-5-21-16,5-6-2 15,6 2-15-15,0-2 10 16,5-1 8-16,-2 0-10 15,2 0 19-15,-3 5-26 16,0-3-4-16,-3 5 7 16,-5 0-8-16,-2 1-5 15,-2 3-2-15,-3-1 2 16,-2 2-5-16,1 0-32 16,-2 0-31-16,1-2 0 15,0-1-47-15,0-4-24 16,0-4-176-16</inkml:trace>
  <inkml:trace contextRef="#ctx0" brushRef="#br0" timeOffset="871797.2076">18075 16514 545 0,'0'0'90'15,"0"0"-55"-15,0 0-4 16,0 0 23-16,0 0 57 16,0 0-87-16,0-3 1 15,0 3 22-15,0-3-20 16,2 3 4-16,5-5-23 15,5 2 7-15,0-3 10 0,6 3-25 16,-3-2 5-16,3 3-2 16,-6 0 0-16,-2 2-3 15,0 0 0-15,-5 0-1 16,0 7-12-16,-1 5 18 16,-2 4-5-16,-1 1 11 15,-1 1-4-15,0 1 11 16,0 0-10-16,0-1-6 15,0 0-1-15,0-3 11 16,0 2-11-16,0-2-1 16,0-1-7-16,0-2 4 0,0-2-47 15,9-3-16 1,3-4-47-16,7-3-7 0,-1 0-107 16</inkml:trace>
  <inkml:trace contextRef="#ctx0" brushRef="#br0" timeOffset="872150.4536">18403 16474 480 0,'0'0'232'0,"0"0"-159"15,0 0-46-15,0 0 8 0,0 0 27 16,0 0-28-16,-3-1-20 16,2 1-14-16,-3 9 15 15,1 4 44-15,1 3-36 16,1 0 9-16,-2 2-2 16,1 2-12-16,-1-4 19 15,2 1-32-15,1-3-3 16,0-3 12-16,0-3-11 15,0-3-6-15,0-3 2 16,0 1-8-16,2-1-10 16,6-2-53-16,2 0-30 15,1 0-62-15,-5-5-234 0</inkml:trace>
  <inkml:trace contextRef="#ctx0" brushRef="#br0" timeOffset="872675.9364">18127 16595 563 0,'0'0'64'0,"0"0"-59"16,0 0 2-16,0 0 68 15,0 0-24-15,0 0-3 16,0 0-8-16,0 0 18 16,0 0 21-16,0 0-30 0,8 0-12 15,7 0 7-15,9 0-21 16,1-2 4-16,5-3-26 16,-2 3 3-16,0-1 2 15,1 1-6-15,-2 2-3 16,-6-2 2-16,3 1 1 15,-8-1-2-15,-4 0 3 16,-6 1-1-16,-2 1 5 16,-4-2-5-16,0 2-20 15,0 0-23-15,0 0-32 16,0-1-40-16,0-3-48 16,-3-5-557-16</inkml:trace>
  <inkml:trace contextRef="#ctx0" brushRef="#br0" timeOffset="873370.954">18196 16201 424 0,'0'0'189'16,"0"0"-130"-16,0 0-14 15,0 0-2-15,0 0-1 16,0 0 15-16,-4 0-27 0,-5 0-2 15,-6 0-4 1,-3 8 3-16,3 1-1 0,4-1-7 16,1 3-14-16,3-1-10 15,1 3 11-15,4-2-8 16,2-2 2-16,0-3-3 16,0-1 1-16,0-2-3 15,1 1 5-15,12 0-2 16,1 4 4-16,0-2 1 15,1 2 3-15,-5-2-1 16,-1 1-1-16,-3 2-4 16,-2 0 3-16,-4-1-4 15,0 4 6-15,0-1-4 16,0 3 3-16,-5 0 2 0,-4 0 19 16,1-4-17-1,2-3-8-15,2-2 10 0,4-3-10 16,0-2-2-16,0 0-4 15,0 0-56-15,15 0-60 16,5-11-3-16,3-5-343 16</inkml:trace>
  <inkml:trace contextRef="#ctx0" brushRef="#br0" timeOffset="873800.1027">18332 16341 167 0,'0'0'542'16,"0"0"-463"-16,0 0-25 16,0 0-12-16,0 0 13 15,0 0-30-15,0-2-23 16,0 2-4-16,-3 0 5 16,-5 8-3-16,-2 3 43 15,0 1-27-15,1-2 18 16,2 2-21-16,3-2-10 15,2-1 9-15,2-1-12 16,0-1-4-16,0 0-6 16,13-4 14-16,9-1-4 15,3-2 9-15,-2 0-6 0,1-5 4 16,-5-3-7 0,-7-5-4-16,-5 3-1 0,-2-1 3 15,-5 0-16-15,-3 0 1 16,-12 0 0-16,-6 5 2 15,1-1 4-15,-2 3-5 16,1 4 7-16,3 0 6 16,1 0-2-16,7 0 4 15,2 4-10-15,3 1-5 16,5 1-79-16,0-1-55 16,-1-1-158-16</inkml:trace>
  <inkml:trace contextRef="#ctx0" brushRef="#br0" timeOffset="874587.0524">15929 15516 529 0,'0'0'215'0,"0"0"-165"16,0 0-38-16,0 0 72 15,0 0-18-15,0 0-26 16,58-25-12-16,-24 12-8 15,5 3 17-15,1 0-22 16,2 0-13-16,0 3 20 16,0-2-16-16,-2 3-6 15,-3 2 1-15,-11 2 3 16,-5 1-8-16,-11 1 4 16,-5 0-30-16,-3 0 1 15,-2 0-65-15,0 0-9 16,-19 0-29-16,-6 0-298 0</inkml:trace>
  <inkml:trace contextRef="#ctx0" brushRef="#br0" timeOffset="874931.6479">15259 15153 363 0,'0'0'3'0,"0"0"-3"15</inkml:trace>
  <inkml:trace contextRef="#ctx0" brushRef="#br0" timeOffset="875253.8543">15259 15153 397 0,'-15'-13'135'0,"15"13"-51"15,0 0-4-15,0 0 1 16,0 0-3-16,0 0-30 16,11-7-25-16,11-3-3 15,8-5-8-15,1 2 19 16,0 1-31-16,-4 4 0 15,-6 3 14-15,-3 5-12 16,-4 0-2-16,-4 0 0 0,-6 12 0 16,-4 6-1-1,0 5 1-15,0 2 0 16,0 3 27-16,0 0-25 0,-3 1 5 16,-1-4 1-16,2-4-2 15,1-4 1-15,-2-2-7 16,3-7 0-16,0-4-3 15,0-2 3-15,0 0-45 16,6-2-107-16,7 0 70 16,4-14-273-16</inkml:trace>
  <inkml:trace contextRef="#ctx0" brushRef="#br0" timeOffset="875667.8998">15668 15015 305 0,'0'0'407'15,"0"0"-319"-15,0 0-44 16,0 0-9-16,0 0 55 16,0 0-55-16,0-1-18 0,0 5-4 15,0 5 7-15,0 4 9 16,0 1-7-16,6 2-5 16,0 4 30-16,0-1-35 15,-1 1 12-15,4-3-17 16,-2 2 5-16,-2-2-12 15,0-2 0-15,-1 1 5 16,2-2 3-16,-3-4-8 16,2 0-4-16,1-5-14 15,2 1-81-15,5-2 5 16,-3-4-90-16,-4 0-432 16</inkml:trace>
  <inkml:trace contextRef="#ctx0" brushRef="#br0" timeOffset="876736.4696">15322 15325 689 0,'0'0'55'0,"0"0"-18"16,0 0-34-16,0 0 13 0,0 0 64 15,0 0-64 1,0 0-15-16,37-39 4 0,-13 25 2 16,3-3 31-16,9-1-29 15,2 0 14-15,4-4 5 16,0 1-10-16,3 2 0 16,-7 0-8-16,-2 4-6 15,-9 4 7-15,-6 0-11 16,-11 5-2-16,-3 4-19 15,-7-3-41-15,0 0-22 16,-2-3-155-16</inkml:trace>
  <inkml:trace contextRef="#ctx0" brushRef="#br0" timeOffset="877330.5327">15079 14679 437 0,'0'0'160'16,"0"0"-73"-16,0 0-57 15,0 0 25-15,0 0-8 16,0 0-39-16,-71 16 11 15,62-7-19-15,4-1 1 16,3-1-2-16,2-1-3 16,0 1 0-16,9-2-4 15,6 2 16-15,7-2 2 0,1 0-10 16,-2-2 0-16,-2 1 1 16,-7 3 4-16,-2-1-5 15,-7 3 0-15,-1-1 5 16,-2 3-5-16,0 2 0 15,0-1 6-15,0 2 23 16,-5 3-27-16,-2-3 16 16,3 0-3-16,-1-1-14 15,2-3 7-15,0 0-8 16,3-3 0-16,0 0-9 16,0-4 9-16,6-3-64 15,16 0-21-15,7-14-53 16,0-8-483-16</inkml:trace>
  <inkml:trace contextRef="#ctx0" brushRef="#br0" timeOffset="877616.3268">15382 14664 363 0,'0'0'435'15,"0"0"-334"-15,0 0-100 16,0 0 14-16,0 0 5 16,0 0-18-16,0 6 14 15,1 6-6-15,2 5 25 16,1 2 10-16,2 0-35 16,-1 1 12-16,1 0-22 0,3-2 1 15,1-2 9-15,2-1-10 16,6-2-4-16,0-2 3 15,4 1-71-15,3-5-49 16,-2-4-44-16</inkml:trace>
  <inkml:trace contextRef="#ctx0" brushRef="#br0" timeOffset="878485.0362">18633 14582 321 0,'0'0'448'15,"0"0"-445"-15,0 0-3 16,0 0 39-16,0 0-6 15,101-21 30-15,-68 17-29 16,3-2-17-16,0 0 22 16,1 1-28-16,-2-1 6 15,-4-2 8-15,-3 2-23 16,-4 0 22-16,-6 1-20 16,-6-1-3-16,-3 3 13 15,-3 0-14-15,-2 1 0 16,2-1 0-16,6-2-51 15,2 1-14-15,5-6-116 0,-1 1-141 16</inkml:trace>
  <inkml:trace contextRef="#ctx0" brushRef="#br0" timeOffset="879309.5864">19549 14176 529 0,'0'0'167'16,"0"0"-49"-16,0 0-88 15,0 0 33-15,0 0-16 16,0 0 4-16,-3 0-28 0,3 0-17 15,0 0 15-15,0 0-9 16,0 0-6-16,0 0 18 16,0 0-15-16,0 0-9 15,0 0 0-15,0 0-4 16,0 0-18-16,0 0-105 16,0 0-89-16,-6 0-248 15</inkml:trace>
  <inkml:trace contextRef="#ctx0" brushRef="#br0" timeOffset="879737.1409">19549 14176 267 0,'-79'6'349'0,"74"-6"-242"0,4 0-39 16,-1 0 49-1,2 0-38-15,0 0-11 0,0 1-41 16,0-1-23-16,0 0 28 15,0 0-32-15,0 0 1 16,11 0 18-16,7 0-17 16,4-4 14-16,7-4-16 15,-4 3 0-15,2 4 7 16,-2-1-7-16,-5 1 1 16,-3 1 3-16,-6 0-4 15,2 0 0-15,-7 0-2 16,-3 0 5-16,0 0-6 0,-3 0-8 15,2 6 11-15,-1 5-13 16,-1 5 16-16,0 1-3 16,0 6 0-16,-1 2 9 15,-10 2-5-15,1 0 1 16,-2-4-5-16,4-2 17 16,2-3-17-16,3-3 0 15,2-6-4-15,1-4 6 16,0-2-13-16,0-1-58 15,10-2-32-15,10 0-19 16,-2-10-233-16</inkml:trace>
  <inkml:trace contextRef="#ctx0" brushRef="#br0" timeOffset="880098.1798">19904 14175 622 0,'0'0'136'0,"0"0"-64"16,0 0 20-16,0 0-20 15,0 0-47-15,0 0-1 0,-6 10-16 16,6 5-8-1,-2 6 44-15,2 3-14 0,0 1-11 16,0 2 25-16,0-2-38 16,0 0 45-16,0-5-49 15,0-1 9-15,0-4-4 16,0-2 0-16,0-2-9 16,2-3 2-16,4-2 0 15,0-1-15-15,0 1-44 16,0-2-44-16,-3-4-68 15,-3 0-283-15</inkml:trace>
  <inkml:trace contextRef="#ctx0" brushRef="#br0" timeOffset="885562.166">19640 17562 285 0,'0'0'171'15,"0"0"-57"-15,0 0-40 0,0 0-7 16,0 0-21-1,0 0-5-15,0 0-26 0,3-11 6 16,-3 11 17-16,0 0 0 16,0 0-5-16,0 0-8 15,0 0 2-15,0 0 7 16,0 0-16-16,0 0-5 16,0 0 7-16,0 0-13 15,0 0 5-15,0 0-12 16,0 0 2-16,0 0-5 15,0 0 2-15,0 0 0 16,0 0 0-16,0 0 2 16,0 2 0-16,0 6 1 15,-4 1 3-15,-2-1 7 0,0-2-3 16,2 0-7-16,0-2-2 16,1 1 4-16,0 0-2 15,-3 0-2-15,2 2 0 16,-2-2 6-16,1 2-6 15,0-1 0-15,0-2 3 16,-1 3-3-16,3-7-2 16,1 3 2-16,2-3 2 15,0 0-2-15,0 0-33 16,0 0-20-16,0 0-26 16,0 0-65-16,0 0-86 15</inkml:trace>
  <inkml:trace contextRef="#ctx0" brushRef="#br0" timeOffset="886277.6145">19676 17737 589 0,'0'0'126'0,"0"0"-83"0,0 0 15 16,0 0 18-16,0 0-36 16,0 0-8-16,-75 3-24 15,60-2 4-15,-4 1 10 16,5 1-12-16,-2 0 25 16,1 2-29-16,2 1 1 15,1-2 8-15,3 1-15 16,4-1-4-16,1 3 3 15,1-1-1-15,1 2 2 0,2 0 0 16,0 1-2-16,0-1-1 16,0 2 2-16,0-6-5 15,2 2 3-15,7-1 6 16,0-3-12-16,-2-2 9 16,4 0 0-16,3 0-1 15,-1 0 1-15,3-7-9 16,-4-3 6-16,0 1-28 15,-4 1 16-15,-3 6 9 16,-2-1 6-16,-3 3 1 16,0 0 1-16,0 0 7 15,0 0 7-15,0 0-14 16,0 0 2-16,0 0 0 0,0 6-4 16,0 8 0-16,0-2 10 15,0-2 6-15,0-1-15 16,0-2 0-16,0-2 11 15,2 0-12-15,-2 2 0 16,4-3-4-16,1-2-9 16,-1 1-16-16,5-3-65 15,-1 0-49-15,1 0-175 16</inkml:trace>
  <inkml:trace contextRef="#ctx0" brushRef="#br0" timeOffset="888814.2596">19783 17544 674 0,'0'0'131'0,"0"0"-77"15,0 0-25-15,0 0 14 16,0 0-2-16,0 0 7 15,0 0-23-15,0-3 10 16,0 2 0-16,0 1-1 0,0 0-6 16,0 0 10-1,0 0-26-15,0 0 2 0,0 0-10 16,0 0-4-16,12 0 0 16,1 0-2-16,5 4 5 15,0 5-5-15,0-1 2 16,-2-1-1-16,-2-2-1 15,-3 0 4-15,-4-1-3 16,-1 1 1-16,-2-2 0 16,-2-3-5-16,1 2-16 15,0 0-5-15,0-1-16 16,4 0-11-16,2-1 5 16,0 2-78-16,-1-1-71 15,-2 2-313-15</inkml:trace>
  <inkml:trace contextRef="#ctx0" brushRef="#br0" timeOffset="889489.5848">20134 17835 702 0,'0'0'146'0,"0"0"-128"16,0 0 13-16,0 0 24 0,0 0-1 15,0 0-25 1,45-23-19-16,-34 23 5 0,0 0-11 15,-3 0-4-15,3 1 1 16,-7 8-1-16,1 2-3 16,-5 0 1-16,0 3 4 15,0-2 10-15,-5 0-12 16,-8-3-9-16,-3-1 1 16,0-2-14-16,3-3-23 15,3-2 17-15,3-1 18 16,7 0 4-16,0 0 10 15,0 0-4-15,0 0 16 16,0 0 10-16,0 0 2 16,0 0-6-16,0 0-2 15,0 2 5-15,0-1-25 0,4 3 0 16,6 2 3 0,-1 1 6-16,2 2-6 0,1-2-3 15,0 3 5-15,1-6-6 16,1 2 1-16,-1-4-35 15,5-2-58-15,-3 0-82 16,1 0-215-16</inkml:trace>
  <inkml:trace contextRef="#ctx0" brushRef="#br0" timeOffset="889978.2035">20474 17829 752 0,'0'0'93'0,"0"0"-90"15,0 0 1-15,0 0 15 16,0 0 2-16,0 0-10 16,0 4-7-16,0 7 30 15,-2 0 30-15,2 0-35 16,0 1-13-16,0 1-2 15,0-2 0-15,0-1-13 16,2-3-1-16,4-1 0 16,0-5 7-16,4-1-7 0,-1 0 0 15,2 0 9-15,2 0-1 16,-2-5 2-16,3-7-10 16,-3 2 0-16,-4 2 8 15,-2 2-8-15,-4 3 0 16,1 1-1-16,-2 2 2 15,0 0 15-15,0 0-16 16,0 0-3-16,0 2 2 16,0 10-13-16,4 6 14 15,-1 1 17-15,-2 0-15 16,2 0 3-16,-1-4-5 16,-1-5 0-16,1-3 5 0,0-4-5 15,-2-1-32 1,0 0-55-16,0 1-72 0,0 0-32 15,0 1-187-15</inkml:trace>
  <inkml:trace contextRef="#ctx0" brushRef="#br0" timeOffset="890427.8769">20186 17952 635 0,'0'0'203'0,"0"0"-145"15,0 0-29-15,0 0 33 16,0 0-9-16,0 0-10 16,0-4-11-16,15 4-20 15,1 0 21-15,6 0-4 16,5-3-10-16,0-1 6 16,3-1-4-16,4-5 3 15,1 0-4-15,-2 0 1 0,-4 3-5 16,-3-1-14-1,-4 5-2-15,-7 1 2 0,-2 2-2 16,-8 0-7-16,-4 0-4 16,-1 0-23-16,0 0-6 15,0 0-32-15,0 0-21 16,0 0-25-16,0 0-119 16,0 0-311-16</inkml:trace>
  <inkml:trace contextRef="#ctx0" brushRef="#br0" timeOffset="891498.9364">20830 17998 56 0,'0'0'644'0,"0"0"-517"15,0 0-68-15,0 0 12 16,0 0 26-16,0 0-13 16,0-31-18-16,0 29-14 15,2 2-24-15,4-5-5 16,3 3-1-16,2-1-18 15,1 3 1-15,-1 0-8 16,2 0 6-16,-2 0-6 16,-4 0 3-16,1 3 0 15,-6 6-5-15,0 4 0 0,-2 1 3 16,0 3-5-16,-9-3 0 16,-4 1-10-16,1-4-8 15,0-1 2-15,1-5-2 16,5-1-6-16,2-3 21 15,0-1 9-15,4 0 1 16,0 0 0-16,0 2 5 16,0-2-2-16,0 0 11 15,0 0-9-15,0 0-5 16,0 1 12-16,0 6-6 16,1 2-6-16,7 1 18 0,-1 0-7 15,-1 3 7 1,0-5-18-16,1 1 0 0,-1-4-5 15,0-1-9-15,3-4-79 16,4 0-57-16,4 0-172 16</inkml:trace>
  <inkml:trace contextRef="#ctx0" brushRef="#br0" timeOffset="891959.4584">21091 18040 678 0,'0'0'130'0,"0"0"-76"15,0 0-7-15,0 0 36 0,0 0-29 16,0 0-10 0,-12 0-14-16,6 5-4 0,-2 1 9 15,2 0-13-15,1 2-5 16,2-2 10-16,1 4-24 15,1-4 6-15,1 5-7 16,0-3 3-16,0 1-1 16,3-1-4-16,6-2 0 15,3 1 5-15,-2-3-5 16,4-4 0-16,1 0-4 16,-2 0-4-16,0 0 3 15,0-11-5-15,-6-1-1 0,2-1 4 16,-6-1 8-16,-3 2-2 15,0 0-3-15,0 3 4 16,0 4-4-16,0 1 3 16,-6 1-3-16,-4 0 0 15,-1 3 6-15,-1 0-4 16,0 0-1-16,2 0-11 16,-2 0-20-16,1 0-31 15,4 3-46-15,-2-1-47 16,0-2-251-16</inkml:trace>
  <inkml:trace contextRef="#ctx0" brushRef="#br0" timeOffset="892849.617">19649 17374 124 0,'0'0'102'0,"0"0"-9"15,0 0-82-15,0 0 22 16,0 0-28-16,0 0 27 16,-75 0 8-16,71 0-32 15,-1 0 24-15,-1 0 19 0,0 0 17 16,-4 0-23-16,1-8-8 15,0 3-28-15,-3-3 9 16,0 3-11-16,2 1 5 16,-2 3-12-16,0 1 0 15,1 0 9-15,1 0-9 16,2 0-2-16,2 0-2 16,2 1 7-16,2 0-3 15,2-1 6-15,0 0-5 16,0 0 35-16,0 0-7 15,0 0 31-15,0 0 2 16,0 0-2-16,5 0-22 16,10 2-2-16,6-1 18 0,4 0 7 15,2 0-37-15,0 1-3 16,-2-1-20-16,-1 1 1 16,-6 1-2-16,-4-1-13 15,-2-1-32-15,-2-1-3 16,-3 2-45-16,-1-2-62 15,-3 0-122-15</inkml:trace>
  <inkml:trace contextRef="#ctx0" brushRef="#br0" timeOffset="894198.7767">19373 17001 351 0,'0'0'152'16,"0"0"-103"-16,0 0-41 16,0 0 76-16,0 0-49 15,0 0-5-15,58 6-9 16,-47 2-18-16,-5-1 13 15,0 4 2-15,-4-2-5 16,-2 3 1-16,0 3-8 16,0 2 21-16,-7 1-24 15,-5 1 3-15,-1-9 4 16,2-1-8-16,4-3 2 16,2-5-4-16,0 2 1 15,5-3 5-15,0 0-6 0,0 0 2 16,0 0 18-16,0 0-7 15,0 4-1-15,0 3-6 16,0 3-5-16,8 4 65 16,3 1-40-16,0-2-9 15,3-4 0-15,-5 1-9 16,-2-6-5-16,-1-1-3 16,-1 0-16-16,4-3-24 15,1 0-73-15,4-13-87 16</inkml:trace>
  <inkml:trace contextRef="#ctx0" brushRef="#br0" timeOffset="894730.6157">19594 17031 237 0,'0'0'352'0,"0"0"-261"15,0 0-55-15,0 0 40 16,0 0 28-16,0 0-43 16,0-17-24-16,0 17-2 15,0 0-29-15,0 0 29 16,0 0-27-16,0 0-7 16,0 0 25-16,0 4-26 0,0 6 15 15,1-2-10 1,5-1 1-16,0-2-6 0,1 1 1 15,-1 0-1-15,-1-4 7 16,0 1 1-16,-2-3-8 16,0 0 1-16,1 0 4 15,3 0 8-15,2-3-13 16,0-7 1-16,0 0 9 16,-4 1-7-16,-2 5-3 15,-3 1 9-15,0 1 2 16,0 2 39-16,0 0-47 15,0 0-2-15,0 2-1 16,0 9-8-16,0 8 8 16,0 2 15-16,0 1-8 15,1 2 18-15,3-10-25 0,0-2 0 16,-3-5 4 0,2-4-4-16,-1-3-2 0,-2 0-2 15,4 1-20-15,3 1-35 16,1 2-10-16,3-1-49 15,2 2-73-15,-7 0-303 16</inkml:trace>
  <inkml:trace contextRef="#ctx0" brushRef="#br0" timeOffset="904209.4339">24110 16294 168 0,'0'0'164'0,"0"0"-82"16,0 0-36-16,0 0 20 15,0 0-13-15,0 0-21 16,0 0 7-16,0 0-24 16,-16 6-10-16,16-6-5 15,3 0 3-15,-3 0 57 16,0 0-7-16,0 0 11 15,0 0 6-15,0 0-16 16,0 0-3-16,0 0-19 16,0 0 11-16,0 0-11 15,3 0-31-15,2-3 0 16,0 1 9-16,0 1-6 16,2 0-5-16,1 1 1 0,2 0 0 15,-1 0-2-15,3 7 0 16,1 9 2-16,-2 3-5 15,-5 1 7-15,-5 0-2 16,-1 0 0-16,0 1 0 16,-12-1-2-16,-5-7-11 15,1 0 8-15,0-6 1 16,7-2-18-16,5-3 7 16,1-2 5-16,3 0 10 15,0 0 0-15,0 0 0 16,0 0 0-16,0 0-2 15,0 1 2-15,4 4 0 16,7 4 0-16,4 1 6 0,7 6 9 16,-4-1-15-16,2 1 9 15,-4 0 12-15,0-2-19 16,-4-4 7-16,1 0-4 16,-4-5-4-16,0-4-2 15,2-1-54-15,2 0-96 16,3-13-176-16</inkml:trace>
  <inkml:trace contextRef="#ctx0" brushRef="#br0" timeOffset="904583.1886">24602 16382 697 0,'0'0'61'16,"0"0"-42"-16,0 0-16 16,0 0 17-16,0 0 42 15,0 0-30-15,-74 12 5 16,67-4-9-16,0 1-23 16,3 1 17-16,0 2-22 15,3 0 0-15,1 2 0 0,0 1 3 16,0 2-3-1,0 0 6-15,3-2-5 0,3-1 5 16,1-3 1-16,0-2-1 16,0 0 13-16,-2-2-15 15,-2 1 5-15,0-2-9 16,-3 5 11-16,0 1-13 16,0 2 2-16,0 2-30 15,-8 2-85-15,-6 1-51 16,-5 0-173-16</inkml:trace>
  <inkml:trace contextRef="#ctx0" brushRef="#br0" timeOffset="904959.2117">24332 16832 343 0,'0'0'151'15,"0"0"1"-15,0 0-41 16,0 0-4-16,0 0 13 16,0 0-30-16,-1-9-39 15,-1 9-16-15,-2 0-8 16,-8 0-11-16,-3 9-10 15,-8 4 16-15,-1 6-14 16,-6 0 14-16,0 3-9 0,-1 0-6 16,1-2-4-1,5-3-1-15,5-3-1 0,7-5 1 16,5-4-2-16,5 0-19 16,3-5-45-16,0 0-29 15,0 1-42-15,0-1-68 16,0 0-165-16</inkml:trace>
  <inkml:trace contextRef="#ctx0" brushRef="#br0" timeOffset="906795.2214">23591 17208 736 0,'0'0'156'0,"0"0"-118"16,0 0-38-16,0 0 0 16,0 0 42-16,0 0-11 15,54-9-29-15,-41 9 11 0,-5 0-13 16,-4 5 10 0,-1 3-7-16,-1 2 17 0,-2 3 1 15,0 3-14-15,0 1 14 16,-8-3-14-16,-4 1 6 15,1-5-13-15,-2-1-3 16,4-4-2-16,1-3-3 16,3-1-12-16,4-1 6 15,-1 0 2-15,2 0 2 16,0 0 10-16,0 0-4 16,0 0 3-16,0 0-3 15,5 0 8-15,1 0 0 16,0 0 9-16,4 0-3 15,1 3 18-15,2 6-11 0,0 0-6 16,2 4 0-16,-3-2-10 16,1-1-1-16,-2-3 0 15,-1 1-5-15,5-8-49 16,-1 0-93-16,2-5-103 16</inkml:trace>
  <inkml:trace contextRef="#ctx0" brushRef="#br0" timeOffset="907125.8803">23979 17198 110 0,'0'0'756'0,"0"0"-648"15,0 0-103-15,0 0 2 16,0 0 14-16,0 0 38 15,-28 46-24-15,23-25 10 16,4-1-24-16,-2 0 14 16,1 3 0-16,2-1-10 15,-3 2 3-15,2 2-9 16,-2-3 0-16,0-4 6 16,1-3-22-16,2-5 3 15,0-5-6-15,0-2 0 16,0-2-1-16,0-2-11 0,0 0-41 15,2 0-22-15,8 0-39 16,1-15-46-16,0-2-217 16</inkml:trace>
  <inkml:trace contextRef="#ctx0" brushRef="#br0" timeOffset="909899.0589">20695 16907 195 0,'0'0'8'0,"0"0"-5"16,0 0 3-16,0 0-2 16,0 0-3-16,0 0-1 15,0 0 0-15,-65 0 7 16,62 1-7-16,2-1 14 16,1 0 84-16,-3 0-32 15,1 0-14-15,-1 0-36 16,3-3-3-16,0 0 52 15,0-1-25-15,-1 4-27 16,1 0-4-16,-2 0 15 0,2 0 11 16,-1 0 6-16,-3 0-14 15,-1 0 22-15,-2 0-40 16,-3-1 8-16,-4-1-17 16,-1 1 4-16,-4 1 10 15,-2 0 1-15,-8 0-14 16,-2 0 1-16,-8 11 0 15,-6 3 7-15,-2 1-9 16,-4 4 4-16,2-2-4 16,0 5 5-16,8 0 0 15,7 0 15-15,5-1-19 16,9 1 4-16,3 5-5 16,5-1 0-16,5 5 0 0,2 5 0 15,4 3 0 1,1 5 4-16,0-1-4 0,7 2 0 15,11-1 22-15,2-2-5 16,5-3 2-16,6-3-7 16,4-3-8-16,11-3 11 15,2-4-15-15,4-1 9 16,3-5-6-16,1-1 0 16,4-9 11-16,3 0-10 15,2-10 2-15,6 0 2 0,2-10-6 16,-3-10 7-1,-4-9-6-15,-8-1-3 0,-5-6 1 16,-9-3-1 0,-11-3-3-16,-10 2 2 0,-11-2-18 15,-8 0-17-15,-4 1-26 16,-5-1-23-16,-16 5 9 16,-8 1-7-16,-2 1-10 15,-3 4-42-15,-2 7 89 16,-1 5 46-16,3 8 24 15,-4 8-15-15,7 3 29 16,6 0-30-16,5 8-3 16,13 5-10-16,7 3-40 15,0-2-27-15,19-4-142 16</inkml:trace>
  <inkml:trace contextRef="#ctx0" brushRef="#br0" timeOffset="910364.9009">21027 17123 664 0,'0'0'125'0,"0"0"-76"16,0 0 19-16,0 0-47 15,32-78-2-15,6 44 24 16,16-7-20-16,8 4-11 0,8 1 12 15,7 0-1-15,5 0-8 16,3 5 5-16,3-1-19 16,-2 3 15-16,-2 5-16 15,4 5 0-15,-6 5 5 16,-6 3-3-16,-2 2-3 16,-6 1 1-16,-4 0 0 15,0 0 6-15,-4 2-6 16,-4 0 1-16,-1 1 17 15,-4-2-5-15,3 5-5 16,0-1 3-16,-6 3-10 16,-1 0 10-16,-6 0-11 15,-15 0-4-15,-6 0 1 16,-11 0 3-16,-5 0 0 16,0 0-1-16,-4 0 2 0,2 0-3 15,-2 0 2 1,3 0 0-16,2-5-5 0,4-5-40 15,2-2-38-15,-5-3-68 16,-6-2-287-16</inkml:trace>
  <inkml:trace contextRef="#ctx0" brushRef="#br0" timeOffset="910664.9735">22641 16408 650 0,'0'0'128'16,"0"0"-98"-16,0 0-26 16,0 0 28-16,0 0 48 15,0 0-37-15,88-14-18 16,-54 14-19-16,-2 0 6 16,-5 0-12-16,-7 12-3 15,-4 7 3-15,-8 1 7 16,-6 9-2-16,-2 3 1 15,-12-1 13-15,-8 0-11 16,-3-4 27-16,3-7-35 16,6-4 3-16,7-6-3 15,4-2-11-15,3-3-71 16,0-5-95-16,0 0-388 16</inkml:trace>
  <inkml:trace contextRef="#ctx0" brushRef="#br0" timeOffset="913166.4923">24476 16900 526 0,'0'0'143'15,"0"0"-89"-15,0 0-31 16,0 0 43-16,0 0 2 16,0 0-9-16,0 0-16 15,4 0-39-15,4 9-3 0,6 6 31 16,6 5 19-16,4 3-22 16,6 7 1-16,-1 1-15 15,0 0 5-15,-4 0-17 16,-3-6-1-16,-6-8 14 15,-3-3-14-15,-4-8-3 16,-6-1 1-16,-2-2-2 16,-1-3-9-16,0 2-34 15,0-2-33-15,0 1-31 16,0 4-63-16,0 1-160 16</inkml:trace>
  <inkml:trace contextRef="#ctx0" brushRef="#br0" timeOffset="913743.6404">24627 17345 496 0,'0'0'262'0,"0"0"-176"0,0 0-59 15,0 0 11-15,0 0 5 16,0 0-10-16,4-4-15 15,-3 8-11-15,1 11-2 16,1 2 54-16,1 2-27 16,1-2-17-16,2-7-11 15,1 1 1-15,2-5 14 16,5-4-17-16,0-2 0 16,4 0 18-16,1 0-18 15,2-5 4-15,-3-5-6 0,-7 3 0 16,-4 3 8-16,-5 2-8 15,-3 2 0-15,0 0-3 16,0 0 3-16,0 0-12 16,0 5 4-16,0 9 8 15,0 4 0-15,-4 3 3 16,-1-1-1-16,2 0 19 16,0-1-17-16,1-2 7 15,1-7-8-15,1-3 0 16,0-2-3-16,0-5-3 15,0 0-43-15,11 0-56 16,11-6-79-16,2-10-326 16</inkml:trace>
  <inkml:trace contextRef="#ctx0" brushRef="#br0" timeOffset="914074.5581">24946 17413 729 0,'0'0'173'0,"0"0"-72"16,0 0-69-16,0 0 22 15,0 0-16-15,0 0-12 16,-5-9 13-16,18 9-29 16,1 0-10-16,1 0 0 15,0 0-2-15,-6 7-1 16,-1 2 1-16,-5 4 0 0,-3 3 2 15,0 4 17-15,0 3 10 16,-10 0-2-16,-3 1-7 16,-5-4 8-16,6-1-9 15,1-7-15-15,1-3 9 16,9-4-11-16,1-2-11 16,0-3-47-16,0 0-60 15,9 0-90-15,5-3-260 16</inkml:trace>
  <inkml:trace contextRef="#ctx0" brushRef="#br0" timeOffset="915058.524">24772 17559 496 0,'0'0'175'0,"0"0"-93"15,0 0-18-15,0 0 12 16,0 0-22-16,0 0 16 0,-8-5-3 16,8 5-21-1,0-1-28-15,0-4 23 0,6-3 10 16,8-3-50-16,6-3-1 16,5-1 5-16,5 3 2 15,3-1 2-15,-1 4-9 16,-6 1 0-16,-5 4 3 15,-6 2-1-15,-6 2-4 16,-6 0-1-16,-3 0-8 16,0 0-29-16,0 0-13 15,0 0-25-15,0 0 0 16,0 0-30-16,0 0-11 16,0 0-102-16,0-1-201 15</inkml:trace>
  <inkml:trace contextRef="#ctx0" brushRef="#br0">24940 16973 675 0,'0'0'138'0,"0"0"-88"16,0 0-16-16,0 0-7 15,0 0 44-15,0 0-39 16,38-25-24-16,-24 25 15 15,-4 0-15-15,-1 6-4 16,1 7 10-16,-3 0-2 16,-4 6 10-16,-3 2-22 0,0 4 0 15,-11 0 24 1,-7-4-21-16,-1-3-2 0,4-7 0 16,7-6 1-16</inkml:trace>
  <inkml:trace contextRef="#ctx0" brushRef="#br0" timeOffset="916798.1817">25169 16886 551 0,'0'0'242'15,"0"0"-156"-15,0 0-66 16,0 0 14-16,0 0 30 16,0 0-40-16,-28-3-4 15,28 3-17-15,0 3 1 0,0 6-4 16,1 3 18-16,6-3-2 15,2 2 9-15,4 1-13 16,-1-1-9-16,-2 2 7 16,2 2-8-16,-4 1-2 15,-4 2-3-15,-2 3 3 16,-2-2 6-16,0 1-5 16,0-2 16-16,-10-2 9 15,0-2-9-15,1-5 0 16,2-1 1-16,1-2-12 15,4-3 1-15,1 3-7 16,-1-6 0-16,2 8-3 16,-1-2 3-16,-2 4-62 0,3-2-13 15,-5-1-47 1,0 0-31-16,1-4-91 0,-5-3-333 16</inkml:trace>
  <inkml:trace contextRef="#ctx0" brushRef="#br0" timeOffset="918102.6766">24031 16431 637 0,'0'0'109'15,"0"0"-87"-15,0 0-3 16,0 0 41-16,0 0 39 16,109-6-27-16,-67-3-25 15,5 1 4-15,1 0-14 16,1-2-16-16,-5 2 0 16,-6-1-19-16,-6 3 1 15,-8 0-3-15,-5 3-20 0,-7 0-30 16,-2-2-59-16,-9 0-76 15,-1-4-72-15</inkml:trace>
  <inkml:trace contextRef="#ctx0" brushRef="#br0" timeOffset="918963.3809">24079 15772 189 0,'0'0'353'15,"0"0"-264"-15,0 0-49 16,0 0 25-16,0 0 25 15,0 0-20-15,-12 64-48 16,12-52 34-16,0-1-53 16,0 0-6-16,13-4 8 15,5-1-2-15,8-6 12 16,1 0 4-16,1 0-10 16,-4-8-2-16,-8-2 4 15,-3 0-11-15,-7 3 2 0,-4 4 1 16,0 2 19-16,-2 1-16 15,0 0-1-15,0 0-5 16,0 0-6-16,0 6 0 16,0 11 6-16,0 7 4 15,0 2 14-15,0 1-18 16,0-2 0-16,0-4 5 16,0-4 5-16,7-4-11 15,8-4 1-15,1-6-46 16,9-3-28-16,5 0-140 15</inkml:trace>
  <inkml:trace contextRef="#ctx0" brushRef="#br0" timeOffset="919338.8272">24516 15831 755 0,'0'0'85'0,"0"0"-37"16,0 0-4-16,0 0 9 16,0 0-21-16,0 0 2 15,-8-4-29-15,8 4 10 16,8 0 8-16,2 0-17 16,2 0 1-16,-4 0-1 15,-5 0-2-15,0 0-4 16,-2 0 0-16,2 0 0 0,3 6-2 15,0 9 6-15,0 4 3 16,-4 5 11-16,1 2-11 16,-3 1 28-16,0 1-23 15,-9 2-6-15,-8-3 17 16,4-3-20-16,-3-7 4 16,5-3-7-16,4-7-11 15,5-3-32-15,2-1-60 16,0-3-107-16,1 0-205 15</inkml:trace>
  <inkml:trace contextRef="#ctx0" brushRef="#br0" timeOffset="921574.3008">23833 16442 109 0,'0'0'0'16</inkml:trace>
  <inkml:trace contextRef="#ctx0" brushRef="#br0" timeOffset="922450.6855">24232 16016 117 0,'0'0'119'0,"0"0"-70"16,0 0-49-16,0 0 0 16,0 0-14-16,0 0-10 0,-29-57 24 15,26 52 28 1,1 0 54-16,-4 0 11 0,5 2 23 15,-1 2 2-15,-2-2-41 16,4 0 0-16,-2 0-17 16,1-1-6-16,1 0-2 15,-2 1 11-15,2-1-27 16,0-4-7-16,0-4 8 16,11-3-20-16,7 0-6 15,7 2-11-15,5 3 0 16,6 0 14-16,6 1-10 15,4 1-4-15,-3 5 4 16,-2 0-3-16,-5 0-2 16,-6 1 1-16,-8 1 0 0,-6 1 8 15,0 0-6 1,-7-2-4-16,-4 2-4 16,-3 0-22-16,-2 0-23 0,0 0-58 15,-13 0-121-15,-24 0-214 16</inkml:trace>
  <inkml:trace contextRef="#ctx0" brushRef="#br0" timeOffset="923831.2201">20014 15852 547 0,'0'0'89'0,"0"0"-24"15,0 0-28-15,0 0 13 16,0 0 10-16,0 0 10 16,2-8-25-16,10-3-5 0,15-2 1 15,10-8-40 1,10-3 36-16,4 3-6 0,0-4-23 15,0 4 10-15,-8 1-18 16,-1 5 0-16,-9 4 3 16,-4 3-2-16,-8 4-1 15,-1 3 0-15,-3 0-5 16,-4 1-12-16,3-2-57 16,-6 1 24-16,1-2-15 15,1-2-55-15,-5-2-50 16,-5-5-360-16</inkml:trace>
  <inkml:trace contextRef="#ctx0" brushRef="#br0" timeOffset="924469.2932">20345 15068 729 0,'0'0'80'15,"0"0"-58"-15,0 0-22 16,0 0 0-16,0 0 34 16,0 0-2-16,0 52-9 15,0-37 6-15,0 0-22 16,2-4 9-16,4-4-16 15,1-2 3-15,2-3 23 16,2-2-22-16,5 0 13 0,1 0 8 16,-1-10-18-16,0-1 14 15,-5 1-18 1,-1 0 1-16,-5 2 10 0,-4 5-13 16,-1 0-1-16,0 3 31 15,2 0-12-15,-2 0-5 16,0 0-14-16,0 0-12 15,0 0 5-15,0 15-1 16,4 8 8-16,2 6 0 16,0 0 5-16,4-2 14 15,-2-5-19-15,0-7 0 16,0-4 11-16,-2-4-6 16,0-3-5-16,2-1 0 0,1-3-45 15,1 0-26 1,5 0-84-16,1-2-60 0,0-10-417 15</inkml:trace>
  <inkml:trace contextRef="#ctx0" brushRef="#br0" timeOffset="924895.0478">20709 15020 627 0,'0'0'181'0,"0"0"-179"0,0 0 1 15,0 0 43-15,0 0 14 16,0 0-23-16,-8 0-37 16,8 0 0-16,0 0 12 15,11 0 4-15,3 0 26 16,2 0-10-16,-1 0-12 15,0 0-11-15,2 0 0 16,-1 0 0-16,-1 2 4 16,0 1-13-16,-2-1 0 15,-1 2-4-15,-5 2 16 16,0 4-19-16,-4 4 7 16,-2 3 0-16,-1 3 28 15,0 2-19-15,0 1-9 0,-1-3 24 16,-7 1-19-1,0-1 1-15,4-4-6 0,0 1 0 16,2 1-7-16,2 6-48 16,0 2-57-16,0 1-75 15,0-5-194-15</inkml:trace>
  <inkml:trace contextRef="#ctx0" brushRef="#br0" timeOffset="926898.8521">24034 15342 347 0,'0'0'221'0,"0"0"-58"15,0 0-107-15,0 0 8 16,0 0 17-16,0 0-21 0,0-5 22 16,0 2-60-16,0 3 10 15,0 0 18-15,0-1-48 16,0 1 10-16,0 0-12 16,0 0 3-16,2 0-6 15,7 0-4-15,9 0 7 16,1 0 0-16,0 1 2 15,-1 3-2-15,-6 2 0 16,0-1 2-16,-6 1-11 16,-4 1 6-16,-2 5-8 15,0 3 11-15,-10 1-18 16,-7-1 16-16,0-1-11 16,-1-3 13-16,8-2-1 15,0-2-1-15,7-4 1 16,3-2-19-16,0-1 17 0,0 0-2 15,0 0-1-15,0 2 5 16,0-1-6-16,0 4 7 16,0 3 0-16,0 2 6 15,3 1-6-15,3 2-4 16,1-2 0-16,-1 0 4 16,0 0 10-16,4-2-6 15,-1 1-4-15,0-1 13 16,-1 2-10-16,2-2-3 15,-3 0 0-15,0 1 11 16,-3-2-25-16,1-2 6 16,-1-1-75-16,0 1-21 0,4-6-105 15,-2 0-320-15</inkml:trace>
  <inkml:trace contextRef="#ctx0" brushRef="#br0" timeOffset="928038.5062">24331 15441 352 0,'0'0'201'16,"0"0"-111"-16,0 0-16 15,0 0 26-15,0 0-33 16,0 0-11-16,-2-7-12 16,2 7-36-16,0 0 24 15,0 0-24-15,0 0 19 16,0 0 4-16,0 0 0 16,0-2-1-16,6-1-25 15,12-1-3-15,3-1 13 0,2 4-12 16,-1-1-3-16,-3 1 0 15,-4 1 0-15,-3 0-4 16,-5 0 3-16,-3 0 1 16,0 0-8-16,-2 0 5 15,-2 8 0-15,0 1-1 16,0 3 4-16,0 1 7 16,0 2-7-16,-6-1 2 15,-3-1 33-15,3 0-29 16,0-2 6-16,1 2-12 15,1 0 10-15,1-4-10 16,1 2 0-16,1-2 0 0,1-2-5 16,0 0 2-16,0-2-49 15,0 1-30-15,-2-1-94 16,-8-5-89-16</inkml:trace>
  <inkml:trace contextRef="#ctx0" brushRef="#br0" timeOffset="936139.3007">15641 18140 86 0,'0'0'422'16,"0"0"-333"-16,0 0-85 0,0 0 31 15,0 0 51-15,0 0-11 16,0 0 11-16,1-4 1 16,-1 4-30-16,0 0 3 15,0 0-4-15,0 0-27 16,0 0-3-16,-6 0-18 15,-7 0-7-15,-4 8 6 16,0 4-7-16,-2-2 0 16,2 4 11-16,-2 2-7 15,0-2-4-15,2 2 0 16,2-6 5-16,0 2-4 16,6-3 1-16,0-4-2 15,6-2 1-15,3-3-1 0,0 0-1 16,0 0-6-16,0 0-27 15,0 0-2-15,0 0-50 16,0 4-46-16,0 4-25 16,0 1 28-16,-1 2-221 15</inkml:trace>
  <inkml:trace contextRef="#ctx0" brushRef="#br0" timeOffset="936925.8775">15007 18470 384 0,'0'0'196'0,"0"0"-162"15,0 0-12-15,0 0 45 16,0 0 24-16,0 0-15 16,0-23-31-16,0 23-19 15,0 0-11-15,0 0 4 16,0 0-8-16,0 0 12 16,0 6-22-16,0 8 22 15,0 6 2-15,0-1-15 16,1 4 10-16,3 4-9 15,2-1-8-15,1 1 13 0,3-4-8 16,2-9-8-16,2-3 0 16,1-6 4-16,1-4-1 15,-1-1 1-15,4 0-4 16,-1-11 10-16,-2-4-8 16,-2 4 7-16,-4 0-9 15,-2 2 0-15,-3 2 4 16,-2 3-1-16,0-2-2 15,-2 3 4-15,1-3-4 16,-1 5-2-16,2-1 0 16,-3 2 1-16,0 0 7 15,0 0-6-15,0 0-1 16,0 0 3-16,0 3-3 16,3 16-3-16,6 5 3 15,-2 5 11-15,3 0 21 0,3-5-27 16,-3-2 4-16,2-1 3 15,-2-9-11-15,-2 0-1 16,-3-7 0-16,-1-2 0 16,-3-2-4-16,-1-1 4 15,0 0-55-15,3 0-4 16,2 0-52-16,5-8-52 16,0-7-105-16</inkml:trace>
  <inkml:trace contextRef="#ctx0" brushRef="#br0" timeOffset="939513.4159">9542 14987 311 0,'0'0'44'0,"0"0"-23"16,0 0 36-16,0 0 104 15,0 0-66-15,0 0-3 16,-4 6-49-16,4-6 31 16,-1 0-41-16,1 0 7 15,0 0 17-15,0 0-40 16,0 0 8-16,0 0 4 0,0 0-27 16,0 0 17-1,0 0-19-15,0 0 7 0,0 0 2 16,0 0-7-16,0 0-2 15,0 0 0-15,0 0 7 16,0 0-7-16,0 0 0 16,0 0 0-16,0 0 25 15,0 0-21-15,0 0 8 16,0 0 1-16,0 0-12 16,0 0 20-16,0 0-21 15,0 0 1-15,0 0 22 16,0 0-23-16,5 0 0 15,10 0-1-15,10-5 8 16,4 3-11-16,0 0 4 0,3 2 0 16,-2 0-3-1,-5 0 3-15,-3 0 0 0,-5 0-4 16,-6 2 6-16,-2 5-10 16,-4 1 8-16,1 3-3 15,-5 2-2-15,-1 2 5 16,0 3 0-16,0-1-4 15,-2 3 11-15,-11 1 16 16,-2 0-11-16,1 1-3 16,-4 1 16-16,1-1-11 15,1-5-6-15,1-1 5 16,2-2-8-16,2-3 17 16,2-3-19-16,0 1-3 0,5-2 4 15,0-2 0 1,3-2-3-16,1-2-1 0,0-1-10 15,0 0-2-15,0 0-24 16,0 0-33-16,0 0-12 16,1 0-75-16,9 0-151 15</inkml:trace>
  <inkml:trace contextRef="#ctx0" brushRef="#br0" timeOffset="939948.5838">10085 15071 681 0,'0'0'150'0,"0"0"-126"16,0 0 7-16,0 0 60 15,0 0-36-15,0 0 1 16,-9 26-55-16,6-11 35 0,-1 2 15 16,2 2-20-1,2 3 17-15,0-2-31 0,0 0-12 16,0 0 27-16,0 1-20 15,0 0-12-15,0-2 22 16,0 2-18-16,6-1 0 16,-3-5-4-16,1-1 0 15,-1-4-2-15,-1-3 2 16,-2-2-12-16,0-2-28 16,0-3-35-16,0 1-24 15,0-1-57-15,0 0-104 16</inkml:trace>
  <inkml:trace contextRef="#ctx0" brushRef="#br0" timeOffset="940713.5569">9831 15591 200 0,'0'0'293'0,"0"0"-182"0,0 0-27 15,0 0 21-15,0 0-29 16,0 0 25-16,3-12-51 16,-3 12-11-16,0 0 22 15,0 0-41-15,0 0 26 16,0 0-4-16,0 0-23 15,0 0 14-15,0 0-28 16,-3 0 3-16,-10 9 2 16,-5 4-7-16,-3 4 1 15,-4 2 20-15,-1 0-22 16,-2 4 5-16,0-1-4 16,-1 1 0-16,0-2 5 15,2 0 2-15,4-4-8 16,2-3-2-16,7-6 2 0,5-3-1 15,6-2-1-15,1-3 0 16,2 0-3-16,0 0 6 16,0 0-3-16,0 0 0 15,0 0 3-15,0 0 2 16,0 0-5-16,0 0-20 16,0 0 2-16,0 0-42 15,0 0-14-15,0 0-28 16,0 0-98-16,0-9-276 15</inkml:trace>
  <inkml:trace contextRef="#ctx0" brushRef="#br0" timeOffset="943646.2878">8734 15787 586 0,'0'0'96'16,"0"0"-52"-16,0 0-23 0,0 0 49 15,0 0 37-15,0 0-44 16,0-4 6-16,0 4-49 15,0 0 7-15,0 0 14 16,0 0-16-16,0 0 13 16,0 0-28-16,-2 0-8 15,-1 0-2-15,-6 0-3 16,-9 8 3-16,-7 8 4 16,-8 5 2-16,-3 1-2 15,0 2-4-15,0-1 0 16,7 0 1-16,5-5 1 15,9-4-4-15,8-4 2 0,5-2-19 16,2 1 9 0,0 1 1-16,15 1 9 0,6-4 9 15,7 3-7-15,-2-2 1 16,-3-2-3-16,-2 1 7 16,-6 0-11-16,-3 1 4 15,-3-2 0-15,-5 1 1 16,-3 2-1-16,3 1 0 15,-2 1 0-15,-1 0 4 16,-1 1-2-16,0 0-2 16,0-3 0-16,0 2 2 15,0 0 0-15,0 1-4 16,0-1 0-16,0-1 2 16,-1 1 3-16,-6-1-3 15,0-1 0-15,-2 1-5 0,2-4 11 16,1-1-12-16,-2 1-9 15,1-2-34-15,4-3 43 16,0 2-65-16,3-3-18 16,0 0-35-16,0 0-53 15,0-3-403-15</inkml:trace>
  <inkml:trace contextRef="#ctx0" brushRef="#br0" timeOffset="944036.0657">8966 15938 748 0,'0'0'79'0,"0"0"-68"15,0 0-7-15,0 0 36 16,0 0 49-16,0 0-87 16,0 37 23-16,0-17 11 15,0 4-14-15,2 3 12 16,4 3-9-16,1 0-11 0,0-5 21 15,1-2-35-15,1-7 0 16,0-2 5-16,1-4-1 16,1-3-8-16,3 0-12 15,2-4-80-15,3-3-11 16,-2 0-121-16</inkml:trace>
  <inkml:trace contextRef="#ctx0" brushRef="#br0" timeOffset="944875.5031">10067 15778 593 0,'0'0'22'15,"0"0"14"-15,0 0 35 16,0 0-38-16,0 0 20 16,0 0 2-16,63 29-27 0,-46-20 16 15,2-1-23-15,0 1 7 16,1 5-6-16,2-2-21 15,1 3 46-15,1-2-37 16,0 3-8-16,-2-2 28 16,1 0-24-16,-1 0 11 15,-1-1-7-15,-6-2-4 16,0-2 3-16,-6-4-4 16,-3 0-2-16,-3-4 8 15,0 0-6-15,-3-1 7 16,0 0-12-16,0 0 8 15,3 0-5-15,7 0-3 0,1 0-48 16,8 0-57-16,-4 0-194 16</inkml:trace>
  <inkml:trace contextRef="#ctx0" brushRef="#br0" timeOffset="945681.1922">10742 16111 606 0,'0'0'93'0,"0"0"-6"0,0 0-59 16,0 0 77-1,0 0 31-15,0 0-115 0,0-24 10 16,0 24 0-16,0 0-7 16,0 0 11-16,0 0-22 15,0 0-9-15,0 0 15 16,0 3-19-16,0 2-3 15,0 4 3-15,0 0 0 16,0 2 0-16,0-4-2 16,4 2 2-16,3-1-1 15,2-6 3-15,3 0-2 16,3-2 8-16,0 0-7 0,3 0 7 16,-6 0-8-16,-1-2 0 15,-5-3 9-15,-1 0-6 16,0-1-3-16,-2 1 1 15,0-3 3-15,-1 3 2 16,0 1-6-16,-2 1 0 16,0 1 3-16,0 2-3 15,0 0 0-15,0 0-1 16,0 0-9-16,0 0 8 16,0 9-18-16,0 8 20 15,1 5-1-15,0 2 6 16,3-2 2-16,-3-3 2 15,2-2-4-15,-1-4 6 0,1-2-11 16,-2-3 0 0,1-3-6-16,-1 0 11 0,2-4-10 15,-3-1-16-15,3 0-50 16,3 0-24-16,3 0-75 16,2-17-42-16</inkml:trace>
  <inkml:trace contextRef="#ctx0" brushRef="#br0" timeOffset="946113.546">11056 16073 727 0,'0'0'97'16,"0"0"-97"-16,0 0 26 15,0 0 101-15,0 0-67 16,0 0-16-16,4 0-30 16,5 0 18-16,4 0-1 15,-1 0-22-15,2 0 20 16,-1 0-27-16,3 0 2 16,-2 0 14-16,-2 0-18 15,1 0 0-15,-2 3-4 16,0 6 15-16,0 2-19 0,-2 2 8 15,-1 1 0 1,1 3 6-16,-5 1-5 0,-1 1 9 16,-3 0 4-1,0 1 8-15,0-1 15 0,0-2-35 16,0-3 12-16,-4-3-2 16,-3-2-6-16,4-4-3 15,1-2-3-15,0-2-12 16,2-1-7-16,0 0-70 15,0 0-67-15,0 0-88 16,0 0-212-16</inkml:trace>
  <inkml:trace contextRef="#ctx0" brushRef="#br0" timeOffset="947808.8949">8668 16518 454 0,'0'0'157'16,"0"0"-155"-16,0 0 42 15,0 0 45-15,0 0-46 16,0 0-23-16,0 0-5 0,0 0 24 16,0 0 28-1,0 0-33-15,0 0-15 0,0 0 18 16,0 0-24-16,0 0 6 15,0 0-13-15,0 0-3 16,0 0 10-16,0 0-13 16,0 0 0-16,0 0-1 15,0 0-5-15,0 0 1 16,0 0-82-16,0 0-45 16,1 0 28-16,-1 0-196 15</inkml:trace>
  <inkml:trace contextRef="#ctx0" brushRef="#br0" timeOffset="948373.9066">8662 16491 347 0,'0'0'70'0,"0"0"-60"16,0 0-8-16,0 0 29 15,0 0 83-15,0 0-74 16,0 0 12-16,0 0-25 0,0 0-18 16,0 0-3-16,0 0-6 15,0 0 7-15,0 0-3 16,0 0-1-16,0 0-3 16,0 0 0-16,0 0 7 15,0 0-9-15,0 0 2 16,0 0-2-16,0 0-6 15,0 0-9-15,0 0-81 16,0 0-8-16,0 0-31 16</inkml:trace>
  <inkml:trace contextRef="#ctx0" brushRef="#br0" timeOffset="948537.3616">8662 16491 340 0</inkml:trace>
  <inkml:trace contextRef="#ctx0" brushRef="#br0" timeOffset="948865.2463">8662 16491 340 0,'56'-39'186'0,"-56"39"-105"0,0 0 4 0,0 0 9 16,0 0-1-16,0 0-51 15,0 1-18-15,0 1 17 0,0-2-14 16,0 1 20-16,0 2-35 16,0 0 1-16,-8 8 21 15,-4 2-30-15,-6 2 0 16,0 4-4-16,-3 1 10 16,-1 1-12-16,-1-1 5 15,-2 2-3-15,-2 1 11 16,2-1-8-16,-1-2-3 15,4-1-2-15,-2 0 2 16,3-6 1-16,4-2 1 16,1-5 13-16,6 1 7 15,0-5-9-15,7 0-6 16,1-2-7-16,2 0 5 16,0 0-8-16,0 0 3 0,0 0-8 15,0 0-1-15,0 0-32 16,0 0-19-16,0 0-27 15,0 0-66-15,-1 0-26 16,-13 0-430-16</inkml:trace>
  <inkml:trace contextRef="#ctx0" brushRef="#br0" timeOffset="949473.3037">7998 16956 416 0,'0'0'283'0,"0"0"-252"15,0 0-5-15,0 0 116 16,0 0-56-16,0 0-41 16,0-2-13-16,0 2-14 15,0 0 8-15,0 0-20 16,0 4-3-16,0 8 35 15,0 8-30-15,-3 4 3 0,0 1 32 16,0 1-27-16,3-1 6 16,0-3-18-16,0-2-1 15,0-7 9-15,0-1-12 16,0-1 0-16,0-5 0 16,3 1 3-16,0-2-6 15,0-3-12-15,2 1-93 16,1-3 24-16,7 0-134 15,5-7-72-15</inkml:trace>
  <inkml:trace contextRef="#ctx0" brushRef="#br0" timeOffset="949937.3038">8295 17011 37 0,'0'0'788'0,"0"0"-767"16,0 0-11-16,0 0 20 16,0 0 32-16,0 0-13 15,-13 0-48-15,13 0 15 16,0 3 13-16,-2 1-14 16,-1 1 17-16,3 3-10 15,0 1-22-15,0 3 18 16,0 1-18-16,2-1 0 15,14 1 4-15,-1-5 1 16,4-2 5-16,-1-4-10 0,-3-2 0 16,-1 0 16-16,-1 0-12 15,-6-8 24-15,-1-4-15 16,-1-2-8-16,-5-5 14 16,0-1-18-16,0 2-1 15,0 1 0-15,-11 6-7 16,-2 1 7-16,3 3-1 15,-1 5-17-15,-1 2 14 16,0 0 3-16,-3 0-16 16,-1 9 10-16,2 4-8 15,-2 1-17-15,4 1-8 16,2-1-5-16,4 1-2 0,6-4-53 16,0-1-45-16,0-2-149 15</inkml:trace>
  <inkml:trace contextRef="#ctx0" brushRef="#br0" timeOffset="964653.3111">8448 17270 164 0,'0'0'130'0,"0"0"-123"16,0 0-7-16,0 0 0 15,0 0 5-15,0 0 1 16,0 0 12-16,0 0-4 16,0 2 17-16,0-2 26 15,0 0-53-15,0 0 5 16,0 0 8-16,0 0-13 16,0 0 15-16,0 0-9 0,0 0-2 15,0 0 13-15,0 0-21 16,0 0-8-16,0 0 0 15,0 0-11-15,0 0 0 16,0 0-3-16,0 0-37 16,0 0-2-16,0 1-54 15,2 0 91-15,-2 2-59 16</inkml:trace>
  <inkml:trace contextRef="#ctx0" brushRef="#br0" timeOffset="968716.7102">8481 17411 440 0,'0'0'59'15,"0"0"-40"-15,0 0 18 16,0 0 8-16,0 0 5 16,0 0-50-16,0 0 0 15,0 2-7-15,0-2 19 16,0 0-12-16,0 0 0 0,0 0 2 16,0 0-2-16,0 0 0 15,0 0-36-15,0 0-85 16,0 0-5-16,0 0-169 15</inkml:trace>
  <inkml:trace contextRef="#ctx0" brushRef="#br0" timeOffset="969595.5265">8481 17411 536 0,'-18'-5'93'0,"17"5"-76"0,1 0 4 16,0 0 15-16,0 0 11 16,0 0-26-16,0 0-17 15,0 0 5-15,0 0-5 16,0 0 12-16,0 0 24 15,0 0-16-15,0 0 14 16,0 0-23-16,0 0-15 16,0 0 47-16,0 0-38 15,0 0 0-15,0 0 0 16,0 0-1-16,0 0-3 16,0 0-5-16,0 0 0 0,0 0 23 15,0 0-16-15,-1 0 12 16,1 0 3-16,0 0-18 15,0 0 11-15,0 0-11 16,-2 0-3-16,2 0 28 16,0 2-29-16,0-2 0 15,0 0 4-15,0 0-2 16,0 0 7-16,0 0-9 16,0 0 0-16,0 0-4 15,0 0 4-15,0 0 0 16,0 0-3-16,0 0 6 15,0 0 2-15,0 0-5 0,0 0-1 16,0 0-9-16,0 0 20 16,0 0-9-16,0 0-1 15,0 0 3-15,0 0-6 16,0 0 3-16,0 0 0 16,0 0 1-16,0 0-1 15,0 0 0-15,0 0-9 16,0 0 23-16,0 0-23 15,0 0 9-15,0 0 0 16,0 0 2-16,0 0 0 16,0 0-4-16,0 0 0 15,0 0 2-15,0 0-1 16,0 0 1-16,0 0 0 0,0 0 0 16,0 0-2-16,0 0 2 15,0 0 0-15,0 0 5 16,0 0-10-16,0 0 9 15,0 0-4-15,0 0 1 16,0 0-1-16,0 0-2 16,0 0 2-16,0 0 0 15,0 0-5-15,0 0 5 16,0 0-7-16,0 0 2 16,0 0-47-16,0 0-7 15,0 0-33-15,0 5-11 16,0 2 38-16,0 6 2 15,-6-4-194-15</inkml:trace>
  <inkml:trace contextRef="#ctx0" brushRef="#br0" timeOffset="991984.8268">8174 17360 488 0,'0'0'285'0,"0"0"-244"0,0 0 2 16,0 0 51-16,0 0 11 15,0 0-39-15,0 0-31 16,-27 0-34-16,8 0 24 16,-5 0-9-16,-6 3-16 15,-7 8 29-15,-2 2-21 16,-1 3-7-16,1-2 30 15,3 2-29-15,-1-2 16 16,2-2-11-16,3-1-5 16,3-2 32-16,6-2-34 15,3-1 0-15,5-3 2 16,-1 2 0-16,4 0-2 16,1-1 0-16,3-4-1 15,5 0-3-15,1 0-3 16,-1 0-49-16,3 0-13 0,-4 0-22 15,-2 0-32-15,-8 0-112 16</inkml:trace>
  <inkml:trace contextRef="#ctx0" brushRef="#br0" timeOffset="992493.7669">7098 17502 716 0,'0'0'56'0,"0"0"-50"15,0 0 1-15,0 0 0 16,0 0 72-16,0 0-30 16,64-21-18-16,-44 21-9 15,1 14-9-15,-4 6-2 16,-6-1 8-16,-3 1-18 16,-5 4 11-16,-3-1-9 15,0-1-1-15,-5 0-2 0,-11 0 0 16,1-5-20-16,2-7 1 15,4 0 19-15,3-9 7 16,6-1-3-16,0 0-4 16,0 0 0-16,0 0-2 15,4 0-1-15,15 3-9 16,13 2 12-16,7 2 21 16,3 6-14-16,2-3 8 15,-3 3 1-15,-4 0 3 16,-3-2-7-16,-7-1-12 15,0-3-23-15,-2-4-44 16,-4-3-106-16,-4 0-242 0</inkml:trace>
  <inkml:trace contextRef="#ctx0" brushRef="#br0" timeOffset="992943.3751">8265 17473 796 0,'0'0'65'16,"0"0"-60"-16,0 0-3 15,0 0 26-15,0 0 43 16,0 0-26-16,81 69-12 15,-54-50-10-15,1 1 12 0,0-2 0 16,-1 3-19 0,0 0 3-16,-3-1-18 0,-3-4 2 15,-2 1 5-15,-8-10-8 16,-3-2 0-16,-3 0-25 16,-2-3-61-16,1 3-79 15,-4-3-152-15</inkml:trace>
  <inkml:trace contextRef="#ctx0" brushRef="#br0" timeOffset="993505.1889">8724 17766 230 0,'0'0'641'16,"0"0"-581"-16,0 0-40 15,0 0 22-15,0 0 30 16,0 0-48-16,-26 20-22 16,8-11 7-16,4 6-4 15,1-5 4-15,-2 5 17 16,6-1-19-16,0-2-2 15,5 1-2-15,2 3 2 16,2-1-2-16,0-1-3 0,12-2-1 16,8-2 1-16,3-3 0 15,2-5-4-15,1-2-1 16,-2 0-9-16,-8-5 13 16,-1-4-2-16,-1-8 3 15,-7 0-3-15,-2 1 4 16,-4 0-1-16,-1 2 0 15,0 4 5-15,0 3 3 16,0 3-8-16,0 1 1 16,0 3 9-16,0 0-10 15,0 0-7-15,0 4-5 16,0 10 12-16,0 6-1 16,0 4 1-16,0 4 0 0,0 2 7 15,3-1-1-15,1 4-1 16,2-7-5-16,-1 0 0 15,0-5-1-15,-4-5-5 16,1-4-56-16,-2-6-104 16,0-6-201-16</inkml:trace>
  <inkml:trace contextRef="#ctx0" brushRef="#br0" timeOffset="994150.161">7246 17882 512 0,'0'0'160'0,"0"0"-101"0,0 0 34 15,0 0 37 1,0 0-37-16,0 0-14 0,-9 0-47 16,-5 0 3-16,-3 4 9 15,-7 7-31-15,-1 7-4 16,-4 3-3-16,1 1-5 16,3 1 13-16,-2 0-14 15,5-4 0-15,2 0 1 16,4-5-1-16,1-3 0 15,3-2 0-15,3-2 0 16,0-3-19-16,1-1-26 16,1 0-29-16,-8-2-15 15,-4 3-139-15,-8-2-171 16</inkml:trace>
  <inkml:trace contextRef="#ctx0" brushRef="#br0" timeOffset="994631.0728">6252 18136 828 0,'0'0'56'0,"0"0"-56"15,0 0 0-15,0 0 10 16,0 0 37-16,0 0-14 16,35 80-9-16,-17-55 6 15,2-4-21-15,3-2 7 16,-6-9 3-16,7-4-19 15,-4-6 7-15,3-3-2 16,4-14-1-16,0-5 13 16,-5 2-17-16,-5 7 9 15,-6 7-19-15,-8 3 12 16,-1 3-5-16,-2 0 2 16,0 9-5-16,1 14 6 15,3 9 3-15,3 2 11 0,6 0-2 16,4-4-12-1,5-4 8-15,8-10-8 0,9-6-10 16,8-10-19-16,8 0-98 16,-1-19-170-16</inkml:trace>
  <inkml:trace contextRef="#ctx0" brushRef="#br0" timeOffset="995943.4831">9056 16687 707 0,'0'0'98'0,"0"0"-84"16,0 0 14-16,0 0-4 15,0 0 54-15,0 0-35 16,0 0-38-16,0 0 6 0,0 3 6 15,0-3-10-15,0 2 20 16,0 2-26-16,0 2 5 16,7 2 13-16,2 3-5 15,3 1 22-15,0 2-22 16,1 1-9-16,1 0 16 16,3 2-21-16,-1 0 10 15,3 0 4-15,-4 2 1 16,3-2 1-16,-5-2-13 15,0-2 4-15,-2-3 11 16,-3-3-17-16,-1-1 4 16,-3-4-5-16,-1 1 4 0,-1-3-2 15,-1 0-2-15,1 0-2 16,-1 0-15-16,2 0-58 16,2 0-28-16,-2 0-93 15,-1 0-193-15</inkml:trace>
  <inkml:trace contextRef="#ctx0" brushRef="#br0" timeOffset="997734.6906">9779 16929 248 0,'0'0'362'0,"0"0"-305"0,0 0 18 16,0 0-1 0,0 0 20-16,0 0-24 0,-12-10-15 15,8 10-9-15,-1 0-18 16,-1 0 8-16,-6 0-24 16,0 0 17-16,-4 0-17 15,-2 5-5-15,-1 5 2 16,-5 2-4-16,9-2-5 15,4-3 6-15,3-2-6 16,6-3 1-16,2 1-3 16,0 1-17-16,0 0 16 15,12 2-1-15,3-1 4 16,6 2-3-16,-2 0 7 16,1-1-6-16,-3 0 2 15,-3 0 0-15,-5 3 1 0,1 0-1 16,-4 1 0-16,-3 0-5 15,-1 2 5-15,-2 1 0 16,0-1 3-16,0 4-1 16,0-5-2-16,-5 3 9 15,-1-6-3-15,0-2-4 16,0 3-1-16,-1-3 2 16,1 3-3-16,0-1 0 15,-1-1-2-15,1-2 2 16,6-4-19-16,0-1-27 15,0 0-53-15,0 0-65 16,17-12-145-16</inkml:trace>
  <inkml:trace contextRef="#ctx0" brushRef="#br0" timeOffset="998178.869">10013 16984 629 0,'0'0'95'0,"0"0"-88"16,0 0 26-16,0 0 47 16,0 0-12-16,0 0-12 15,-28 47-39-15,24-36 13 16,1-1 2-16,1 0-17 0,2-3-1 15,0 3-14-15,0 0 0 16,13 0 7-16,5 0-1 16,2-3-11-16,1-3 8 15,3-4-3-15,-4 0 8 16,-2-4-8-16,0-8-5 16,-10-3-9-16,-1 0 0 15,-7 1 11-15,0-1-5 16,0 3 0-16,-15 2 8 15,0 3-10-15,-3 6 3 16,3 1-12-16,0 0 19 16,5 0-4-16,0 11-3 0,1 0-6 15,3 4-22 1,3 2-20-16,1 0-43 0,2 3-28 16,0 2-193-16</inkml:trace>
  <inkml:trace contextRef="#ctx0" brushRef="#br0" timeOffset="998928.9142">9888 17509 309 0,'0'0'27'0,"0"0"19"16,0 0-14-16,0 0 17 16,0 0 62-16,0 0-29 0,-9 0-23 15,7 0-9 1,-2 0 4-16,-1 0 10 0,1 0-1 15,-2 0 7-15,3 0-34 16,0 0-4-16,0 0-1 16,3 0-21-16,-3 0 13 15,-1 0-19-15,-5 6 9 16,-2 8 2-16,-2-1-7 16,-2 4 0-16,-2 2 5 15,0-1-5-15,-3 2 4 16,1-2-11-16,-2-1 5 15,3-3 10-15,4-2-16 16,6-5 0-16,-1-4 5 16,9-2-1-16,-3-1-4 0,3 0 0 15,0 0-34 1,-3 0-18-16,-4 0-63 0,-3 0-121 16,-4 0-453-16</inkml:trace>
  <inkml:trace contextRef="#ctx0" brushRef="#br0" timeOffset="999379.3239">9417 17878 684 0,'0'0'152'16,"0"0"-86"-16,0 0-44 0,0 0 46 15,0 0-6 1,0 0-50-16,-2 10-10 0,2-1-2 16,0 3 5-16,0 7 34 15,0-2-22-15,-2 3 8 16,1 1 11-16,-2-1-22 16,3-3-2-16,0 0-12 15,0-3 0-15,0-4 12 16,0-7-12-16,0 0-51 15,6-3-35-15,0 0-39 16,6 0-10-16,1-13-67 16,-4 1-333-16</inkml:trace>
  <inkml:trace contextRef="#ctx0" brushRef="#br0" timeOffset="999761.3757">9587 17919 447 0,'0'0'60'0,"0"0"76"16,0 0-50-16,0 0-1 16,0 0-15-16,0 0-63 15,61-17 14-15,-58 23 23 16,1 7-13-16,-4 2 22 16,0 1-25-16,0-1 6 15,-9-1 2-15,-3-1-17 16,3-3-15-16,-1-4 9 15,6-2-9-15,-1-3 3 16,5-1-3-16,0 0-4 16,0 0 6-16,0 0-6 0,0 0-5 15,0 0 5-15,0 0 0 16,0 0 0-16,0 3-7 16,0 2 4-16,9 4 3 15,4 3 0-15,1-2 0 16,-1 2-3-16,-1 0 3 15,-1-3 10-15,-1-1-10 16,-1 0-25-16,2-1-51 16,0-5-98-16,-3-2-106 15</inkml:trace>
  <inkml:trace contextRef="#ctx0" brushRef="#br0" timeOffset="1.00042E6">9982 17617 450 0,'0'0'262'0,"0"0"-233"15,0 0 8-15,0 0 66 16,0 0-30-16,0 0-10 16,51 51-22-16,-32-35 18 15,1-2-28-15,2 3-8 16,0 3 16-16,-2-1-12 16,0 3-5-16,-2-3-4 15,-3-2-12-15,-4 0 17 16,2-5-23-16,-6-1 0 15,0-5 4-15,0-3-2 0,-4-1 1 16,-2-2-3 0,1 2-22-16,1 2-28 0,0-3-56 15,1 4-34-15,3 3-32 16,-6-1-92-16,1 5-243 16</inkml:trace>
  <inkml:trace contextRef="#ctx0" brushRef="#br0" timeOffset="1.00085E6">10301 18173 671 0,'0'0'186'16,"0"0"-143"-16,0 0 3 15,0 0 16-15,0 0-15 16,0 0-28-16,-3 3-17 0,3 14 10 15,0 6 27 1,0 4-22-16,3 1 19 0,0 2-20 16,-3 1 5-16,2-2-2 15,-1-2-8-15,2-2-2 16,3-4-9-16,-2-5 4 16,4-6-9-16,-5-6 3 15,3-4-54-15,3 0-37 16,4-4-24-16,1-12-86 15,2-4-268-15</inkml:trace>
  <inkml:trace contextRef="#ctx0" brushRef="#br0" timeOffset="1.00126E6">10550 18134 704 0,'0'0'216'0,"0"0"-146"16,0 0-17-16,0 0 0 16,0 0-12-16,0 0-31 15,-15 0-5-15,6 13-5 16,3-1 2-16,0 2 8 16,2-2-8-16,2-1 9 15,1 2-10-15,1-6 4 16,0 6-3-16,0-1-2 15,4 2 0-15,6 0 3 16,6-1-2-16,-3 2-1 16,1-4 1-16,-3 3 4 0,-1-1-10 15,-4 4 8-15,1 3-3 16,-4-1 1-16,-3 5 0 16,0-5 10-16,0 0 3 15,-5-2-8-15,-6-4 16 16,-2 1-22-16,-1-7 0 15,0-4-3-15,-2 1-3 16,4-4-38-16,-3 0-26 16,3-2-99-16,0-6-130 15</inkml:trace>
  <inkml:trace contextRef="#ctx0" brushRef="#br0" timeOffset="1.00363E6">11239 16745 344 0,'0'0'328'0,"0"0"-248"15,0 0-22-15,0 0 22 0,0 0 23 16,0 0-43-16,0 0-10 16,0-7-19-16,0 7-10 15,0 0 14-15,0 0-18 16,0 0-5-16,0 0 1 16,-4 0-13-16,-3 2 0 15,-7 7 4-15,3 4-1 16,-3 2 3-16,-1-1-6 15,0 3-2-15,0 2 2 16,-3-1 0-16,0-1 3 16,3-1-3-16,-1-3 0 15,2-2 2-15,0-1-2 16,3-3 0-16,5-2 3 16,1 0-1-16,2-3-4 15,0 0 1-15,-2 2-1 0,2 0-3 16,-5 2-45-16,2 1-9 15,-4 3 9-15,-1-1-14 16,1 1-63-16,-3-1-65 16,-3-2-252-16</inkml:trace>
  <inkml:trace contextRef="#ctx0" brushRef="#br0" timeOffset="1.00427E6">10722 17204 512 0,'0'0'232'16,"0"0"-222"-16,0 0 1 15,0 0-11-15,0 0 47 16,0 0-8-16,31-9-11 0,-20 5-13 15,-3 4 3-15,3 0-2 16,-4 0 7-16,1 0-6 16,-1 2-16-16,1 4 3 15,1 2 7-15,-3 3 9 16,0-2-14-16,-1 5-6 16,-2 3 7-16,-3-6 1 15,0 2-5-15,0-4-1 16,0-1 1-16,0-5-5 15,0 0 2-15,-5-3-25 0,2 0 11 16,1 0-3 0,1 0 13-16,1 0 4 0,0 0 0 15,0 0 1-15,0 0 5 16,0 0-4-16,0 0 4 16,0 0 4-16,3 6-9 15,11 2 11-15,3 1 7 16,1 3-8-16,1-3 7 15,-5 2-18-15,-2-4 0 16,-1 0 1-16,-3-4-1 16,0-1-49-16,0-2-100 15,-2 0-195-15</inkml:trace>
  <inkml:trace contextRef="#ctx0" brushRef="#br0" timeOffset="1.00467E6">11134 17232 613 0,'0'0'71'0,"0"0"-54"15,0 0 8-15,0 0 60 16,0 0-16-16,0 0-25 15,-8 58-6-15,8-51-9 16,0-2-26-16,6-3-2 0,0 1 0 16,3-3-1-16,-2 0 6 15,2 0-2-15,1 0-3 16,-3 0 8-16,-3 0-9 16,-2 0 0-16,-1 0 0 15,-1 4 1-15,2 8 6 16,1 1 0-16,-2 4 18 15,2 4 6-15,0-8-2 16,1 3-15-16,2-6-14 16,-1-6 4-16,4-1-8 15,0-3 4-15,3 0-41 16,0-17-26-16,1-6-108 16,-4-5-230-16</inkml:trace>
  <inkml:trace contextRef="#ctx0" brushRef="#br0" timeOffset="1.00515E6">11427 16752 775 0,'0'0'142'16,"0"0"-126"-16,0 0-4 15,0 0 60-15,0 0 7 16,108 5-42-16,-74 6-5 15,-1 3-12-15,-1 5-1 16,0 0-1-16,-2 2 19 16,-1-1-28-16,-3-3 0 15,-5 2 0-15,-2-3 0 16,-7 0 0-16,-2-1 5 16,-4-6 0-16,-1 1 8 15,0-3-15-15,-2 0-5 0,0-6-2 16,-2 1 2-16,1-2 0 15,2 0-2-15,-1 0 0 16,1 0-27-16,4-2-27 16,1-6-51-16,1 1-72 15,-4 0-237-15</inkml:trace>
  <inkml:trace contextRef="#ctx0" brushRef="#br0" timeOffset="1.00609E6">12398 17181 680 0,'0'0'144'0,"0"0"-72"16,0 0-16-16,0 0 25 16,0 0 13-16,0 0-45 15,-1 0-16-15,1 0 9 16,1 0-31-16,11-5 4 16,6 3-10-16,0 2 7 0,3 0-12 15,-2 0-3 1,-1 7 3-16,-1 7 0 0,-7 3-1 15,-4 3 0-15,-6 3-1 16,0-1 1-16,-4 3-2 16,-13-4-7-16,-2-4-15 15,2-5 8-15,4-4-16 16,2-7 10-16,4-1 3 16,7 0 20-16,-3 0 3 15,3 0-3-15,0 0-4 16,0 0 3-16,0-1-9 15,3 1 6-15,3 0 4 16,1 0 5-16,6 0 6 0,1 0-8 16,3 6 4-1,1 5 5-15,-2-1-7 0,0 2 4 16,-2-3-6-16,1 0-2 16,-5-3 2-16,2-4-3 15,2-2-28-15,2 0-37 16,0-6-89-16,5-13-299 15</inkml:trace>
  <inkml:trace contextRef="#ctx0" brushRef="#br0" timeOffset="1.00649E6">12787 17184 787 0,'0'0'102'0,"0"0"-101"16,0 0 1-16,0 0 72 15,0 0 6-15,0 0-42 16,87-8-25-16,-64 5-6 15,-1 1-2-15,-4 2-5 16,-6 0 5-16,-2 2-5 16,-3 12 0-16,-2 1 1 0,-5 7 10 15,3 2 12-15,-3 0 12 16,0 1-11-16,0-3-2 16,0-1-7-16,-3-6-1 15,0-4-12-15,1-3 0 16,1-5-2-16,1 0-28 15,0 0-80-15,0-3-95 16,0 3-252-16</inkml:trace>
  <inkml:trace contextRef="#ctx0" brushRef="#br0" timeOffset="1.00698E6">12795 17679 760 0,'0'0'105'0,"0"0"-92"16,0 0 18-16,0 0 45 16,0 0-21-16,0 0-27 15,-9 30-9-15,-4-12 9 16,-2 4 9-16,-3 2-7 15,-4 2-6-15,-1-1 3 16,-2 0-6-16,5-4-12 16,5-3-3-16,2-4 2 15,6-1 3-15,0-7-11 16,6 1 0-16,-1-4-2 0,1 2 4 16,-3-2-6-16,1 0-1 15,0 0-37-15,-3-3-27 16,-2 5-38-16,-2-5-55 15,-4 2-295-15</inkml:trace>
  <inkml:trace contextRef="#ctx0" brushRef="#br0" timeOffset="1.00772E6">12415 18219 777 0,'0'0'83'0,"0"0"-61"16,0 0 7-16,0 0 37 16,0 0-23-16,0 0-30 15,18-20-12-15,-12 20-2 16,4 0 2-16,-3 7 4 15,-2 3-5-15,-1 9-1 16,-4 1 1-16,0 2 2 0,-1 6 0 16,-14-9 0-16,0-2 0 15,0-6-4-15,0-6 0 16,3-5-13-16,2 0-5 16,2 0 18-16,2-13-19 15,6 1 10-15,0-4-5 16,0 5 12-16,0 0 4 15,5 5 13-15,0 3 10 16,5 3 12-16,-3 0-7 16,4 0-14-16,2 1 5 15,1 14-7-15,2 6 3 16,-1-5-11-16,0 4 6 16,-3-4-7-16,-4-7-3 15,3-1 0-15,0-8-48 16,4 0-62-16,1-16-105 0,2-7-450 15</inkml:trace>
  <inkml:trace contextRef="#ctx0" brushRef="#br0" timeOffset="1.008E6">12787 18110 755 0,'0'0'219'0,"0"0"-209"16,0 0-9 0,0 0 27-16,0 0 33 0,0 0-19 15,8 86-26 1,0-63 0-16,-1 7 6 0,3-2-5 16,-2 0 4-16,-1-5-12 15,1-4 0-15,-1-5-7 16,-2-3-2-16,0-8 0 15,3-1-30-15,2-2-64 16,3-5-62-16,1-22-146 16</inkml:trace>
  <inkml:trace contextRef="#ctx0" brushRef="#br0" timeOffset="1.00848E6">13107 17715 583 0,'0'0'103'16,"0"0"-55"-16,0 0 83 15,0 0-27-15,0 0-36 16,0 0-10-16,83 62-8 16,-57-48-21-16,0 0 5 15,3 3-5-15,-1 1 1 16,-5 0-11-16,-3-2-14 16,-7-2 0-16,-3 0-5 0,-4-1 3 15,-2-3-3-15,1 1 0 16,-1-2-34-16,2 2-73 15,-3-2-62-15,-1 0-117 16</inkml:trace>
  <inkml:trace contextRef="#ctx0" brushRef="#br0" timeOffset="1.00948E6">13556 18078 364 0,'0'0'399'0,"0"0"-292"15,0 0-74 1,0 0 33-16,0 0 21 0,0 0-22 16,0 0-31-16,3 0-9 15,4-7 2-15,5 1 8 16,2 2-20-16,2-3 1 16,-1 7-2-16,1 0-11 15,-2 0-1-15,0 0-2 16,-1 0 0-16,-6 7-5 15,2-1 4-15,-5 8 0 16,-1 3 1-16,-3 0-3 16,0 8 2-16,-1-5-5 15,-14 3-3-15,2-4 5 16,-1-2-14-16,2-6 1 16,3-5-4-16,4-2 5 15,3-4 16-15,2 0 0 16,0 0 0-16,0 0-1 0,0 0 1 15,0 0 0-15,0 0-5 16,0 0-3-16,0 0 8 16,0 0-11-16,0 0-3 15,0 0 14-15,0 0-9 16,0 5 9-16,4 1-2 16,4-2 4-16,4 3-2 15,-2 0 0-15,-2-2-4 16,-1-2 4-16,-1 2 4 15,-3-1-4-15,1 1-8 16,-2 1 0-16,-1-1 7 16,1 1 2-16,-1 4-1 15,1-1 0-15,-2 2-8 0,0 3 8 16,0-5 0-16,0-1 0 16,0-2 5-16,0-3-10 15,0 0 7-15,0-3-7 16,0 0-17-16,0 0-32 15,4-7-114-15,-1-9-335 16</inkml:trace>
  <inkml:trace contextRef="#ctx0" brushRef="#br0" timeOffset="1.01053E6">14103 18023 666 0,'0'0'224'0,"0"0"-155"15,0 0-23-15,0 0 16 16,0 0-14-16,0 0-20 16,-18-3-28-16,8 3 0 15,-1 3 19-15,-3 5-17 16,-1 1 8-16,3 2 3 16,3-1 5-16,3-5-9 0,3 0-7 15,1-3 6-15,2-1-8 16,0 1 0-16,0 3-10 15,6-2 6-15,9 4 4 16,3 2 0-16,-2 1 0 16,-1 0 0-16,-3-3-3 15,-3 3 4-15,-3 2-2 16,-1-1-1-16,-2 5 2 16,-2 4 5-16,-1 0-5 15,0 0 0-15,0 4 7 16,0-2-2-16,-4 1 0 15,-8-6 3-15,-3 2-7 16,-2-5 10-16,0 3-11 0,1-8-2 16,0-2-2-16,3-4-76 15,-4-3-48-15,4 0-129 16</inkml:trace>
  <inkml:trace contextRef="#ctx0" brushRef="#br0" timeOffset="1.01386E6">11089 17654 587 0,'0'0'116'16,"0"0"-81"-16,0 0-4 15,0 0 97-15,0 0-50 16,0 0-24-16,0 0-11 0,1-6 1 16,-1 6 4-1,0 0-13-15,0 0-6 0,0 0 2 16,0 0-25-16,0 0-5 15,-1 3 6-15,-13 13 9 16,-2 2-11-16,-3 2 2 16,0-1-6-16,0 0 0 15,0-2 11-15,7-3-17 16,3-5 10-16,3-2-4 16,3-7-1-16,3 0-3 15,0 0-4-15,0 0-7 16,0 0-50-16,0 0-26 15,0 0-15-15,-4 4-83 0,-3 1-171 16</inkml:trace>
  <inkml:trace contextRef="#ctx0" brushRef="#br0" timeOffset="1.01434E6">10977 17931 406 0,'0'0'236'0,"0"0"-207"15,0 0-8-15,0 0 45 0,0 0-16 16,0 0 12-16,-58 24-29 16,46-19-14-16,0 0 16 15,0 4-14-15,6-4 20 16,0 2-21-16,2 1-11 15,1 2 3-15,3 0-8 16,0 1-1-16,0 1-6 16,8-1 3-16,9-2 0 15,4-1 1-15,2-3 0 16,-3-5 2-16,-1 0-2 16,-2 0-1-16,-4 0 9 15,-2-6 1-15,-5-2-4 16,-1 4 3-16,-5 3 1 15,0 1 10-15,0 0 1 16,0 0-12-16,0 0 1 0,0 0-10 16,0 0-12-16,0 15 5 15,3 3 7-15,5 2 5 16,0 0-5-16,5-4-3 16,-1-5 3-16,4-6 0 15,1-5-29-15,5 0-62 16,-4-19-56-16,1-12-243 15</inkml:trace>
  <inkml:trace contextRef="#ctx0" brushRef="#br0" timeOffset="1.01473E6">11259 17726 655 0,'0'0'72'0,"0"0"-66"16,0 0-3-16,0 0 42 15,0 0 20-15,0 0 35 0,30 51-42 16,-10-35-4 0,3 1 2-16,-2-5-37 0,3 1 14 15,-4-2-22-15,0-4 4 16,-5 1-2-16,-5-6-11 16,-4 0 1-16,-3-2-3 15,-3 0-4-15,0 0-4 16,1 0-42-16,6 0-79 15,-1 0-88-15,-2-4-216 16</inkml:trace>
  <inkml:trace contextRef="#ctx0" brushRef="#br0" timeOffset="1.01681E6">11591 17790 43 0,'0'0'21'0,"0"0"3"16,0 0 26-16,0 0 24 16,-26 79-28-16,26-70-30 0,0-2-2 15,0-4-13-15,0 0 31 16,0-2-19-16,0-1 43 15,0 0-31-15,0 2 12 16,0 1 7-16,0 2 32 16,0-2-10-16,-5 3-39 15,-1-1 1-15,-2 0-19 16,1 0 27-16,-3 0-12 16,5 0-2-16,-2-5 7 15,2 0 39-15,1 0-14 16,-2 0-2-16,5 0 4 15,-3 0-26-15,1 0 18 16,2 0-12-16,1 0 6 0,0 0 2 16,0 0-12-16,0 0 0 15,0 0-19-15,0 0-13 16,0 0-3-16,0 0-8 16,4 0 8-16,4 0 1 15,2 5 1-15,0 9-3 16,0 3 3-16,-3 0 2 15,-3 0 1-15,-2-5-1 16,-2 0 0-16,0-5-1 16,0-2-1-16,0-3 1 15,0-2-3-15,0 0 3 16,0 0-7-16,0 0 3 16,0 0 1-16,0 0 1 0,0 0 2 15,0 0 0-15,0 0 2 16,0 0-2-16,0 0 0 15,0 0-4-15,3 3-5 16,5 4-1-16,2 4 10 16,3 0 4-16,0 3-4 15,1-4-2-15,-3-3-29 16,2-4-56-16,0-3-49 16,2 0-50-16,-3-15-252 15</inkml:trace>
  <inkml:trace contextRef="#ctx0" brushRef="#br0" timeOffset="1.01719E6">11730 17950 788 0,'0'0'108'16,"0"0"-101"-16,0 0 26 15,0 0 39-15,0 0-40 16,0 0-4-16,-34 70-20 15,34-58 1-15,0 1-9 16,13-4 2-16,2 1-2 16,0-4 3-16,4-3-3 15,-4-3 11-15,3 0-5 0,-4 0-1 16,-3-6-2 0,-5 0 5-16,-2-4-6 0,-4-1 0 15,0 1 5-15,0-3 6 16,-14 2-13-16,-5 2 0 15,-1 1-8-15,2 5 8 16,-1 3-9-16,2 0-2 16,-2 0 9-16,5 5-8 15,3 4 7-15,5-1-16 16,3 2-25-16,3 2-19 16,0-2-24-16,0 2-97 15,3-3-381-15</inkml:trace>
  <inkml:trace contextRef="#ctx0" brushRef="#br0" timeOffset="1.02678E6">23818 14260 502 0,'0'0'91'15,"0"0"-67"-15,0 0 31 16,0 0-9-16,0 0 5 15,0 0 27-15,-9-35-33 16,9 29-40-16,0-1-5 16,0 0-5-16,0 2-30 15,0-2-69-15,4-2-77 16,2 0-166-16</inkml:trace>
  <inkml:trace contextRef="#ctx0" brushRef="#br0" timeOffset="1.02724E6">24104 13904 824 0,'0'0'109'15,"0"0"-58"-15,0 0-26 16,0 0-10-16,0 0 9 16,0 0 44-16,-10-8-66 15,10 8 2-15,0 8-8 0,-2 10 8 16,-1 8 17-16,-3 6 11 16,3 4-20-16,-3 7 21 15,1 2-14-15,-1 2 3 16,-1 3-4-16,1-2-15 15,1-5 18-15,0-2-21 16,2-8 11-16,0-2 10 16,0-3-14-16,0-7-7 15,3-3 11-15,0-6-11 16,0-3 0-16,0-4-1 16,0 0 1-16,0-5 9 15,0 0-9-15,0 0-4 0,0 0-14 16,0 0-52-16,0 0-24 15,0 0-19-15,0-12-88 16,0-7-660-16</inkml:trace>
  <inkml:trace contextRef="#ctx0" brushRef="#br0" timeOffset="1.02771E6">23827 14195 678 0,'0'0'83'16,"0"0"-79"-16,0 0 2 16,0 0 3-16,0 0 8 15,0 0 66-15,-2 5-41 16,2 0-21-16,0 5-16 15,0 6 38-15,6 4 16 16,2 4-36-16,1 3 4 16,3 4 5-16,1 0-21 15,1 2 28-15,2 1-32 16,-1 1-2-16,0-1 20 16,-2-2-22-16,2-6-3 15,-4-8 2-15,1-7 1 0,-2-3 4 16,2-8-7-16,6 0 0 15,3 0 44-15,6-12-39 16,2-6-4-16,0-4-1 16,-4 2 8-16,-3 2-8 15,-5 0 0-15,-2 6 0 16,-6 3-8-16,-3 4 8 16,-1 1-23-16,0 2-48 15,-1 1-48-15,3-1-96 16,-1-2-285-16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57:43.85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3112 5375 486 0,'0'0'0'16,"91"0"0"-16,-32-9-8 15,1-5-11-15,1-3-145 16</inkml:trace>
  <inkml:trace contextRef="#ctx0" brushRef="#br0" timeOffset="567.9875">2858 6258 744 0,'0'0'61'15,"0"0"28"-15,0 0-53 16,94-76-27-16,-39 51-9 16,0 3 0-16,-1 8-7 15,-7 9-24-15,-7 5-41 16,-6 15-21-16,-16 16-97 16,-18 7-196-16</inkml:trace>
  <inkml:trace contextRef="#ctx0" brushRef="#br0" timeOffset="800.5068">2891 7383 793 0,'0'0'58'16,"0"0"-58"-16,0 0-23 15,0 0-5-15,0 0 23 16,98 17 5-16,-56-31 0 16,9-6-9-16,10-4 9 15,6 4-74-15,-4 4-76 16,-14 12-242-16</inkml:trace>
  <inkml:trace contextRef="#ctx0" brushRef="#br0" timeOffset="988.0518">3018 8107 740 0,'0'0'5'16,"0"0"-5"-16,0 0-23 16,89-10 7-16,-50-9 3 15,0-1-14-15,-1 7-5 16,-2 11 1-16,-10 2-91 15,-16 15-348-15</inkml:trace>
  <inkml:trace contextRef="#ctx0" brushRef="#br0" timeOffset="1163.0384">3085 8758 447 0,'0'0'0'0,"0"0"23"16,0 0-14-16,0 0 1 15,0 0 12-15,63 75-21 16,-41-70 9-16,5 1-10 16,-2 7-4-16,-2 2-56 15,-6 4-137-15</inkml:trace>
  <inkml:trace contextRef="#ctx0" brushRef="#br0" timeOffset="1318.0909">2979 9482 699 0,'0'0'106'0,"0"0"-86"16,0 0-20-16,0 0-31 15,0 0 15-15,0 0-25 16,75 79-62-16,-47-72-43 16,2 3-125-16</inkml:trace>
  <inkml:trace contextRef="#ctx0" brushRef="#br0" timeOffset="1461.8919">2982 10212 665 0,'0'0'56'0,"-15"75"-51"0,15-41-5 16,6 2-36-16,12 0-16 15,-2-1-117-15</inkml:trace>
  <inkml:trace contextRef="#ctx0" brushRef="#br0" timeOffset="1604.085">2828 11325 406 0,'0'0'0'0,"0"0"-110"15</inkml:trace>
  <inkml:trace contextRef="#ctx0" brushRef="#br0" timeOffset="1755.0491">3019 11758 302 0,'6'108'146'0,"-6"7"-89"15,-3 8-20-15,-25 3 15 16,-5 2-52-16,-4-2 7 16,2-3 6-16,7-9-9 15,8-5 13-15,11-2-9 16,7-1-2-16,2 3-12 15,0 10-26-15,0 1-54 16,4 4-64-16</inkml:trace>
  <inkml:trace contextRef="#ctx0" brushRef="#br0" timeOffset="5104.7621">6815 3585 532 0,'0'0'98'15,"0"0"-79"-15,0 0 18 16,0 0-17-16,0 0 27 15,0 0-12-15,0 0-11 16,9-48 27-16,-9 45-39 0,0 0 11 16,0 2 5-1,0 1-24-15,0 0 18 0,0 0-22 16,0 0 7-16,0 0-13 16,0 0 6-16,0 0 0 15,0 0-3-15,0 0-9 16,2 0 11-16,2 9-12 15,2 11 13-15,5 6-4 16,-2 7 9-16,2 1-5 16,-1-1 11-16,3 0-9 15,0-6 3-15,-1-4-5 16,0-6 6-16,-2-5-1 16,-3-7-2-16,-4-2-3 15,4-3 5-15,0 0-3 16,9 0 23-16,9-17 1 0,8-11-20 15,4-5 15-15,-1-9-21 16,-2 3 0-16,-7 2-2 16,-5 6 8-16,-7 10-6 15,-6 9 0-15,-6 4 2 16,-1 5-16-16,-2 3 14 16,0 0-37-16,0 0-27 15,0 0-73-15,0 0 0 16,0 8-68-16,0 1-83 15</inkml:trace>
  <inkml:trace contextRef="#ctx0" brushRef="#br0" timeOffset="8969.3594">4632 5585 454 0,'0'0'72'0,"0"0"-4"16,0 0-55-16,0 0-7 15,0 0 56-15,0 0-48 16,0 0 4-16,-6-14-3 16,6 13-14-16,0 1 22 15,0-2-17-15,0 1-4 16,0-2 11-16,0-2-13 16,0 3 0-16,0-3 11 15,0 4-11-15,0 0 0 16,0 1-3-16,0 0 3 0,0 0 11 15,0 0-1-15,0 0-9 16,0 0 0-16,0 0 4 16,0 0-7-16,0 0 2 15,0 0 0-15,9-2-1 16,13-1 4-16,6-5 5 16,2 1 17-16,4 0-21 15,-2 1 11-15,-1 2-15 16,-1 2 0-16,-6 0 9 15,-3 2-9-15,-3 0-2 16,-6 0-12-16,-4 0 18 16,-5 0-4-16,-1 0 0 0,-2 0 11 15,3 0-30-15,-2 0 19 16,1 0-24-16,4 0-18 16,-1 0-17-16,5 0-22 15,-4 2-71-15,-3-2-212 16</inkml:trace>
  <inkml:trace contextRef="#ctx0" brushRef="#br0" timeOffset="12185.463">6159 5407 435 0,'0'0'64'0,"0"0"-5"15,0 0 0-15,0 0 1 16,0 0-38-16,0 0 44 16,-5 0-63-16,4 0 27 15,1 0-1-15,-1 0-12 16,1 0 28-16,0 0-22 15,0 0 0-15,0 0 10 16,0 0-29-16,0 0 3 16,0 0-14-16,0 0 22 15,0 0-27-15,2 0 12 16,16 2 0-16,5 1-2 16,7 2 2-16,4-1 0 15,0 1-4-15,4 2 12 0,-1-4-16 16,-1-1 7-1,-1-2 1-15,-3 0-4 0,-8 0 4 16,4 0-2-16,-3-7 1 16,-2 1-47-16,-3 1 14 15,-6-1-32-15,2 3-16 16,-5 1-18-16,-5-1-127 16</inkml:trace>
  <inkml:trace contextRef="#ctx0" brushRef="#br0" timeOffset="16018.4015">7190 4511 206 0,'0'0'69'15,"0"0"-44"-15,0 0 14 16,0 0 56-16,0 0-87 15,0 0 10-15,0 0 5 16,0 0-13-16,0 0-10 16,1 0 39-16,-1-2 19 15,2 0-7-15,-1-1-46 16,-1 3 28-16,0-1-4 16,0 1-4-16,0 0-4 15,0 0-6-15,0 0-6 0,0 0 40 16,0 0-49-16,0 0 0 15,0 0 0-15,0 0 15 16,0 0-3-16,0 0-5 16,3 0-3-16,-3 0 0 15,4-2-4-15,1 2 0 16,6-1-4-16,3-1 8 16,0 1-4-16,5-4 0 15,-2 2 1-15,-1 1-10 16,2-1 11-16,-2 0-2 15,-2 0 1-15,-1 0 7 16,-4-1-7-16,-1 3-1 0,-4 1 2 16,-1-2-8-16,-3 2 6 15,0 0-1-15,0 0 1 16,0 0 0-16,0 0 4 16,0 0-4-16,0 0 5 15,0 0-19-15,0 0 14 16,0 0-15-16,0 0 13 15,0 0-18-15,0 0-26 16,0 0-37-16,0 0-44 16,-3 0-109-16</inkml:trace>
  <inkml:trace contextRef="#ctx0" brushRef="#br0" timeOffset="17399.8244">6284 4611 317 0,'0'0'150'16,"0"0"-98"-16,0 0 14 15,0 0-28-15,0 0-18 16,0 0 29-16,-4 0-48 0,4 0 9 16,0 0-5-1,0 0-1-15,0 0 22 0,0 0-26 16,0 0 0-16,0 0 0 16,0 0 0-16,0 0-1 15,13 0 0-15,5 0 2 16,8 0 10-16,0-1-10 15,6-3 5-15,-2 1 4 16,5-1-7-16,-2-2-2 16,-1 3-1-16,3-1 9 15,-5 0-10-15,0 1 1 16,-4 0 0-16,2 3-1 16,-6-2-6-16,3 1 7 15,-8 1 10-15,-1 0-9 0,-4 0-1 16,-1 0 0-16,-4 0 0 15,-1 0 0-15,-1 0 6 16,-4 0-4-16,1 0-4 16,-2 0 8-16,1 0-9 15,-1 0 3-15,0 0 0 16,3 0-2-16,-3 0 2 16,0 0 0-16,0 0-1 15,0 0 10-15,0 0-7 16,0 0-2-16,0 0 3 15,0 0-9-15,0 0 6 16,0 0-25-16,0 0-25 16,0 0-55-16,0 0-145 0</inkml:trace>
  <inkml:trace contextRef="#ctx0" brushRef="#br0" timeOffset="20158.9238">4789 5632 245 0,'0'0'87'16,"0"0"-54"-16,0 0 42 15,0 0-43-15,0 0-2 16,0 0 38-16,0 0-63 15,-10-15 13-15,10 15-2 16,0 0-4-16,0 0 15 16,0 0-19-16,0 0 14 15,0 0-19-15,0 0 0 16,0 0 3-16,0 0-6 16,0 0 0-16,0 0-3 0,0 0 6 15,0 0-6 1,0 0 6-16,10 0 1 0,15-5 4 15,6 0-7-15,6-2 4 16,6-2 26-16,4 2-26 16,3-3-3-16,2 1 13 15,-2 1 0-15,-4-1-12 16,-4 3-3-16,-4-2 0 16,-3 2-2-16,-9 3 2 15,-1-1 0-15,-10 0-14 16,0 1 32-16,-5 0-14 15,-4 1-1-15,-3 1 6 16,0-1 22-16,-3 2-29 0,0 0 4 16,0 0 11-16,1 0-14 15,1 0-6-15,4 0-4 16,0-2 7-16,1 1 2 16,-1 1-2-16,-1-2 4 15,-2 2-12-15,-3 0 16 16,1 0-8-16,-1 0 0 15,0 0-8-15,0 0 1 16,0 0 7-16,0-1-25 16,-4 0-10-16,-14-3-93 15,-5-2-72-15</inkml:trace>
  <inkml:trace contextRef="#ctx0" brushRef="#br0" timeOffset="20622.598">5195 5456 476 0,'0'0'83'16,"0"0"-45"-16,0 0-20 16,0 0 27-16,0 0 11 15,0 0-40-15,-5 0-15 16,5 0-1-16,0 0 4 15,4 3-9-15,11 2 6 16,9-2-1-16,2 2 3 0,4-1-1 16,2 1 4-16,-2-2 13 15,4 0-14-15,-1 1-1 16,-2 0-3-16,-1 2 3 16,-2 4-4-16,-4 0-6 15,-4 3 6-15,-3 1 8 16,-5 2-4-16,0-1-3 15,-6 1 0-15,-3 1 7 16,-3 0 0-16,0 3-8 16,-3 2 0-16,-15 0 15 15,-1 2-15-15,-5 0 21 16,-3 2-15-16,-1-4-3 16,4 0 5-16,3-5-8 0,5-4 0 15,5-7-8 1,4-3 14-16,7-3-15 0,0 0-30 15,0 0-12-15,0-3-72 16</inkml:trace>
  <inkml:trace contextRef="#ctx0" brushRef="#br0" timeOffset="23761.2642">9506 3522 255 0,'0'0'127'15,"0"0"-67"-15,0 0-20 16,0 0-7-16,0 0 66 16,0 0-64-16,0 0 16 0,0 0 28 15,0-8-47-15,0 7 20 16,0 0 0-16,0-1-39 16,0 2 31-16,0 0-43 15,0 0 3-15,0 0 0 16,0 0 2-16,0 0-10 15,0 0 4-15,0 0 0 16,0 0-11-16,0 0 11 16,0 0-8-16,0 2 4 15,0 9 8-15,6 3-10 16,5 2 6-16,2 4 0 16,-1 2-5-16,6-1 5 15,-3 1 0-15,2 0 1 16,2-1 8-16,1-2-16 15,1-2 7-15,-4-2 0 0,0-5-4 16,-4-3 4-16,-2-2 0 16,-2-5 2-16,-1 1 8 15,-4-1-6-15,-1 0-4 16,-1 0 0-16,2 0 7 16,-1-12-7-16,0-1 0 15,2-1 7-15,2-2 1 16,1-2-16-16,6 2-26 15,3-1-69-15,5 3 20 16,5-3-73-16,0 8-154 16</inkml:trace>
  <inkml:trace contextRef="#ctx0" brushRef="#br0" timeOffset="34649.3363">8128 6370 482 0,'0'0'97'16,"0"0"-73"-16,0 0-2 16,0 0 9-16,0 0-10 15,0 0 26-15,0 0-40 16,9 4-5-16,0-4 12 0,6 0 1 15,6 0-1-15,5 0 41 16,3 0-52-16,-1 0 16 16,5 0-17-16,-2 0-2 15,-1 0 6-15,-3 0 10 16,-4 0-2-16,-3 0-14 16,-2-2 0-16,-4 0 15 15,-1 2-15-15,-4-3 0 16,0 3 0-16,-3-1 0 15,0 1-1-15,0 0 1 16,-3 0-58-16,1 0 4 16,1 0-80-16,-5 4-55 0</inkml:trace>
  <inkml:trace contextRef="#ctx0" brushRef="#br0" timeOffset="39212.6609">14407 4495 452 0,'0'0'108'15,"0"0"-91"-15,0 0 15 16,0 0-27-16,0 0 25 15,0 0 7-15,0 0 0 16,-23-25-14-16,21 23 16 16,1 1-25-16,1 1 69 15,-2 0-80-15,2 0 16 16,-1 0-5-16,1 0-9 16,0 0-1-16,0 0-4 0,0 0 0 15,0 0-1-15,0 0 2 16,0 0-1-16,0 0 0 15,0 0 3-15,0 0 12 16,0 0-15-16,0 0 3 16,0 0-4-16,0 0 1 15,0 0 0-15,0 0-11 16,0 0 16-16,0 0-8 16,0 0 3-16,1 0 0 15,4 0-2-15,-1 0 2 16,3 0 0-16,-1 0-4 15,4 0 9-15,3 0-7 16,0 0 2-16,7 0 0 16,-4 0 2-16,3 0-2 0,-2 0 0 15,-1-1 1-15,-4-2 2 16,0 1-2-16,-6 2-2 16,-4-2 6-16,-2 2-8 15,0 0 3-15,0 0 0 16,0 0 19-16,0 0-14 15,0 0-1-15,0 0-4 16,0 0 0-16,0 0-4 16,0 0 4-16,0 0-6 15,3 0-8-15,-3 0-26 16,0 0-7-16,0 0-32 16,0 0-11-16,0 0-8 15,0 0-14-15,-6 0-233 16</inkml:trace>
  <inkml:trace contextRef="#ctx0" brushRef="#br0" timeOffset="42680.8418">13462 6900 368 0,'0'0'93'16,"0"0"-41"-16,0 0-5 16,0 0 20-16,0 0 44 0,0 0-72 15,0 0 3-15,-2-18 18 16,2 14-33-16,0-1 6 16,0 2-8-16,0 1-18 15,0-1 20-15,0 1-20 16,0 0-7-16,0 2 12 15,0 0-12-15,0 0 8 16,0 0-8-16,0 0 0 16,0 0-5-16,0 0-10 15,0 0 6-15,0 0 5 16,0 0 8-16,0 7-11 16,2 0 7-16,2 1 0 0,2 1 7 15,-1 2-7-15,1 0 0 16,0-3-3-16,-2-2 15 15,1-1-12-15,-4-4 0 16,2 1 0-16,0-2-20 16,4 0 20-16,4 0-35 15,4-5-4-15,0-14-96 16,-6-4-174-16</inkml:trace>
  <inkml:trace contextRef="#ctx0" brushRef="#br0" timeOffset="43733.3659">9802 6938 529 0,'0'0'71'0,"0"0"-39"16,0 0 15-16,0 0-19 0,0 0 37 16,0 0-32-16,0-11-14 15,0 11 17-15,0 0-36 16,0 0 0-16,0 0-3 16,0 1 10-16,0 13-10 15,0 8 3-15,5 6 0 16,1 4 29-16,2 1-19 15,-1-5-2-15,2-4 21 16,3-6-28-16,0-8 2 16,1-3-3-16,2-5 0 15,3-2 2-15,3 0 6 16,3-7-8-16,3-10 6 16,0-2-2-16,-3-2-8 15,2 1 3-15,0 0-91 0,-2 3 7 16,0 5-85-16,2 2-208 15</inkml:trace>
  <inkml:trace contextRef="#ctx0" brushRef="#br0" timeOffset="45557.0861">11603 7308 531 0,'0'0'37'0,"0"0"9"15,0 0-44-15,0 0 33 16,0 0 68-16,0 0-55 16,-1-2 0-16,1 2-32 15,0 0 0-15,0 0 12 16,0 0-16-16,0 0-7 15,0 0 18-15,0 0-23 0,9 0 0 16,13 0 3 0,9 0 5-16,8 0 16 0,3 0-24 15,3 0 0-15,-5 0 10 16,-4 0-8-16,-6 0-2 16,-3 0 4-16,-8 0 0 15,-6 2-4-15,-2-2 0 16,-5 3 0-16,-1-3 10 15,0 0-10-15,0 0 0 16,2 2-1-16,-4-2 1 16,0 0-6-16,0 0-9 15,-2 0-54-15,6 0 15 16,-1 0-97-16,1 0-131 16</inkml:trace>
  <inkml:trace contextRef="#ctx0" brushRef="#br0" timeOffset="49138.0905">16273 3741 488 0,'0'0'132'15,"0"0"-95"-15,0 0-9 16,0 0 28-16,0 0-21 16,0 0-9-16,0 0 24 15,0 6-27-15,0-6 9 16,0 0-7-16,0 0-5 15,0 0 23-15,0 0-35 16,0 0 3-16,0 0-1 16,0 2-8-16,0-1 4 15,0 1-6-15,0 0-18 0,0 4 13 16,0 8-3 0,5 3 8-16,1 5-9 0,4 0 13 15,2-1-4-15,-4-2 0 16,4-2 0-16,-2-4 7 15,-3-5-7-15,3-4 2 16,-4-3 6-16,4-1-8 16,5 0 8-16,9-5 5 15,5-13-6-15,6-5 17 16,-4-1-24-16,-3 3-8 16,-4-1 3-16,-6 2 10 15,0 2-4-15,-4 3-1 16,0 1-4-16,-3 3-6 15,-1 4-42-15,-1 0-52 0,2 7-6 16,1-3-51-16,-3 1-231 16</inkml:trace>
  <inkml:trace contextRef="#ctx0" brushRef="#br0" timeOffset="51817.1409">16142 6679 516 0,'0'0'19'0,"0"0"39"15,0 0-41-15,0 0 31 0,0 0-19 16,0 0-6-16,0 0-14 16,-65-19-4-16,51 19 10 15,1 2-14-15,-2 7 17 16,-2 6-14-16,-1 2-1 16,-1 5 0-16,0 3 17 15,5 5-15-15,1 2 8 16,2 1-7-16,4 5-6 15,2 1 12-15,4 6-5 16,1-1 2-16,1-1-5 16,16 2 6-16,7-8 0 15,10-7-10-15,11-1 2 16,6-9 2-16,11-5 12 0,3-5 22 16,1-7-27-1,-2-3-5-15,-2 0 5 0,-11-13-10 16,-10-7-1-16,-7-5 9 15,-8-7-9-15,-8-6 0 16,-3-5 0-16,-8-5 2 16,-6-1-2-16,-1 1 0 15,0 4 0-15,-7 3-4 16,-12 6 7-16,-6 5-7 16,-5 3-2-16,-2 6 6 15,-6 5-13-15,-1 5 22 16,-4 2-9-16,4 6 0 0,3 3 3 15,3 0-13-15,3 9 10 16,2 5-2-16,5 3-1 16,4 3 3-16,4 4-8 15,3-2-35-15,4 2 9 16,1-2-20-16,7-3-23 16,0-5-148-16</inkml:trace>
  <inkml:trace contextRef="#ctx0" brushRef="#br0" timeOffset="52699.4551">16602 6974 526 0,'0'0'116'0,"0"0"-105"15,0 0-11-15,0 0 3 16,0 0 13-16,0 0-14 16,-7 0 1-16,11 0 2 0,10 0 12 15,6 0 15 1,5 0 1-16,8 0 17 0,7 0 13 15,4-7-31-15,6-11-5 16,3-3 1-16,3-4-14 16,6-3 11-16,0-3-8 15,-1 0-15-15,-3 0 5 16,-7 3-3-16,-9 2 0 16,-11 1-4-16,-5 4 7 15,-9 4-3-15,-6 1-4 16,-4 5 3-16,1 2 21 15,-5 4-24-15,1-1 0 16,-3 2-1-16,1-1 1 16,1 0-4-16,-1 3-5 15,-1 1-26-15,1-1-14 0,-2 2-54 16,0 0-39-16,0 0-51 16,-3 0-204-16</inkml:trace>
  <inkml:trace contextRef="#ctx0" brushRef="#br0" timeOffset="53064.3135">17101 6631 446 0,'0'0'239'15,"0"0"-218"-15,0 0-16 16,0 0 31-16,0 0 3 15,96-66 3-15,-63 50-13 0,4 1-8 16,1-4-7-16,1 4-9 16,-3-1-2-16,-6 4 0 15,-5 6-3-15,-5 2 0 16,-6 4-4-16,-3 0 2 16,-2 7 2-16,-2 10-4 15,0 8 16-15,-6 3 16 16,-1 4 2-16,0 1-13 15,0 4 9-15,0-1-13 16,0 0 6-16,-9-4-15 16,1-3 1-16,1-1 2 15,1-5-7-15,0 1-19 16,0-4-30-16,-3 1-71 0,0-4-83 16</inkml:trace>
  <inkml:trace contextRef="#ctx0" brushRef="#br0" timeOffset="57899.4193">15393 7014 397 0,'0'0'169'15,"0"0"-132"-15,0 0-10 0,0 0 43 16,0 0-6-16,0 0-20 16,0 0 26-16,-41 1-32 15,27-1-28-15,-5 0 10 16,-5-2-16-16,-6 2 17 15,-5 0-21-15,0-2 0 16,0 2 45-16,4-5-37 16,0-2 8-16,6-1 16 15,1-5-31-15,3-3 9 16,0-2-10-16,2-5 4 0,4-1 4 16,0 0-7-1,4-3-1-15,5 3 0 16,2-1 10-16,4-1-15 0,0 2 5 15,0 1 0-15,0 1-2 16,2-1 2-16,8 4 0 16,2-1-1-16,1 4 14 15,2-1-23-15,-2 0 10 16,3 5 0-16,-5 4 4 16,-1 2-4-16,-2 2-1 15,-2 3-3-15,-1 0 4 16,-2 1-6-16,1 0-7 15,4 0-43-15,1 0 50 16,2 2-88-16,2 3-15 16,-4-2-4-16,-1-3-98 0</inkml:trace>
  <inkml:trace contextRef="#ctx0" brushRef="#br0" timeOffset="58296.6864">14946 6479 565 0,'0'0'73'0,"0"0"-17"0,0 0-53 15,0 0 16-15,0 0 4 16,0 0-13-1,56-30 24-15,-24 23-32 0,2 1 22 16,7 0-12-16,-2 4-9 16,-3-1 7-16,-3 3-10 15,-4 0-4-15,-4 0-4 16,-6 9 8-16,-1 4 0 16,-6 6 2-16,-6 1-2 15,-6 6 0-15,0 3 0 16,0 1 2-16,-13 1 14 15,-5-1-10-15,-5 0-6 16,1-5 0-16,-2-1 6 16,5-5-6-16,7-4 0 0,7-6-59 15,5-6-43-15,0-3-289 16</inkml:trace>
  <inkml:trace contextRef="#ctx0" brushRef="#br0" timeOffset="61931.4898">14822 5355 467 0,'0'0'100'0,"0"0"-44"16,0 0-23-16,0 0-24 16,0 0 37-16,0 0-16 15,0 0 5-15,0 0 5 16,0 0-16-16,0 0-7 15,0 0-17-15,0 0 8 16,0 0-26-16,0 11 18 0,0 5-11 16,0 8 8-1,0 1 6-15,0-1-2 0,6-5-1 16,0-2 6-16,6-7-15 16,-5-3 18-16,4-4-9 15,4-3 2-15,1 0 10 16,8-13 9-16,1-4-21 15,0-2 4-15,-5 1-4 16,-1 0 0-16,-2 1-7 16,2 3-2-16,-2 1-31 15,-1 3-5-15,2 4-17 16,0 3-47-16,1 3-49 16</inkml:trace>
  <inkml:trace contextRef="#ctx0" brushRef="#br0" timeOffset="63957.3606">19831 3768 618 0,'0'0'79'0,"0"0"-44"15,0 0 20-15,0 0-9 16,0 0 13-16,0 0 0 16,0-51-37-16,0 47 24 0,0 4-32 15,0 0-14-15,0 0 13 16,0 0-13-16,0 0-9 16,0 0 3-16,4 0-9 15,2 8-7-15,5 12 17 16,2 6 5-16,-1 7-7 15,1-1 7-15,-2 5 0 16,-4-1 2-16,2-3 0 16,-1-4-2-16,-1-5 0 15,-1-7 7-15,0-7-5 16,-1-3-2-16,-1-4 0 16,1-3 0-16,4 0 7 15,7 0-5-15,5-16 9 16,9-7-9-16,5-4 8 0,-5 0-10 15,-3 4 0-15,-4 0 0 16,-6 7 12-16,-1 3-12 16,-6 5 0-16,-3 2-25 15,-2 3 23-15,2 2-54 16,5 1-18-16,2 0 0 16,3 4-26-16,-3 13-55 15,-2 2-122-15</inkml:trace>
  <inkml:trace contextRef="#ctx0" brushRef="#br0" timeOffset="66184.5134">19400 6691 513 0,'0'0'118'0,"0"0"-59"16,0 0 7-16,0 0-27 15,0 0 45-15,0 0-41 16,0-3-4-16,0 3 4 16,0 0-16-16,-11 0 4 15,-7 2-31-15,-12 15 8 16,-11 8 3-16,-4 6 3 0,-7 5-14 15,-2 3 5-15,2 1 4 16,-3 4-16-16,1 1 7 16,7-4 0-16,10-9-8 15,14-7-48-15,11-8-41 16,9-6-53-16,3-11-146 16</inkml:trace>
  <inkml:trace contextRef="#ctx0" brushRef="#br0" timeOffset="68247.0055">19352 5683 208 0,'0'0'292'0,"0"0"-241"16,0 0 21-16,0 0-38 15,0 0 8-15,0 0 30 16,-18-23-63-16,15 20 41 15,-2 3-9-15,1-1-14 16,0-1-3-16,-4 1-18 0,-4 1 12 16,-1 0-14-16,-5 0-4 15,-6 0 1-15,0 1 10 16,0 8 1-16,-2 3-14 16,2 4 2-16,2 2 0 15,2 6 6-15,4 5-6 16,0 3 4-16,3 2-19 15,4 5 18-15,5 2-3 16,4 4 0-16,0 5 0 16,3 3 0-16,14 4 0 15,5-1 1-15,0-4 6 16,4-4-7-16,1-10 0 16,6-9-11-16,2-7 18 0,4-6-12 15,4-8 5-15,1-3 0 16,3-5 5-16,1 0-5 15,-2-8 0-15,0-8-1 16,-3-4 2-16,-6-2-8 16,-5-3 7-16,-8-2 0 15,-8-1 1-15,-4-3 6 16,-9-3-3-16,-3-4-4 16,0-4 3-16,-18-4-5 15,-7-4 2-15,-5-1 0 16,-3 0-6-16,-1 9 19 15,0 7-11-15,-2 10 16 16,0 8-15-16,-2 5 9 16,3 5-12-16,2 4-2 0,1 3-3 15,6 0 5-15,1 0-1 16,2 6-6-16,-1 5-25 16,5 1 16-16,2 3 3 15,3 0-32-15,6 1 10 16,2 2-15-16,6 1-43 15,0-4-41-15,3-5-160 16</inkml:trace>
  <inkml:trace contextRef="#ctx0" brushRef="#br0" timeOffset="68883.6006">19509 6029 465 0,'0'0'36'16,"0"0"-36"-16,0 0-7 15,0 0 7-15,0 0 9 16,0 0 13-16,28 4 49 16,-9-3-28-16,1-1 0 15,10 0 1-15,1 0-40 16,6 0 55-16,2-6-53 16,0-4 15-16,-2-1-20 15,0-1 8-15,-5-5-9 0,0-2 0 16,-6-4 10-16,-5-5-10 15,-2-2 0-15,-2-6 0 16,-1-1 6-16,-1 2-4 16,-3 0-2-16,-3 4 16 15,-3 7-12-15,-3 7 37 16,-2 3-39-16,2 2 3 16,-3 4 3-16,0 5-8 15,0 1 0-15,0 1-2 16,0 1-19-16,0 0-5 15,0 0-33-15,-12 0-32 16,-5 0-38-16,-5 9-66 16</inkml:trace>
  <inkml:trace contextRef="#ctx0" brushRef="#br0" timeOffset="69192.8512">19880 5680 483 0,'0'0'73'16,"0"0"-33"-16,0 0-1 15,90-51-1-15,-60 39-5 16,-2-1-15-16,-1 2 25 16,-4 6-39-16,-2 1-4 15,-6 4 7-15,0 0 4 16,-3 2-19-16,-4 16 8 0,3 7 0 15,-9 2 12-15,-2 2-10 16,0 2 0-16,0 2 27 16,-7 0-26-16,-2 1 6 15,2-1-9-15,2-1-7 16,0-2-4-16,5-7-98 16,-3-8-101-16</inkml:trace>
  <inkml:trace contextRef="#ctx0" brushRef="#br0" timeOffset="74014.6507">18463 5967 295 0,'0'0'295'0,"0"0"-229"16,0 0-50-16,0 0 64 15,0 0-67-15,0 0 16 16,0 0 43-16,0 0-45 15,0 0 17-15,0 0-23 16,0 0-12-16,0-4 58 0,-7-3-59 16,-1-2 7-1,-2 3 14-15,-8-4-28 0,0-1 17 16,-6 3-18-16,-2-1 0 16,0-3 16-16,-1-2-11 15,-1-2-5-15,0 0 23 16,2-4-17-16,-1-3 0 15,2 0-6-15,-1-4 0 16,4-1 8-16,4-3-5 16,2 1-3-16,4-1 0 15,6-1 8-15,0-3-16 16,6 2 8-16,0 4 0 16,0 5-22-16,12 6 3 15,-2 2 3-15,1 7 7 0,-3 1-10 16,0 4-2-16,1 3-60 15,0 1-42-15,-2 0 25 16,1 0-50-16,0 3-29 16</inkml:trace>
  <inkml:trace contextRef="#ctx0" brushRef="#br0" timeOffset="74418.8441">17899 5542 574 0,'0'0'71'0,"0"0"6"15,0 0-52-15,0 0 29 16,0 0-17-16,0 0-29 15,-25-50 32-15,25 33-40 16,16 0 0-16,4-2-8 16,10 1 23-16,0 4-30 15,6 2 15-15,-3 6-8 16,-1 4-12-16,-4 2 20 16,-6 0-11-16,-2 0-1 15,-2 3 21-15,-6 10-20 16,-2 1 11-16,-4 5 0 0,-3-2 6 15,-3 5-6-15,0 1-3 16,0-1 3-16,0 0 3 16,-5 3-3-16,1-4-56 15,3-6-69-15,1-3-27 16</inkml:trace>
  <inkml:trace contextRef="#ctx0" brushRef="#br0" timeOffset="79703.9841">5327 3372 663 0,'0'0'167'16,"0"0"-107"-16,0 0-17 16,0 0-3-16,0 0-19 15,0 0 27-15,0 0-48 16,0 0-5-16,0 3 3 15,0 17 4-15,0 7 15 16,0 1-3-16,3 2-12 16,-2-3 8-16,1 0-10 15,-1-5 0-15,1-5-4 16,-1-8-11-16,1-3-63 0,-2-6-48 16,0-1-42-1,0-23 21-15</inkml:trace>
  <inkml:trace contextRef="#ctx0" brushRef="#br0" timeOffset="80064.4517">5134 3330 624 0,'0'0'83'0,"0"0"-32"16,0 0-13-16,-88 14 19 15,72 6-51-15,2 8-5 16,10 10 4-16,4 5 5 15,1 7-10-15,19 2 0 16,4-3 7-16,4-11 11 16,2-12-18-16,1-10 0 0,3-10-14 15,1-6 30-15,2-8-16 16,2-22 3-16,-5-11 0 16,-4-8 5-16,-5-6-3 15,-11 3-5-15,-11 4 0 16,-3 5 0-16,-6 4 0 15,-16 8 0-15,-4 9 5 16,-1 10 4-16,-3 12-9 16,-7 0 0-16,-2 17-3 15,-1 14-17-15,4 8-6 16,9 2-51-16,14 1-75 16,13-4-70-16</inkml:trace>
  <inkml:trace contextRef="#ctx0" brushRef="#br0" timeOffset="81038.4054">8403 3324 848 0,'0'0'69'0,"0"0"-26"15,0 0-43-15,0 0 0 16,0 0-3-16,0 0 7 0,105-33-4 16,-75 43 0-16,-4 6 0 15,-4 5-14-15,-9 2 14 16,-8 3-1-16,-5 0-4 16,-10 6-1-16,-21-2 6 15,-10 1 0-15,2-3 6 16,4-7-7-16,13-9 1 15,12-4 0-15,7-8 3 16,3 0 1-16,0 0 11 16,3 0-15-16,18-12 1 15,13-5 6-15,9-2-7 16,5 1-3-16,-3-2 0 16,-8 1 6-16,-4-2-3 15,-9-3 0-15,-5-1 1 0,-10-4 18 16,-6-4-12-16,-3-1-7 15,-12-7 18-15,-19 2-10 16,-12-3 18-16,-5 5-26 16,-6 5 2-16,3 10 7 15,6 11-9-15,4 7-4 16,4 4-2-16,4 1 1 16,3 18 1-16,3 6-1 15,3 6 5-15,9 8-14 16,6 2 19-16,9 7-5 15,0-1 0-15,20 4-5 16,18-2 5-16,10-1 0 16,12-1-42-16,9-7-7 15,0-10-123-15,-4-10-190 0</inkml:trace>
  <inkml:trace contextRef="#ctx0" brushRef="#br0" timeOffset="82192.5036">12416 3442 636 0,'0'0'118'0,"0"0"-54"16,0 0-34-16,0 0-28 15,0 0 38-15,0 0-14 16,40-70-5-16,-28 65 13 16,5 5-34-16,2 0 0 15,4 0-8-15,-3 4 17 16,-3 9-17-16,-5 4 8 15,-8 4 0-15,-4 3 4 16,0-2-4-16,-7 2 0 0,-11 1 6 16,0-5 0-1,6-6-3-15,5-2-3 0,5-9 0 16,2-3-11-16,0 2 11 16,0 3-12-16,9 2 1 15,9 8 8-15,2 2 3 16,-4 3 0-16,-6 3 2 15,-7 1 6-15,-3-2-8 16,-6 1 0-16,-16-2 12 16,-9-2-3-16,-3-2 21 15,0-4 3-15,2-7-21 16,2-1 32-16,3-5-29 16,2 0-10-16,0-17 12 15,5-5-13-15,1-9 3 0,5-4-7 16,2-8-6-16,6-5-2 15,5-2 8-15,1 3-18 16,0 3 15-16,10 10-5 16,13 8 1-16,5-1-13 15,3 8-14-15,5 2 27 16,1 2-31-16,5 2 4 16,0 5 29-16,1 6-2 15,0 2 5-15,2 10-5 16,-5 14 7-16,-5 5-3 15,-9 6 3-15,-5 5-9 16,-9 4 7-16,-7 4 4 0,-5 0-1 16,0-1-1-16,-14-5 7 15,-5-3-8 1,7 0 1-16,-3 0-92 0,2-6-57 16,6-5-228-16</inkml:trace>
  <inkml:trace contextRef="#ctx0" brushRef="#br0" timeOffset="83146.9118">15398 3534 569 0,'0'0'95'0,"0"0"-74"0,0 0-17 16,0 0-4-16,-38 100 64 15,34-74-24-15,4-1-23 16,0-3 7-16,0-5-20 16,10-6 10-16,4-3-2 15,5-6-11-15,5-2 52 16,9-3-35-16,7-18-9 15,2-7-5-15,-2-1 8 16,-8 3-14-16,-14 4 2 16,-7 8 0-16,-8 7 7 15,-3 7-2-15,0 0-2 16,0 3-3-16,-16 20 3 16,-4 13-3-16,-2 6 0 0,3 2 2 15,7-3-7 1,4-1 5-16,3-5 0 0,3-5-2 15,2-5-3-15,0-8 0 16,0-6-94-16,2-11-31 16,3 0-57-16</inkml:trace>
  <inkml:trace contextRef="#ctx0" brushRef="#br0" timeOffset="83559.966">15356 3506 582 0,'0'0'152'0,"0"0"-147"0,0 0 10 15,-101 14 25-15,68 11-17 16,3 1 12-16,2 5-19 16,3 5-13-16,11 2 17 15,4 3-20-15,10-3 0 16,0 0 0-16,14-3 11 15,15-3-11-15,8-3 0 16,7-9 11-16,12-5-2 16,5-11-9-16,11-4-12 15,1-7 11-15,7-14-28 16,-8-7 18-16,-9-2-32 0,-14-4 5 16,-12 0 18-1,-13-5 2-15,-18-3 18 0,-6-1 4 16,-5-1 4-16,-24 1 15 15,-9 5-21-15,-8 6 3 16,-4 12 9-16,-3 13-7 16,-5 7-7-16,3 2 0 15,4 21-22-15,12 15-16 16,13 3-50-16,13 5-121 16</inkml:trace>
  <inkml:trace contextRef="#ctx0" brushRef="#br0" timeOffset="84662.7756">18683 3510 687 0,'0'0'24'0,"0"0"5"16,0 0-29-16,0 0-6 16,-109 21 6-16,76-2 39 15,7 1-31-15,11-3-4 16,11-2-4-16,4-1-2 15,0-1-2-15,9-4 4 16,15 3 0-16,7-2 6 16,2 0-2-16,3 2 24 15,-8 2-28-15,-4 0 0 16,-12 3-3-16,-6 5 6 16,-6 3-3-16,-6 6 40 15,-19-1-6-15,-11 2 38 16,-5-2-61-16,2-3 4 0,8-6-8 15,9-7 5-15,9-6-12 16,9-3 0-16,4-5-48 16,0 0-19-16,21-17-55 15,9-15-108-15</inkml:trace>
  <inkml:trace contextRef="#ctx0" brushRef="#br0" timeOffset="85081.4674">18596 3419 618 0,'0'0'74'15,"0"0"-13"-15,-94-11-34 16,64 11 30-16,-1 9-40 16,2 13-7-16,4 10 38 15,7 10-48-15,5 8 0 16,7 5 21-16,6-1-15 15,0 1 0-15,10-6-6 16,11-3 2-16,7-5-1 16,4-8-1-16,7-8 0 15,7-7 10-15,5-9-9 16,2-9 17-16,4 0-18 16,1-11 1-16,-3-14-25 15,-1-7 24-15,-9-2-12 0,-11-7 7 16,-13-5 3-16,-18-3-13 15,-3-4 13-15,-21 2-8 16,-19 8 0-16,-9 9-17 16,-6 12 27-16,-1 13-3 15,-2 7 8-15,0 2-17 16,-1 18-6-16,7 14-49 16,10 9 14-16,10 1-105 15,12-4-168-15</inkml:trace>
  <inkml:trace contextRef="#ctx0" brushRef="#br0" timeOffset="86289.2481">21640 3310 492 0,'0'0'68'0,"0"0"0"16,0 0-33-16,0 0 12 16,0 0-46-16,0 0 49 15,-68-18-32-15,42 25-11 16,-2 11 19-16,-3 8-8 16,-2 5 6-16,1 5 2 0,4 4 1 15,4 3 11 1,8 1-36-16,10-3 3 0,6-3-1 15,0-5-2-15,15-5 6 16,15-5-8-16,10-6 0 16,5-7 8-16,-3-7-8 15,-7-3-14-15,-11 0 3 16,-12 0 10-16,-11 0 1 16,-1 0 5-16,-3 0 2 15,-21-3 51-15,-11-4-58 16,-11 0 0-16,2 4 8 15,7 0-8-15,11 3-4 0,13 0 3 16,7 0-35 0,6 0 0-16,0 0-105 0,0-5-32 15,5-4-105-15</inkml:trace>
  <inkml:trace contextRef="#ctx0" brushRef="#br0" timeOffset="86731.898">21247 3246 599 0,'0'0'19'0,"0"0"2"0,0 0-21 15,-87 56 0-15,70-23 45 16,7 6-35-16,10 3 0 15,0 9-10-15,12 5 15 16,13 3-8-16,2 1-7 16,4-9 0-16,4-9-1 15,7-10 1-15,10-11 0 16,4-11-4-16,7-10 13 16,-2 0-1-16,-4-17-8 15,-7-10-1-15,-2-10-6 16,-9-10 6-16,-6-9 1 15,-8-10-3-15,-10-1 13 16,-13-5-7-16,-2 4-3 0,-23 7 0 16,-9 11 6-16,-9 16-6 15,-9 16 1-15,-9 16 9 16,-11 2-10-16,-4 20 0 16,1 11-4-16,7 5-14 15,15 6 10-15,15 1-47 16,13 3-56-16,11-6-42 15</inkml:trace>
  <inkml:trace contextRef="#ctx0" brushRef="#br0" timeOffset="95994.35">19322 6070 155 0,'0'0'0'15,"0"0"-4"-15,0 0-47 0</inkml:trace>
  <inkml:trace contextRef="#ctx0" brushRef="#br0" timeOffset="98095.8732">19260 5961 7 0,'0'0'79'0,"0"0"-37"16,0 0-11-16,0 0-9 16,0 0 0-16,0 0 7 0,-7-22 5 15,7 20 36 1,0 2-51-16,0 0 7 0,0-1-16 15,0-1 20-15,0 2-5 16,0 0-16-16,0 0 5 16,0 0-10-16,0 0 21 15,0 0 4-15,0 0 5 16,0-3-28-16,0-3-1 16,0 1-5-16,0-3-6 15,0 3-13-15,0-2 0 16,0 2 9-16,3 2 5 15,-3 2 5-15,0-2-15 0,0 1 18 16,0 2-3-16,0 0 12 16,0 0-5-16,0 0 24 15,0 0-5-15,0 0-3 16,0-2 22-16,0 2-32 16,0 0 19-16,0 0-25 15,0 0-3-15,-4 0-5 16,-3 14 1-16,-3 8 0 15,2 4-1-15,2-4 6 16,3-3-3-16,0-6-2 16,3-6-2-16,0-3-12 15,0-1 14-15,12-3 0 16,6 0 3-16,6 0 8 0,1-13 8 16,2-2-19-16,-8 0 10 15,-8 3-9-15,-8 2 6 16,-3 0-3-16,0 0 6 15,-10 1-5-15,-9 0-7 16,-1 3 2-16,-2 4-6 16,2 2-1-16,-3 0 7 15,5 14-11-15,3 3 8 16,5 0 6-16,7-4-13 16,1-2 4-16,2-5 3 15,0-1-11-15,3-1 14 16,9-2 0-16,5-2 13 15,2 0-11-15,-1 0 18 16,-4 0-16-16,-4-4 3 0,-7 3 9 16,-2 0-11-16,-1 1 2 15,0 0 31-15,0 0-30 16,0 0-2-16,-1 0-6 16,-5 0 7-16,-1 1-16 15,5 2 9-15,2-1-7 16,0-2-1-16,0 0 8 15,0 0 0-15,2 0-12 16,14-11 26-16,5-2-23 16,-5-1 9-16,-1 5 0 15,-9 1-6-15,-6 7 15 16,0 1-20-16,0 0 10 16,-3 10-61-16,-10 15 46 0,-1 11-4 15,8 7-84 1,6 3-29-16</inkml:trace>
  <inkml:trace contextRef="#ctx0" brushRef="#br0" timeOffset="99134.7052">19156 7134 256 0,'0'0'59'0,"0"0"-37"16,0 0 25-16,0 0-40 15,0 0 50-15,0 0-26 16,-17-49 9-16,13 35 38 16,2 0-62-16,-3 2 28 15,-2-2-8-15,-1-2-26 16,-1 1 32-16,-1 2 0 16,3 1-24-16,-2 2 19 15,2 1-37-15,4 1 11 16,-2 2-1-16,5 0-1 15,0-1-12-15,0-1 3 16,0-4 0-16,0-5-4 0,0 3 12 16,7-3-12-16,2 0 4 15,2 2 0-15,-1 3-4 16,-5 5 4-16,0 4 0 16,-5 1 4-16,0 2-4 15,0 0-4-15,0 7 1 16,0 17-13-16,0 12 16 15,0 3 0-15,5-1 2 16,3-8-2-16,2-7 0 16,2-10 6-16,-3-5-9 15,2-6 11-15,-1-2-3 16,3-4 21-16,2-14-7 16,0-7 18-16,-3-5-29 0,-7-2-4 15,-5 1-4-15,0-1 8 16,-8 6-4-16,-10 2-4 15,1 7-13-15,3 8 9 16,5 3 4-16,4 6 0 16,0 0-8-16,-2 0-7 15,3 11 15-15,-1 4-19 16,4 2 10-16,1-3-2 16,0-3 11-16,0-1 0 15,1-7-11-15,5 0 22 16,1-3-12-16,1 0 1 15,3 0 0-15,6-5 2 0,-2-4 9 16,-1 0-11 0,-7 2 0-16,-5 6 3 0,-2 1 8 15,0 0-11-15,0 0 0 16,0 0 9-16,0 0-7 16,0 0 1-16,-3 0 5 15,-9 0 5-15,2 0-24 16,2 0 11-16,0 1-14 15,4 12-39-15,4 5-53 16,0-1-42-16,19-5-227 16</inkml:trace>
  <inkml:trace contextRef="#ctx0" brushRef="#br0" timeOffset="101269.8514">22141 6949 286 0,'0'0'10'0,"0"0"28"15,0 0 17-15,0 0 14 16,0 0-21-16,0 0 76 16,0 0-77-16,0 0-31 15,30-67 35-15,-30 41-19 16,0 2 1-16,0 4-6 15,-4-1 2-15,-7 4 5 16,-1 5-15-16,0 0 0 16,-6 4 3-16,-1 3-20 15,1 1 1-15,-3 4-3 16,-1 0 8-16,4 12-16 0,-3 10 8 16,2 7-1-1,4 4-10-15,0 1 19 0,8-5-8 16,4-4 0-16,3-6 0 15,0-8-2-15,0-5 2 16,7-2 0-16,5-4 4 16,4 0-4-16,4-9 0 15,-1-12 4-15,-3 0 9 16,-6 0-13-16,-5 2 0 16,-5 8 0-16,0 5-10 15,0 2 13-15,0 4-3 16,-11 0 0-16,0 0-2 15,-2 14 2-15,3 2-1 16,8 1-10-16,2 0-6 0,0-2 16 16,4-3 1-16,9-4-8 15,1-4 11-15,1-4-6 16,-2 0-7-16,0 0-14 16,-2-10 23-16,-5-3-18 15,-3 5-2-15,-3 2 14 16,0 6-14-16,-7 0 18 15,-13 0-30-15,1 17 11 16,-2 4 12-16,6 5-39 16,11-7-141-16</inkml:trace>
  <inkml:trace contextRef="#ctx0" brushRef="#br0" timeOffset="108543.9964">23708 5261 638 0,'0'0'51'0,"0"0"36"15,0 0-30-15,0 0-37 16,0 0 39-16,0 0-35 16,0 0-24-16,0 0-5 15,-9 66 5-15,7-24 36 16,1 1-17-16,-2-2-18 15,3-5 25-15,0-8-25 16,0-7 14-16,0-5-15 0,0-8 0 16,0-5 6-1,0-1-1-15,0-2-2 0,0 0 32 16,0-15 39-16,0-12-38 16,0-11-36-16,0-5-10 15,0-6 4-15,0-5-11 16,0 4-16-16,6 0 30 15,5 8-10-15,1 9 7 16,-1 10 1-16,-1 9 5 16,-4 6-12-16,-3 6 12 15,-2 1-17-15,1 1 13 16,0 0-41-16,1 16 9 0,0 7 29 16,1 7 7-1,-2 3 6-15,-2 1-6 0,0-2 3 16,-8-5 1-16,-5-2 11 15,0-4-15-15,1-5 0 16,4-1 6-16,1-6-16 16,5-5-4-16,2-3-118 15,0-1-25-15,15 0-60 16</inkml:trace>
  <inkml:trace contextRef="#ctx0" brushRef="#br0" timeOffset="108897.0632">23934 5465 476 0,'0'0'82'16,"0"0"-31"-16,0 0-29 16,0 0 7-16,0 0 17 15,96-42-28-15,-81 30-6 16,-2 4 0-16,-7 0-6 16,-4 2 8-16,-2 2-14 0,0-1 5 15,-2 3-5 1,-9 2 0-16,2 0-31 0,-2 0 1 15,2 0-19-15,3 5 10 16,1 2-41-16,3 0-3 16,0-2-71-16</inkml:trace>
  <inkml:trace contextRef="#ctx0" brushRef="#br0" timeOffset="109382.7959">23934 5465 659 0,'9'82'89'0,"-9"-82"-57"15,11-5-1-15,8-12 18 16,2 3 45-16,3-6-67 16,-2 1 0-16,1 0-7 15,-3 2-15-15,-6 4 10 16,-6-1-13-16,-3 5 12 15,-5 1 19-15,0 5-32 16,0 1-1-16,0 2 15 16,0 0-11-16,0 0-8 15,0 0-9-15,0 10-13 16,0 4 22-16,0 0 4 16,0 0-6-16,5-3 6 15,7 0 1-15,5-5-1 0,4-1-9 16,3-5-9-16,2 0 13 15,-1-7-33-15,-4-5 1 16,-8-2 24-16,-2 6 1 16,-7 1 12-16,-4 6 8 15,0 1 8-15,0 0 22 16,0 0-38-16,-4 0 0 16,-4 11-2-16,2 1 6 15,5 0-7-15,1 0 3 16,0-3-4-16,10-1 4 15,13-1 0-15,5-6-41 16,8-1-14-16,1-4-158 16</inkml:trace>
  <inkml:trace contextRef="#ctx0" brushRef="#br0" timeOffset="110170.7292">24419 5574 651 0,'0'0'80'15,"0"0"-79"-15,0 0 9 0,0 0 58 16,0 0-6-16,0 0-12 16,73-56-37-16,-54 38-11 15,-5 0 23-15,-1 0-25 16,-7-1 0-16,-4 2 7 15,-2 0-4-15,0 1 6 16,0-1-9-16,-10 5 4 16,2 4 1-16,2 2-5 15,3 4 5-15,3 2-15 16,0 0 10-16,0 0-5 16,0 3-12-16,0 12-16 15,7 4 33-15,7 3 0 0,1 0-4 16,3 0 4-16,-3 0 7 15,-2-1-7-15,-6-1-4 16,-3-4 4-16,-4-1 10 16,0-5-10-16,0-3 0 15,0-3-6-15,-2-1 8 16,2-3-4-16,0 0-18 16,0-1 20-16,0-15 7 15,12-3-7-15,3 1-3 16,4 2 3-16,1 6 4 15,-1 0 12-15,0 1-8 16,-1 4-4-16,2 0 5 16,2 5-9-16,1 0-2 0,2 0-7 15,-1 5-149 1,-9 3-117-16</inkml:trace>
  <inkml:trace contextRef="#ctx0" brushRef="#br0" timeOffset="110534.8334">24868 5382 618 0,'0'0'180'0,"0"0"-180"16,0 0 12-16,0 0-10 16,0 0 16-16,0 0-6 15,-9 100 37-15,9-66-21 16,2 1-4-16,3-2-17 15,0-4 1-15,-4-3 2 16,2-6-10-16,0-6-18 0,2-8-43 16,4-6-126-1,6-5-67-15</inkml:trace>
  <inkml:trace contextRef="#ctx0" brushRef="#br0" timeOffset="110853.2201">25122 5417 783 0,'0'0'91'0,"0"0"-14"15,0 0-33-15,0 0-21 16,-96-8 28-16,80 13-51 0,7 5 10 16,6 2-20-1,3 5 2-15,0 0 8 0,4 4 0 16,17-1-1-16,6-3-3 15,1 2 4-15,-2-1-5 16,-7 1 5-16,-8 1-11 16,-10 2 11-16,-1 1 0 15,-15 2 3-15,-17 0 6 16,-6 3 6-16,-4-1-9 16,2 1 12-16,5-1-11 15,6-1-7-15,5 1-27 16,3-3-161-16,3-7-143 15</inkml:trace>
  <inkml:trace contextRef="#ctx0" brushRef="#br0" timeOffset="111670.7934">21685 6839 635 0,'0'0'59'0,"0"0"25"16,0 0-25-16,0 0 5 15,0 0 8-15,0 0-61 16,-6-5-1-16,6 5-10 16,0 15 2-16,3 8 16 15,6 8 5-15,0 2-6 16,1 1 26-16,1-2-39 15,-2 0 17-15,4-5-21 16,-1-4 3-16,3-4 5 16,-3-7-8-16,4-5-59 15,1-7-11-15,10 0-88 0,-5-19-50 16</inkml:trace>
  <inkml:trace contextRef="#ctx0" brushRef="#br0" timeOffset="112107.2499">22320 6653 646 0,'0'0'108'15,"0"0"-99"-15,0 0 56 16,0 0 15-16,0 0-18 0,0 0-52 15,-37-17 4-15,18 35-10 16,-2 5-1-16,1 2 1 16,2-4 33-16,9-4-28 15,5 0-6-15,4-4-3 16,0 0 1-16,0 0-1 16,12-2 0-16,9-1 11 15,4 0 4-15,9-1-5 16,2 1-10-16,-4 2 3 15,-6 0 4-15,-7 6-4 16,-6 0-3-16,-9 3 0 0,-4 5 3 16,0 2-1-1,-9 2-2-15,-16 1 14 0,-3-1-6 16,-2-4 32-16,1-7-40 16,6-4 2-16,3-6-2 15,7-1 0-15,2-4-40 16,0-3-64-16,0-1-137 15</inkml:trace>
  <inkml:trace contextRef="#ctx0" brushRef="#br0" timeOffset="113416.9263">23619 6738 516 0,'0'0'0'0,"0"0"-328"0</inkml:trace>
  <inkml:trace contextRef="#ctx0" brushRef="#br0" timeOffset="114722.3427">23619 6738 716 0,'-59'-73'113'0,"59"70"-36"15,0 3-77-15,0 0-3 16,-2 15-1-16,-2 10 4 0,2 3 46 16,2 5-25-16,0-3 30 15,0-2-47-15,0-4 17 16,0-3 3-16,0-5-22 16,0-6 10-16,0-3-12 15,0-6 0-15,0-1 8 16,0 0-7-16,0 0-1 15,0-1 32-15,0-15-13 16,0-8 29-16,0-10-48 16,0-5 0-16,0-2-15 0,4-1 15 15,9 4-10 1,3 2 7-16,2 8-9 0,1 8 4 16,-4 9 1-16,-1 6 2 15,-4 5-16-15,1 0 8 16,-1 13-8-16,-2 13 21 15,-5 6-1-15,-3 8 1 16,-3-1 0-16,-17 0 0 16,-3-2-1-16,-1-8 1 15,6-5 0-15,5-7 4 16,6-6-4-16,6-5-34 16,1-6-64-16,0 0-15 15,0 0 72-15,15-8 4 16,3-3-13-16,2 2 23 15,-2 8-9-15,-4 1 34 0,-3 0 0 16,-1 3 2 0,0 8 10-16,0 1 14 0,1 1 16 15,-1-6 11-15,5 2-22 16,2-4 21-16,5-5-9 16,3 0-10-16,7 0 41 15,-1-7-53-15,-1-6-13 16,-3-1 5-16,-9 2 0 15,-5 4-8-15,-7 2-3 16,-3 1 10-16,-3 2-12 16,0 1 2-16,0 1-7 15,-8 1 3-15,2 0-11 0,-1 6 7 16,0 8-8 0,2 1 12-16,5 1-14 0,0-1 7 15,0 0 11-15,9-5 2 16,6 0 5-16,2-7 3 15,3-3-10-15,4 0 0 16,1-6 13-16,-2-9-12 16,-2 0-1-16,-7-1 13 15,-4 4-12-15,-7 4 15 16,-3 4 4-16,0 1-8 16,0 3 29-16,0 0-41 15,-3 0-1-15,-7 9-7 16,-1 9 1-16,6 4 7 15,2 5-18-15,3 1 18 16,0-6-6-16,8-2 6 0,8-11 0 16,-2-4 5-16,5-5-3 15,1 0 16-15,2-14-18 16,-3-9 0-16,-5-4 22 16,-8 4-22-16,-1 3 0 15,-5 4-3-15,0 2 6 16,0 3 1-16,0 6-4 15,0 1 0-15,0 4-14 16,0 0 14-16,0 0-32 16,0 4 0-16,0 15-9 0,3 8 40 15,0 6-5 1,-1 2 6-16,-2-2 0 0,0 0 4 16,0-6-4-16,0-1 3 15,0-6-2-15,-8-2-2 16,0-2-36-16,-1-3-32 15,1-4 32-15,5-5-44 16,2-4-1-16,1 0 82 16,0-6 6-16,9-8 0 15,6 0 20-15,9-3-20 16,3 0 67-16,7 0-31 16,2-3-35-16,7-4 13 15,0 5-20-15,2-3-71 16,-10-2-322-16</inkml:trace>
  <inkml:trace contextRef="#ctx0" brushRef="#br0" timeOffset="115756.131">24807 6769 544 0,'0'0'28'0,"0"0"-3"0,0 0-25 15,0 0 2-15,0 0 19 16,0 0-21-16,-7-15-16 15,7 15-64-15,0 0-28 16,0 0-27-16</inkml:trace>
  <inkml:trace contextRef="#ctx0" brushRef="#br0" timeOffset="116115.5696">24932 6740 659 0,'0'0'109'16,"0"0"-41"-16,0 0 24 0,0 0-19 16,0 0-23-16,0 0-31 15,-79 7 0-15,52 9-19 16,6 1 12-16,5 0-11 16,7-4-1-16,9-1 0 15,0 0-6-15,6-2 8 16,19-2-2-16,11-1 4 15,4 2-1-15,3 3 12 16,-8 5-15-16,-10 6-6 16,-10 2-4-16,-10 8 12 15,-5 0-4-15,-6 3 2 16,-16-2 0-16,-6-5 1 0,-6-2 7 16,3-3-7-16,-1-3 0 15,6-3 7-15,2 1-16 16,1-2-34-16,3-4-148 15,0-5-77-15</inkml:trace>
  <inkml:trace contextRef="#ctx0" brushRef="#br0" timeOffset="117128.6896">22152 7586 628 0,'0'0'106'0,"0"0"11"0,0 0-89 16,0 0 64-16,0 0 5 15,0 0-77-15,-33-16-18 16,15 19-1-16,-3 6 11 16,2 2 10-16,5-1-22 15,7-2 4-15,0 2-2 16,4-2-2-16,3 3-17 16,0 3 14-16,0-2 3 15,0 1-9-15,1-2 9 16,15 1 0-16,5-3 12 15,6 0-1-15,4 0-8 0,-2 0-3 16,-4-1 4 0,-8 3 2-16,-7-3-6 0,-5 5 6 15,-5-1-6-15,0 5 0 16,-5 5 0-16,-15-1 17 16,-5 4-16-16,-3-3 27 15,1-2-27-15,5-4 1 16,3-4-2-16,8-1-39 15,3-3-97-15,2-7-99 16,1-1-318-16</inkml:trace>
  <inkml:trace contextRef="#ctx0" brushRef="#br0" timeOffset="118586.5541">23611 8154 603 0,'0'0'76'15,"0"0"-19"-15,0 0-7 16,0 0-24-16,0 0-20 15,0 0 9-15,4 32 17 16,-4 10-23-16,0 7 68 16,-1 1-68-16,1 1 22 0,0-4-17 15,0-4-11 1,0-7 23-16,3-7-25 0,3-9-1 16,-2-9 3-1,-1-5-1-15,-2-5 9 0,1-1-10 16,-2 0 3-16,0-9 33 15,0-15-37-15,0-10-3 16,0-3 2-16,0-8-23 16,0-1 6-16,0-2-7 15,0-3-7-15,12 3 27 16,4 5-28-16,1 8-3 16,4 6 16-16,-2 11-17 15,-2 4 29-15,0 6-4 16,-2 7-19-16,-1 1 19 15,-7 12-12-15,-5 17 12 0,-2 10 7 16,-8 4 10 0,-13 0 8-16,-2-4-5 0,1-4-3 15,2-5 28-15,0-6-33 16,5-6 0-16,6-5-1 16,1-7-39-16,6-6-115 15,2 0-305-15</inkml:trace>
  <inkml:trace contextRef="#ctx0" brushRef="#br0" timeOffset="119051.4521">23839 8479 608 0,'0'0'17'0,"0"0"0"15,0 0 1-15,0 0 101 16,0 0-41-16,88-6-18 15,-45-14-27-15,2 0-19 16,-10 1-15-16,-6 3 1 16,-14 6 0-16,-5 0-6 15,-9 4 6-15,-1 2 0 16,0 1-4-16,0 2 13 16,-8 1-20-16,-4 0-4 15,-3 1-18-15,-1 10 30 16,6 3-9-16,0-1 8 15,9-4-3-15,1 1 7 0,0-4-13 16,0-1 10-16,6 1 3 16,16-6-8-16,8 0 5 15,6-7-3-15,2-8-4 16,-2 0-46-16,-8 2 33 16,-12 5-7-16,-7 2-3 15,-9 4 23-15,0 1 16 16,0 0-6-16,-5 1 0 15,-7 0 6-15,-1 1-8 16,2 5 2-16,3 1-18 16,4-2 15-16,0 0-25 15,4 0-4-15,0-2-70 16,0-3-102-16</inkml:trace>
  <inkml:trace contextRef="#ctx0" brushRef="#br0" timeOffset="119843.7776">24124 8341 481 0,'0'0'194'0,"0"0"-86"15,0 0-57-15,0 0-37 16,0 0 30-16,-80 11-42 15,72 10 7-15,6 3-9 0,2 1-3 16,0-3 3 0,16-4 0-16,1-5 2 0,5-6-6 15,2-6 12-15,0-1-2 16,0 0-6-16,0-13 3 16,-4-4-12-16,-6 3 5 15,-9 2-6-15,-5 4-1 16,0-1 7-16,-2 4 2 15,-11 2-21-15,-4 3-17 16,4 0 40-16,4 0-34 16,6 0 25-16,3 4-21 15,0-2-19-15,3 0 44 0,10-1-2 16,8-1 14-16,4 0 0 16,4 0-7-16,5-8 1 15,2-6-8-15,-3-4 10 16,-3-2-3-16,-5-4 0 15,-10 0 0-15,-3 1 8 16,-9 3 3-16,-3 6-2 16,0 3 47-16,0 4-2 15,0 5-10-15,0 2-40 16,0 0 0-16,-6 9-8 16,-4 18-15-16,-4 8 19 15,3 4-5-15,3 1 6 16,2-6-1-16,0-5 0 15,3-7 0-15,-1-10-10 16,1-4 10-16,3-7 0 0,0-1 6 16,0 0-2-16,0-12 27 15,3-13-23-15,10-6 9 16,1-2-32-16,3-3 15 16,1-2 0-16,0-3-15 15,0 3 26-15,1 6-19 16,-3 9 8-16,-5 13 0 15,1 7-8-15,-3 3 8 16,0 8-13-16,2 15 12 16,-4 12-4-16,-7 4 5 0,0 3 0 15,-7 0 7 1,-16-5 12-16,-4-1-19 0,-3-1 0 16,-1-6-1-1,-2-4-51-15,-1-8-80 0,-6-7-226 16</inkml:trace>
  <inkml:trace contextRef="#ctx0" brushRef="#br0" timeOffset="121904.9099">21976 7560 648 0,'0'0'54'0,"0"0"13"16,0 0-2-16,0 0-37 15,0 0 2-15,0 0-3 16,-84-11-17-16,50 38 3 16,-2 8-13-16,8 8 10 15,7 6-8-15,11 3 4 0,10 3-6 16,1-8 3 0,24-4 5-16,14-10-15 0,7-9 7 15,14-9 0-15,7-13 32 16,3-2-26-16,0-10-1 15,-7-17 18-15,-6-4-20 16,-12-7 9-16,-11-1-12 16,-12-4 14-16,-14-2-11 15,-8 3-3-15,-14 3-16 16,-20 2 13-16,-15 4-2 16,-7 8 5-16,1 3 0 15,-2 10 1-15,7 5-5 16,11 7 4-16,8 0-16 15,7 1 11-15,8 16-35 0,10 4-35 16,6 9-22-16,4 5-16 16,24 1 81-16,7-2-197 15</inkml:trace>
  <inkml:trace contextRef="#ctx0" brushRef="#br0" timeOffset="122557.994">22393 8073 555 0,'0'0'82'16,"0"0"-5"-16,0 0-35 15,0 0-42-15,0 0-10 16,0 0 4-16,-3 62 6 16,21-15 41-16,6 11-38 15,10 2 27-15,5 4 31 16,9 4-46-16,9 3 28 15,7-2-27-15,7-2-13 16,7-10 30-16,9-9-33 16,8-7 0-16,11-15 6 15,1-6-5-15,2-4 8 0,-4-8-9 16,-6-5 7 0,-8-3 2-16,-10 0-9 0,-8-3 0 15,-13-12 2-15,-13 1 1 16,-10-3 0-16,-12 0-3 15,-11-3 3-15,-9-2-25 16,-5 1-6-16,0 3-47 16,-15 5 47-16,-3 5-34 15,-4 6 9-15,0 2-12 16,2 0-91-16,2 0-1 16</inkml:trace>
  <inkml:trace contextRef="#ctx0" brushRef="#br0" timeOffset="122857.3584">23736 8649 390 0,'0'0'395'16,"0"0"-289"-16,0 0-99 16,0 0-7-16,0 0 29 15,0 0-16-15,-8 0-5 16,29 14-8-16,4 5 0 15,5 6 11-15,0 6-11 16,-7-1 0-16,-4 3 4 16,-8-3 3-16,-6-3-7 0,-5 1 17 15,0 0-9 1,-5-3 37-16,-9-3-27 0,-4-2-10 16,0-1-8-16,-1-2 3 15,0-5-6-15,3-2-44 16,2-3-119-16,0-5-117 15</inkml:trace>
  <inkml:trace contextRef="#ctx0" brushRef="#br0" timeOffset="126209.8751">21562 9842 702 0,'0'0'34'0,"0"0"14"16,0 0-48-16,0 0-3 16,0 0 1-16,0 0-10 0,0 0 2 15,-14 41 8-15,14-13 2 16,0 8-5-16,7 2 5 16,3 3-69-16,-2 1-93 15,1-7-131-15</inkml:trace>
  <inkml:trace contextRef="#ctx0" brushRef="#br0" timeOffset="126361.6876">21703 10524 384 0,'0'0'33'16,"0"0"52"-16,0 0-75 16,-21 82 13-16,16-64-23 15,1 5 3-15,1 1 6 16,2 6-9-16,1 1-59 15,-4 1-160-15</inkml:trace>
  <inkml:trace contextRef="#ctx0" brushRef="#br0" timeOffset="126555.3289">21627 11318 514 0,'0'0'37'0,"0"0"-5"15,0 0-28-15,0 0 2 16,0 0-6-16,-2 92 9 16,2-58-4-16,-3 5-5 15,-1 8-10-15,-5 3-62 0,0-1-65 16,1-2-197-16</inkml:trace>
  <inkml:trace contextRef="#ctx0" brushRef="#br0" timeOffset="126699.6611">21603 11942 359 0,'0'0'75'0,"0"0"35"16,0 0-61-16,4 73 38 16,-4-60-48-16,0-2-20 15,0-2 32-15,0 2-47 16,0 1-3-16,0-3-2 16,0 1-76-16,0-8-69 15</inkml:trace>
  <inkml:trace contextRef="#ctx0" brushRef="#br0" timeOffset="127049.149">21052 11976 724 0,'0'0'31'0,"0"0"-18"15,0 0 31-15,0 0-18 16,0 0 1-16,0 0-27 16,-17-26 0-16,18 55 4 15,17 9 28-15,6 6 21 0,4-1-53 16,3 1 0-16,4-5 33 16,-1-3-33-16,2-8 0 15,5-3 5-15,0-10 1 16,11-10 8-16,1-5-14 15,6-3 0-15,4-24 5 16,-2-11-5-16,-3-6-15 16,-6-8 9-16,-9 2-12 15,-7 2-39-15,-12 5-88 16,-11 5-184-16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0:03.67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768 10302 646 0,'0'0'31'16,"0"0"-12"-16,0 0-19 16,0 0-11-16,0 0 11 15,0 0 2-15,0 0 10 16,84 42-2-16,-39-44 43 16,7-18-29-16,0-8 14 15,1-1-38-15,-3-5 9 0,-5-4-5 16,-5 2-1-1,-12 5-3-15,-14 6-5 0,-13 5-2 16,-1 7 6-16,-23 5-14 16,-13 8 14-16,-6 0-19 15,-1 5 14-15,5 11 6 16,7-1-1-16,16-1 5 16,5-4-6-16,10 0 2 15,0 0-7-15,19 2-9 16,15 4 16-16,10-1 0 15,11 3 2-15,6-1 8 16,-1 2-7-16,-7 4-3 0,-9 4 5 16,-13 5-3-1,-10 7-2-15,-12 8-31 0,-5 4 1 16,-4 4-43-16,0-4-70 16</inkml:trace>
  <inkml:trace contextRef="#ctx0" brushRef="#br0" timeOffset="1194.2888">1013 11047 641 0,'0'0'8'16,"0"0"51"-16,0 0-43 15,0 0-6-15,0 0-8 16,0 0 0-16,-13-5 12 0,13 3 6 15,7-1-20-15,10-1 3 16,8-2 32-16,6-3-31 16,2 0 7-16,6-2-11 15,-1-2 5-15,0-3 9 16,-2 2-14-16,-8-3 0 16,0 1-7-16,-10 2 6 15,-10 3-1-15,-5 5 2 16,-3 3 0-16,0 3-4 15,-15 0 4-15,-6 0 0 16,-9 11 0-16,0 4 1 16,8-4-1-16,10-3 0 0,9-1 2 15,3-1-7-15,7 3-15 16,15 3 20-16,16-1 2 16,7-3-2-16,7-2-9 15,6 1-4-15,0 3-31 16,-8 4 26-16,-6 10-46 15,-11 7-10-15,-14 10-21 16,-14 8-73-16</inkml:trace>
  <inkml:trace contextRef="#ctx0" brushRef="#br0" timeOffset="3914.8848">8111 10738 628 0,'0'0'120'15,"0"0"-120"-15,0 0-8 0,0 0 8 16,0 0 0-16,84-37 33 16,-50 18-28-16,0-6 0 15,-1 0 24-15,-1 0-11 16,-7 0-17-16,-2 5 25 16,-7-3-18-16,-7 3 6 15,-7 3 4-15,-2-1-16 16,0 1 19-16,-8 0-21 15,-14 2-7-15,-7 2 7 16,-3 5 0-16,2 4-6 0,3 2 6 16,7 2 0-16,7 0 3 15,10-2 3-15,3 1-2 16,0 1-8-16,5 0-39 16,14 0 25-16,9 0 17 15,6 0 1-15,2 1-2 16,0 6 2-16,-6 0-5 15,-6 5 4-15,-7 3 1 16,-6 5-2-16,-7 5-3 16,-4 5 5-16,0 6 33 15,-19 0-13-15,-2-1 16 16,-3-2-8-16,6-5-18 16,4-5-2-16,6-6-8 15,5-3-25-15,3-6-65 0,0-8-91 16,3-1-253-16</inkml:trace>
  <inkml:trace contextRef="#ctx0" brushRef="#br0" timeOffset="5812.0376">8999 10406 658 0,'0'0'115'16,"0"0"-104"-16,0 0-10 16,0 0 74-16,0 0-8 15,0 0-4-15,1-13-16 16,13-11-25-16,8-5-5 15,5-6-14-15,0 0-3 16,3-2 9-16,-2 0-7 16,-3 1 7-16,-8-1-9 15,1 4 0-15,-11 5 3 16,-4 6 0-16,-3 5-3 16,0 5 14-16,0 8-10 15,-3 3 16-15,-4 1-20 16,-11 3 0-16,0 21-10 15,-9 12-2-15,-2 15-5 0,7 7 15 16,9 3 4-16,7-1-7 16,6-4-10-16,0-6 15 15,0-8 10-15,13-13-10 16,0-5 0-16,2-12-6 16,-1-2 11-16,4-10-10 15,-1 0 4-15,0 0 1 16,-1-11 9-16,-3-8-9 15,-8-3-21-15,-3-1-2 16,-2 1-33-16,0 2-2 16,-12 4 4-16,-4 3-32 0,10 4 84 15,1 5-18-15,5 1 13 16,0-2 13-16,0 0-12 16,16-6 6-16,7-3-1 15,7-3 1-15,3-3 11 16,4 0-3-16,2 0-8 15,-3-1 35-15,-2 1-23 16,-6 1 2-16,-5 5-14 16,-10 4 3-16,-7 6 14 15,-6 4-8-15,0 0-8 16,-3 0 43-16,-15 14-42 0,-6 5 1 16,-2 7-3-1,5-2 0-15,9 1-2 16,6-6 2-16,6-1-9 15,0-4 3-15,16-5 12 16,5-6 4-16,4-3-6 0,2 0 3 16,1-9 12-16,-2-6-19 15,-5-1 0-15,-10 2 6 16,-6 2 1-16,-5 3-14 16,0 1-7-16,-16-1-7 15,-6 3 9-15,-4 5-35 16,4 0 45-16,4 1-5 15,9 0 14-15,6 0 7 16,3 0-14-16,0 0 10 16,0 0-25-16,0 0 0 0,10 0 15 15,13 0-1-15,8-9 3 16,6 0 3-16,1-3-5 16,-3-3-10-16,-9 2 5 15,-1-1-8-15,-6 2 2 16,-6 2 11-16,-3 3-1 15,-6 4 8-15,-4 1 0 16,0 2 33-16,0-2 33 16,0 2-59-16,0 0-11 15,0 0 11-15,0 0-14 16,0 2-10-16,6 10 3 16,2 2 7-16,5 0-10 0,4-1 10 15,3-5 0 1,7-4-4-16,11-4 5 15,5 0-2-15,8-12-60 0,2-5-168 16</inkml:trace>
  <inkml:trace contextRef="#ctx0" brushRef="#br0" timeOffset="7838.9356">10495 9803 655 0,'0'0'78'0,"0"0"-13"16,0 0-12-16,0 0 3 15,0 0-47-15,0 0 4 16,0 0-26-16,-30 44 15 16,24-3-2-16,2 2 19 15,2 1-10-15,2-3-9 16,0-3-1-16,8-5 1 15,12-5-2-15,9-3 0 0,2-9-1 16,7-10-16 0,3-6-62-16,-1-3-122 0</inkml:trace>
  <inkml:trace contextRef="#ctx0" brushRef="#br0" timeOffset="8774.0031">10751 9977 687 0,'0'0'146'0,"0"0"-97"15,0 0 43-15,0 0-21 0,0 0 4 16,23-77-14 0,-19 62-47-16,1-2 17 0,1-2-31 15,0 0 8-15,0 2-8 16,-3 4 0-16,0 4 0 15,0 4-2-15,-3 4-15 16,1 1-4-16,-1 0-18 16,0 0-21-16,0 0 15 15,0 0-44-15,0 0-8 16,0 0 49-16,0 1 29 16,0 6 11-16,0-3 7 15,0-2 1-15,0-2-9 0,0 0 25 16,0 0-1-16,0 0 35 15,0 0-20-15,-1 0 10 16,-4 0-40-16,1 0-1 16,1 5-10-16,0 6 4 15,0 6-27-15,-2 5 26 16,1 2 7-16,1-2 1 16,-1-3 0-16,2-6 1 15,2-4 33-15,0-5-15 16,0-2-19-16,0-2 21 15,0 0 0-15,0 0 62 16,0-8-25-16,6-9-20 16,6-10-24-16,0 1-14 15,0-1 0-15,-6 3 5 0,-2 2-1 16,-2-2-2-16,-2 9-2 16,0 1 6-16,0 7-8 15,0 6 2-15,0 1-4 16,0 0 2-16,0 8-27 15,0 12 26-15,0 10 1 16,-2 5 4-16,2-4 3 16,0-2-5-16,0-7-4 15,8-5 2-15,8-5 2 16,5-4-6-16,6-8-7 16,11 0-33-16,7-19-40 0,0-11-135 15,-5-2-278-15</inkml:trace>
  <inkml:trace contextRef="#ctx0" brushRef="#br0" timeOffset="8938.8768">11135 9813 682 0,'0'0'96'0,"0"0"-86"15,0 0-2-15,0 0-2 16,0 0-6-16,0 0-2 15,88-46-53-15,-63 45-79 16,-11 1-93-16</inkml:trace>
  <inkml:trace contextRef="#ctx0" brushRef="#br0" timeOffset="9074.1554">11178 9983 454 0,'0'0'123'0,"0"0"-51"15,0 0-22-15,0 0-46 16,0 0 35-16,0 0 40 15,0 0-47-15,72-27-32 16,-20-1-41-16,1 0-148 16</inkml:trace>
  <inkml:trace contextRef="#ctx0" brushRef="#br0" timeOffset="9440.5628">11584 9743 531 0,'0'0'226'16,"0"0"-144"-16,0 0-1 15,0 0-21-15,0 0-60 16,0 0 18-16,-22 29-18 16,22-7-4-16,0-1 3 15,1-1 1-15,14-6 0 16,2-5 0-16,0-6 0 15,4-3-1-15,-1 0 1 16,0 0-9-16,-3-10 6 16,-4-2-3-16,-5-2-6 0,-5 0 12 15,-3-1 0-15,0 1-2 16,-6 1 2-16,-9 4 0 16,-5 2-6-16,0 6 6 15,-2 1-7-15,0 0 7 16,1 0-41-16,6 10 9 15,1 4-71-15,5-4-17 16,4 3-171-16</inkml:trace>
  <inkml:trace contextRef="#ctx0" brushRef="#br0" timeOffset="11295.2112">12245 9649 390 0,'0'0'344'0,"0"0"-295"15,0 0-41-15,0 0 15 16,0 0 27-16,0 0 34 16,3 2-48-16,1-2 22 15,4 0-56-15,5-14 0 16,1-2 30-16,0-1-32 15,0 0 0-15,-3 0 0 16,2 0 2-16,-4-1-3 16,-2 1 2-16,2 2-1 0,-5 3 0 15,1 5-2-15,-2 2-7 16,-2 5-7-16,-1 0-21 16,0 0-11-16,0 0-10 15,0 10-46-15,-1 7 83 16,-7 0-82-16,2-3-97 15</inkml:trace>
  <inkml:trace contextRef="#ctx0" brushRef="#br0" timeOffset="11820.3457">12277 9660 507 0,'0'0'148'0,"0"0"-79"16,0 0-37-16,0 0 18 16,0 0 9-16,0 0-9 15,52-89-12-15,-39 62-19 16,-1 1-5-16,-1-1-7 15,-5 0-6-15,-1-1 35 16,-4 3-29-16,-1 3 4 16,0 5-11-16,0 9 17 0,0 4 7 15,0 2-24-15,0 2 1 16,0 0-19-16,0 7 15 16,0 16-19-16,0 5 16 15,0 3 6-15,8-3 0 16,10-5-3-16,6-6 7 15,1-3 0-15,6-8-4 16,2-4 0-16,3-2 11 16,0 0-10-16,-3-2 2 15,-10-5-3-15,-7 2 7 16,-9 5-24-16,-7 0-4 16,0 0-34-16,-5 14 52 0,-17 10 3 15,-10 2 3 1,-2-1-3-16,0-3-16 0,8-8 14 15,9-5-100-15,2-7-36 16,1-2-143-16</inkml:trace>
  <inkml:trace contextRef="#ctx0" brushRef="#br0" timeOffset="11948.2657">12397 9564 768 0,'0'0'91'16,"0"0"-84"-16,0 0-7 15,0 0 0-15,0 0-23 16,127-44-10-16,-47 13-188 0</inkml:trace>
  <inkml:trace contextRef="#ctx0" brushRef="#br0" timeOffset="12577.0994">13068 9303 809 0,'0'0'118'15,"0"0"-62"-15,0 0-46 16,0 0-1-16,-82 27 19 0,65-1-25 16,4-1 16-1,8-1-19-15,5-1 0 0,0-4-6 16,7-1 6-16,10 1 0 15,7-2 7-15,2 0-5 16,-4 0 1-16,-3-1-3 16,-8 3-5-16,-9 1 5 15,-2 0 3-15,-3 4 1 16,-16-2-2-16,-3-4 7 16,3-5 0-16,10-7-9 15,3-5 0-15,6-1-15 16,0-4 3-16,10-16-27 15,17-7-19-15,9 1 21 16,7 2 31-16,-3 5-6 16,-2 6 8-16,-8 1 4 0,-4 3 3 15,-2 1 8-15,-3 1 35 16,-1-3-31-16,-1-2 21 16,1-5-12-16,2-5-2 15,3-7 19-15,-4-4-39 16,-1-2 5-16,-4-1 3 15,-9 4 2-15,-2 2-12 16,-4 5 0-16,-1 6 2 16,0 9-4-16,0 5 6 15,-4 5 0-15,-4 0-4 16,-2 3-8-16,-5 19 7 16,3 4 1-16,1 6-10 0,10 2 0 15,1-1 3 1,6-3 7-16,17-4 4 0,5-6-4 15,9-9-6-15,5-11-68 16,-2-2-122-16,-7-20-266 16</inkml:trace>
  <inkml:trace contextRef="#ctx0" brushRef="#br0" timeOffset="12711.3177">13421 9414 844 0,'0'0'84'16,"0"0"-84"-16,0 0-80 16,78-71 0-16,-26 44-103 0</inkml:trace>
  <inkml:trace contextRef="#ctx0" brushRef="#br0" timeOffset="13717.2712">13824 9422 722 0,'0'0'99'0,"0"0"7"16,0 0-42-16,-80 14 33 15,63-6-47-15,2 3-2 16,7-1-37-16,6 1-2 16,2 2-13-16,0-3 4 15,4-1-2-15,14-2 1 0,2-4 2 16,4-3 5-16,-2 0-6 15,-8 0-33-15,0-10 13 16,-9 0-20-16,-5-2 6 16,0 1 13-16,-21 3-18 15,-7-1 32-15,2 6-11 16,4-2 18-16,5 3 0 16,8 2 0-16,6-1 0 15,3 1-9-15,0 0 9 16,0 0-8-16,5 0-1 15,16 1 9-15,3 4 11 16,10-5-11-16,8 0-2 16,-1-1-8-16,-3-13-18 0,-3-4-9 15,-5-2 4 1,-9 2 10-16,0-1 23 0,-6-1 0 16,0 1-1-16,-4-2-6 15,-1 3 14-15,-6 1-2 16,1 1 8-16,-1 4-1 15,-4 4 15-15,2 1-27 16,-2 6 1-16,0 1 31 16,0 0-22-16,-15 16-10 15,-3 15 0-15,-1 8-6 16,5 2 6-16,8-3 6 16,5-7 1-16,1-8-5 0,0-8 2 15,10-6-1 1,9-9-2-16,3 0 0 0,6-17 30 15,5-15-31-15,-2-9 0 16,-3-5-2-16,-5 1 0 16,-6 3-2-16,-9 9-8 15,-3 4 12-15,-5 7 38 16,0 5 14-16,0 8 6 16,0 3 12-16,0 6-15 15,0 0-14-15,0 0-41 16,0 12-9-16,0 16-2 15,-7 5 11-15,4 4 0 16,0-2 9-16,3-8-8 16,0-3-2-16,0-7-69 15,2-7-39-15,12-10-21 0,5 0-49 16,0-15 24-16,-1-11-17 16,-2-3-82-16,-7 2 254 15,-1 5 85-15,-3 8 110 16,-4 6-37-16,1 5-49 15,-2 3-17-15,0 0-12 16,0 4-62-16,0 17-15 16,0 4 9-16,0 3 3 15,0 0 11-15,0-2-26 16,-5-5 0-16,0-6 5 0,2-5-2 16,3-6 8-1,0-3-11-15,0-1 0 0,0 0 1 16,0 0 3-16,0 0-3 15,13-4 20-15,9-5-18 16,5-1-6-16,1-1-12 16,-1 2-119-16,-5-2-101 15</inkml:trace>
  <inkml:trace contextRef="#ctx0" brushRef="#br0" timeOffset="15122.2518">14876 8917 756 0,'0'0'118'0,"0"0"-55"16,0 0-34-16,0 0-2 16,0 0-23-16,0 0 9 15,-57 83 10-15,51-51-18 0,6 1 4 16,0 1-9-16,4-4 0 16,7-2 7-16,1 0-7 15,0-6-1-15,-6-2-2 16,1-3 6-16,-2-6-3 15,-5-2 0-15,0-5-12 16,0-1-12-16,0-3-8 16,0 0-1-16,0 0 23 15,0 0-33-15,2 0 5 16,3 0-1-16,4 0 19 0,3-7 16 16,8-5-1-1,1 4 5-15,7-1 11 0,-1-1 19 16,7 0-9-16,2 3-2 15,-1-2-1-15,3 0 6 16,-6 0-19-16,-6-3 9 16,-5 0-14-16,-8-2 7 15,-3-1-4-15,-2 2-6 16,-5 2 9-16,-3 3 2 16,0 2-8-16,0 3 0 15,0 3 1-15,0 0 9 16,-4 0-20-16,-7 5 7 15,2 9 3-15,3 3 0 16,5 0 0-16,1 3-5 16,0-6 3-16,3 1 4 0,9-3-1 15,7-9 0-15,5-3 1 16,3 0 6-16,4-1-8 16,0-13 2-16,-2-3-2 15,-7-1 5-15,-2-1-5 16,-10 2 0-16,-3 3-10 15,-7 0 3-15,0 3-3 16,0 0 10-16,-1 1 0 16,-6 0-6-16,4-2 2 15,3 1 4-15,0 0-11 16,0 0 10-16,14 0-16 16,8 0-4-16,7 2 9 0,3 3-10 15,-1 4 22-15,-1 2-13 16,-3 0-10-16,-8 0 22 15,-7 14-20-15,-5 5 20 16,-7 3 1-16,0-1 14 16,-2 2 21-16,-8-1-2 15,3-3 4-15,1-2 16 16,4-1-49-16,2-2 3 16,0-3-1-16,8-1-6 15,11-6 8-15,4-3 3 16,5-1-4-16,4 0 12 15,-1-9-16-15,-3-4 2 16,-4-2-1-16,-3 3-4 0,-6-5 3 16,-2 2 4-1,-2-5-5-15,-4 0 17 0,-1-7-18 16,0 2 4-16,-2 5 27 16,-1 8-9-16,-1 6 15 15,-2 6 5-15,0 0-30 16,0 0-7-16,1 7-6 15,2 10 0-15,3 7-5 16,5-2 10-16,1-2-2 16,5-7-3-16,3-4 0 15,7-7-3-15,6-2-43 16,4-5-83-16,3-22-127 16</inkml:trace>
  <inkml:trace contextRef="#ctx0" brushRef="#br0" timeOffset="15374.1973">16320 8727 625 0,'0'0'240'16,"0"0"-212"-16,0 0-19 15,0 0 24-15,94 17 25 16,-60 0 7-16,-1 7-56 15,-2 2 27-15,-8 9-6 16,-7 5-3-16,-12 2-27 16,-4 6 9-16,-7 0 13 0,-20 1-22 15,-9 1-19-15,-10-1-79 16,-9 2-155-16,-5 1-286 16</inkml:trace>
  <inkml:trace contextRef="#ctx0" brushRef="#br0" timeOffset="16072.179">11821 10511 620 0,'0'0'76'0,"0"0"-35"0,0 0-21 16,0 0 62-16,0 0-53 15,0 0-25-15,11-25-5 16,12 36 11-16,12 14 2 16,4 6 20-16,4 1-19 15,-3 0 17-15,-3-10-27 16,2-6 18-16,1-11 15 16,1-5-25-16,2-3 8 15,-1-22-6-15,-2-6-13 16,-6-5-9-16,-10 5-82 15,-9 4-47-15,-14 9 7 16,-1 7-65-16,-13 11-60 16</inkml:trace>
  <inkml:trace contextRef="#ctx0" brushRef="#br0" timeOffset="16258.7711">12230 10519 362 0,'0'0'186'0,"0"0"-65"16,0 0-43-16,0 0-8 15,0 0-69-15,0 0 19 16,0 0-20-16,78 10 0 15,-46 6 1-15,-5 4-1 16,-9 4-8-16,-4-1 5 16,-7 3 6-16,-7 3 3 15,0 0-6-15,0-1-4 16,0-3-4-16,0-6-95 16,0-12-78-16,9-7-347 0</inkml:trace>
  <inkml:trace contextRef="#ctx0" brushRef="#br0" timeOffset="17030.6577">12847 10774 536 0,'0'0'316'0,"0"0"-202"15,0 0-107-15,0 0 4 16,41-87 2-16,-13 51 8 0,3-3-4 16,-1 0-17-1,-6-2 0-15,-4 2 11 0,-4-1-11 16,-9 5 0-16,-4 8 9 16,-3 8-5-16,0 8 9 15,0 5 4-15,0 4-17 16,-9 1 42-16,-4 1-42 15,-4 0-15-15,-2 11 15 16,1 12 2-16,-2 6-2 16,4 5-9-16,1 0 9 15,6-2 0-15,5 2 0 16,4-1 0-16,0-1-8 16,0 2 14-16,1 0-12 15,11 2 6-15,2-5 0 0,-1-2-3 16,1-7 6-16,-1-6-3 15,-1-6 4-15,-3-4 3 16,-3-4-4-16,-2-2-3 16,-1 0 0-16,0-2 30 15,-1-11-22-15,-2-3-8 16,0-2 41-16,0-3-40 16,-6-5 16-16,-3 1-17 15,-4-3 7-15,2-5-6 16,-2-2 3-16,1-6-4 15,0-6 0-15,0-4 4 16,3 0-5-16,3 1 1 16,4 8 0-16,2 9 7 0,0 9-7 15,6 7-5-15,14 5 2 16,2 4 1-16,5 7-9 16,3 1 11-16,1 0 0 15,1 9-13-15,-3 7 13 16,-3 9-5-16,-5 6 3 15,-5 3 1-15,-7 7-8 16,-9 0 9-16,0 0 0 16,-7-2 8-16,-13-1-7 15,-5-4-1-15,-1-5 7 16,1-4-1-16,4-8-9 16,9-6 3-16,8-10-64 15,4-1-12-15,4-17-135 16,23-12-432-16</inkml:trace>
  <inkml:trace contextRef="#ctx0" brushRef="#br0" timeOffset="17805.9394">13360 10524 800 0,'0'0'71'0,"0"0"4"16,0 0 6-16,-88 27-11 15,70-5-15-15,9 1-51 16,8 0 5-16,1-2-18 0,8-4 10 16,21-6-1-16,6-8 6 15,4-3 1-15,5-4 4 16,-5-16-11-16,-6-3 0 16,-9 0-7-16,-12 1-2 15,-11 2 9-15,-1 3 0 16,-10 0-12-16,-17 6-19 15,-3 5-19-15,-1 6 13 16,5 0 28-16,7 0-3 16,6 4 12-16,8 1-4 15,5 0-8-15,0-3 4 16,5 0-4-16,15-2 12 0,10 0 1 16,4-7-1-1,3-10 0-15,1-7-1 0,-7 1 3 16,-4-4-3-16,-7 4 1 15,-6 1 0-15,-8 5 49 16,-4 6-5-16,-2 2-7 16,0 6 18-16,0 0-15 15,0 3-15-15,0 0-25 16,0 15-7-16,0 16-5 16,0 13 4-16,0 6 8 15,3-2-4-15,1-4 14 16,1-7-7-16,4-8-3 15,-5-7 0-15,1-11-3 16,-2-6 3-16,-3-5 0 16,0 0 7-16,3-16 11 0,-3-16-4 15,0-7-14-15,0-8 5 16,0-5-3-16,-3-5-2 16,1 2-2-16,1 5-3 15,1 9 1-15,0 10 4 16,0 8 0-16,9 5 2 15,5 6-15-15,2 5 13 16,0 6-8-16,2 1 5 16,4 3-9-16,2 15 9 15,-3 9-7-15,-5 5 10 16,-9 7-6-16,-7 2 6 16,0 2 0-16,-16-2 6 0,-6-4-4 15,-3-5-4 1,1-1-8-16,0-9-103 0,-2-10-107 15,6-12-245-15</inkml:trace>
  <inkml:trace contextRef="#ctx0" brushRef="#br0" timeOffset="18165.3101">14309 10190 704 0,'0'0'76'0,"0"0"-16"16,0 0 30-16,0 0-33 15,0 0-12-15,0 0-31 16,-49 42-13-16,34-4 2 16,2 6 14-16,10 2-1 15,3-3 12-15,0-2-18 16,19-9-8-16,5-8-2 0,8-9 2 16,7-11-6-1,10-4-15-15,1-5-135 0,0-19-52 16,-3-7-398-16</inkml:trace>
  <inkml:trace contextRef="#ctx0" brushRef="#br0" timeOffset="18440.176">14668 10106 657 0,'0'0'30'15,"0"0"19"-15,0 0 52 16,0 0 15-16,0 0-9 15,0 0-70-15,-22-29-37 16,33 29-16-16,15 4 16 16,7 8 0-16,3 4 30 0,0 7-27 15,-4 4 3-15,-6 0 19 16,-14 6-15-16,-5 2 19 16,-7 3-15-16,0 3-14 15,-16 0 27-15,-5 0-25 16,-1-3-2-16,2-5 0 15,2-8-90-15,6-12-120 16,2-13-204-16</inkml:trace>
  <inkml:trace contextRef="#ctx0" brushRef="#br0" timeOffset="19396.089">13202 11350 439 0,'0'0'40'16,"0"0"-40"-16,0 0-69 16,0 0 22-16,0 0-18 15,0 0-22-15</inkml:trace>
  <inkml:trace contextRef="#ctx0" brushRef="#br0" timeOffset="22392.1074">15271 10322 635 0,'0'0'65'0,"0"0"31"15,0 0-36 1,0 0 19-16,0 0-17 0,0 0 2 16,0 0-10-16,0-41-36 15,0 41-4-15,0 0-14 16,0 1-3-16,0 18-6 15,0 8 8-15,-6 9 1 16,-4 1 17-16,-2-1-14 16,-3-3 7-16,3-6-10 15,-1-5 1-15,5-6-17 16,3-6 6-16,1-4-72 16,1-6-67-16,-3 0 8 0,0-17-156 15</inkml:trace>
  <inkml:trace contextRef="#ctx0" brushRef="#br0" timeOffset="22626.3304">15305 10092 745 0,'0'0'59'0,"0"0"61"16,0 0-95-16,0 0 16 16,0 0 27-16,0 0-21 15,0-2-21-15,0 2-26 0,0 0-13 16,-7 5-65-16,-5 3-182 16</inkml:trace>
  <inkml:trace contextRef="#ctx0" brushRef="#br0" timeOffset="25470.4331">1155 11844 469 0,'0'0'92'15,"0"0"-30"-15,0 0-53 16,0 0 9-16,0 0 32 0,0 0-48 16,0 0-2-1,13 14 0-15,3-9 0 0,7-1 24 16,4 1-5-16,1-5-8 15,2 0 2-15,3 0-10 16,0-17 20-16,1-7-23 16,-1-3 7-16,1-4-3 15,-7-2-4-15,-7 1-17 16,-6 0 12-16,-8 4-21 16,-6 5 23-16,0 4-14 15,-16 6 1-15,-14 9 10 16,-4 4-16-16,-6 0 8 15,-1 0 13-15,7 1 2 16,13 4 30-16,11-4-8 0,10-1-16 16,0 0-4-16,16 0-3 15,17 0-3-15,7 2-6 16,12 1 18-16,3 4-4 16,-1 0-5-16,-5 8 3 15,-4 1-12-15,-12 3 18 16,-8 6-9-16,-11 6 1 15,-10 2 4-15,-4 5 11 16,-4 1-16-16,-17 6-9 16,-6-3 4-16,0-3-87 15,-3-7-153-15</inkml:trace>
  <inkml:trace contextRef="#ctx0" brushRef="#br0" timeOffset="29672.1542">1174 12707 509 0,'0'0'43'16,"0"0"15"-16,0 0-58 0,0 0 1 15,0 0-1-15,0 0 0 16,0 0 10-16,-15 0-22 15,15 5 14-15,8 4-2 16,5-1 4-16,5 1 1 16,6-4 17-16,4-2-1 15,5-3-18-15,6 0 28 16,3-17 1-16,4-8-4 16,-4-3-27-16,-1-2 1 15,-3 1-4-15,-4 0-1 16,-4 1 3-16,-8 3 7 15,-8 2-7-15,-7 2-5 0,-7 5-5 16,0 2-29 0,-7 4 35-16,-19 7-16 0,-3 3-18 15,-4 0 31-15,3 3 7 16,7 4 0-16,7-1 0 16,13-5 4-16,3-1-5 15,0 0 1-15,9 0 0 16,16 0-1-16,8 0 1 15,0 0 0-15,2 0-5 16,3 0 5-16,-8 7-1 16,-5 8 1-16,-4 4 9 15,-5 7 6-15,-8 4-1 16,-5 4 13-16,-3 2-27 16,0 3 0-16,-12-1 1 15,-6 2 8-15,0-3-16 0,6-1 7 16,5-6-104-16,4-8-137 15</inkml:trace>
  <inkml:trace contextRef="#ctx0" brushRef="#br0" timeOffset="36526.304">1149 13534 199 0,'0'0'281'15,"0"0"-234"-15,0 0 11 16,0 0-29-16,0 0 7 16,0 0 15-16,0 0-11 15,-24-5-37-15,24 4 29 16,0-1-32-16,0 2 0 0,15-1 0 16,13-2 4-16,16-2-4 15,12-4 4-15,10-6 5 16,5-1-11-16,0-2 2 15,-1 1 0-15,-5 1 9 16,-4 3-7-16,-14 2-3 16,-16 5 1-16,-10 4 0 15,-15 2-17-15,-3 0 4 16,-3 0-28-16,-9 17 17 16,-18 8 15-16,-10 8-45 15,0 3-76-15,-2-4-38 16</inkml:trace>
  <inkml:trace contextRef="#ctx0" brushRef="#br0" timeOffset="37109.9561">1303 14476 565 0,'0'0'128'15,"0"0"-124"1,0 0-4-16,0 0-4 0,0 0 4 15,0 0 18-15,108 3 17 16,-69-19-10-16,7-10-16 16,1-3 22-16,0-4-31 15,-5-2 0-15,-6 2 7 16,-9 1-4-16,-15 8-3 16,-8-1 0-16,-4 8 7 15,-4 3-22-15,-17 3 15 16,-12 9-15-16,-6 2 15 15,-4 0-15-15,3 3 15 0,5 7 1 16,10-3 7 0,16-2-9-16,6-3 1 0,3-2-18 15,7 0 2-15,16 0-16 16,11 0 32-16,8 0 14 16,4 0-8-16,2 0 13 15,-5 6-19-15,-6 5 0 16,-8 4 3-16,-11 2 3 15,-6 4-6-15,-5 1 0 16,-7 4 3-16,0 2 13 16,-3 0-16-16,-13 0-23 15,1-2-2-15,-3-9-46 16,7-10-89-16</inkml:trace>
  <inkml:trace contextRef="#ctx0" brushRef="#br0" timeOffset="37668.7605">1523 13251 460 0,'0'0'115'15,"0"0"-35"-15,0 0-60 16,0 0-13-16,0 0-4 15,-91-8 29-15,75 12 32 16,6 0-60-16,6-1 7 16,4-3-22-16,0 0 19 15,0 0-17-15,0 0 4 16,0 0 4-16,9 0 0 16,9 0 1-16,9-3 0 0,7-4 23 15,2-1-12 1,3 1-9-16,2 4-2 0,3 3 1 15,-7 0-5-15,-2 8 4 16,-7 9 0-16,-1 5 3 16,-8 2 8-16,-4 4-10 15,-6-1-1-15,-3 0 0 16,-6 0 9-16,0 2-9 16,0 0 0-16,-10 4 6 15,-1 4-6-15,-1 2-48 16,-4 0-88-16,-11-5-260 15</inkml:trace>
  <inkml:trace contextRef="#ctx0" brushRef="#br0" timeOffset="40128.4265">15079 13670 726 0,'0'0'0'0,"0"0"-9"16,0 0 4-16,0 0 5 15,0 0 38-15,0 0 60 16,0 0 3-16,11-3-46 16,-8-10 8-16,2-4-42 15,4-8-14-15,3-2-4 16,3-4-1-16,3-1-2 16,-2-6 17-16,2 1-17 15,-3-4 0-15,0 2-1 0,-3 0 6 16,-1 2-4-1,0 7-1-15,-3 10 0 0,-2 11-1 16,-3 6 1 0,-2 3-12-16,5 0 10 0,0 12-25 15,4 15 17-15,5 7 10 16,0 3 0-16,-1-1-2 16,-1-7 2-16,-2-8 0 15,-1-6-2-15,1-5 6 16,-1-4-2-16,-1-4-2 15,0-2 0-15,1 0 27 16,4-13-27-16,5-9 0 16,4-4 3-16,0-4 2 0,-2 1 1 15,-4-1-6-15,0 5 0 16,-1 5 0-16,-5 8 0 16,-3 7 0-16,-4 3-7 15,-1 2 1-15,2 0 1 16,3 17-17-16,0 9 22 15,-3 9-6-15,-4 5 7 16,-1 3-1-16,0-1 21 16,-3 0-21-16,-3-6 20 15,5-3-20-15,1-4-24 16,0-7-20-16,10-8-137 16,11-14-105-16</inkml:trace>
  <inkml:trace contextRef="#ctx0" brushRef="#br0" timeOffset="40756.3942">15902 13539 251 0,'0'0'552'16,"0"0"-490"-16,0 0-56 15,0 0-6-15,0 0 23 16,0 0-12-16,-73 78 21 15,73-60-32-15,0-2 0 16,19-4 3-16,5-3 8 16,8-8 1-16,1-1-12 0,2-5 0 15,-5-10 3-15,-9-4-3 16,-8 0-13-16,-11 4-15 16,-2 0 28-16,-8 3-29 15,-16 4 2-15,-6 2-14 16,1 5 40-16,3 1-24 15,7 0 14-15,9 0 11 16,7 0 1-16,3 0-1 16,0 1-25-16,0 1 12 15,0-1 6-15,6 1 7 16,8-1 0-16,3-1 36 16,4 0-30-16,1 0 41 15,2-9-38-15,1-3-8 16,4-3 46-16,-4-3-29 15,0-3 2-15,-3-3 5 0,-5-2-15 16,-2 0 25-16,-5-2-5 16,-3-3-23-16,-3-2 27 15,-1-1-28-15,-3 4-4 16,0 6 1-16,0 9-3 16,0 6 13-16,0 7 2 15,0 2-12-15,0 0-6 16,0 14-15-16,0 15 7 15,3 10 10-15,-1 7 2 16,-2 4 1-16,0-1-2 0,0-5 0 16,2-6-1-16,0-9 1 15,5-9-9-15,1-10-68 16,5-10-60-16,4 0 18 16,3-25-139-16</inkml:trace>
  <inkml:trace contextRef="#ctx0" brushRef="#br0" timeOffset="41236.9451">16444 13275 681 0,'0'0'46'0,"0"0"-46"16,0 0 0-16,0 0 40 16,0 0 41-16,6 87-72 15,-19-55 49-15,-10 0-38 16,-3 1 4-16,-3 1-9 0,-1-2-14 15,5-11-2-15,8-6 0 16,9-8-34-16,7-7-5 16,1 0-33-16,0-12 43 15,10-7 27-15,13-1-10 16,-1 6 12-16,1 5 1 16,-6 5 0-16,-2 4 27 15,2 0-6-15,-2 0-9 16,2 7 14-16,3 4-10 15,1-1 4-15,-2 0 0 16,2-4-16-16,-1-6 28 16,-1 0-27-16,0 0 6 0,0-9 24 15,-1-8-26 1,-2 0-7-16,-3 1-2 0,-4 3 7 16,-6 4 0-16,-3 6-2 15,0 0-5-15,0 3 0 16,0 0-7-16,0 8-2 15,0 9-10-15,0 5 18 16,0 4-14-16,7-4 15 16,10-3 0-16,6-7-3 15,7-3-65-15,8-9-37 16,-1 0-209-16</inkml:trace>
  <inkml:trace contextRef="#ctx0" brushRef="#br0" timeOffset="42826.4252">17428 13496 715 0,'0'0'15'0,"0"0"-3"15,0 0 3-15,91-53 61 16,-66 28-37-16,4-6 18 16,-1-1-44-16,0 1-12 15,-2 0 2-15,-11 4-1 16,-5 4 0-16,-10 6 18 15,0 6 1-15,0 6-5 0,-6 3 16 16,-4 2-23 0,-5 7-9-16,-8 19-30 0,-2 16 30 15,-2 7-1-15,6 3 1 16,8 0 0-16,5 0-1 16,8-8 3-16,0-5-4 15,0-7 2-15,8-9 0 16,7-8-8-16,-2-5 8 15,2-7 0-15,-1-3 10 16,0 0-8-16,1-11 8 16,-2-9-10-16,-5-2-20 15,-6-1 16-15,-2-1-31 16,-5-2-24-16,-14 3 39 16,-3-1-20-16,0 5-29 15,5 4 67-15,8 7 4 16,3 4 8-16,6 2-10 15,0 2 0-15,0 0-1 0,7 0-31 16,16 2 32-16,12 6 4 16,12-1 5-16,6-7-18 15,3 0 18-15,2 0-11 16,-10-11 2-16,-2-5 0 16,-11-1 1-16,-8 0 0 15,-12 0 1-15,-8 3 37 16,-7 0 2-16,0 4-13 15,-14 4 21-15,-4 4-43 16,-2 2 23-16,3 0-29 0,2 4 8 16,3 12-11-16,2 2 3 15,8 4-4-15,2 0 3 16,0-2 2-16,6-1-1 16,12-4 0-16,0-5 0 15,6-5 1-15,4-5 1 16,2 0 4-16,4-4 19 15,-1-13-24-15,-5-1 2 16,-4-1 1-16,-8 2 4 16,-7 2-8-16,-6 3 0 15,-3 6-3-15,0 1 0 16,-1 5-4-16,-11 0 4 16,-3 5-18-16,5 10 9 0,5 3 5 15,0 2-2 1,5 1 6-16,0 0-5 0,8-2 12 15,8-6-4-15,8-4 0 16,5-9 2-16,5 0-5 16,0-5 3-16,1-14 0 15,-1-3 4-15,-7-4-4 16,-5-1 0-16,-6 1 15 16,-5-2-13-16,-4 2 33 15,-4 0-33-15,-2 4 13 16,-1 5 6-16,0 7-19 15,0 5 10-15,0 5 2 16,0 0-9-16,0 5-10 16,0 15-21-16,0 6 26 0,0 7 3 15,0-1-2-15,0-3-2 16,0-4-2-16,10-8 3 16,0-5 3-16,4-7-3 15,4-5 0-15,7 0 8 16,3-8 1-16,2-13-1 15,-2-8-8-15,-1-3 0 16,-4-2 1-16,-3 3-1 16,-3 4 0-16,-8 8 1 15,-5 7 12-15,-1 9 14 16,-3 3 6-16,0 0-29 16,0 6-4-16,0 18-11 15,-6 9 11-15,-3 9 1 0,2-1 6 16,6-2-8-1,1-2 1-15,0-5-5 0,18-8-18 16,11-10-139-16,7-14-78 16</inkml:trace>
  <inkml:trace contextRef="#ctx0" brushRef="#br0" timeOffset="43336.8727">19344 13075 726 0,'0'0'55'16,"0"0"-55"-16,-62 79 8 15,33-35 51-15,4 4-6 16,2 6-13-16,12 4-2 15,9 0-38-15,2-2-2 16,29-3-4-16,20-10-27 16,18-10-72-16,11-17-138 0</inkml:trace>
  <inkml:trace contextRef="#ctx0" brushRef="#br0" timeOffset="43688.474">20948 13084 279 0,'0'0'460'0,"0"0"-444"15,0 0-15-15,0 0 10 16,81 62 17-16,-67-27-4 16,-3 9 14-16,-10 5-18 15,-1 5-19-15,-7 5 3 16,-23 4 0-16,-9 4-4 15,-11 1 0-15,-10 1-103 16,-7-7-77-16</inkml:trace>
  <inkml:trace contextRef="#ctx0" brushRef="#br0" timeOffset="44822.7432">17186 14235 786 0,'0'0'102'0,"0"0"-55"0,0 0-23 16,0 0 37-1,0 0 5-15,0 0-64 0,-21-1-2 16,-2 20 0-16,-9 7 10 16,1 5-10-16,3 1-5 15,7-2 3-15,10-1-6 16,11-2 5-16,0-3-8 15,5 0 10-15,14 0 0 16,3-4 1-16,0 3 0 16,3-1 2-16,-5 2-10 15,-1 0 8-15,-6-1 0 16,-6-2 4-16,-5-2-4 16,-2 0-5-16,0-2 2 15,-9 1 3-15,-9-1 0 0,-5-1-10 16,0-5-2-16,-4-2 5 15,1-2-27 1,4-4-13-16,6-2-34 0,6-1 7 16,7 1 74-16,3 4-58 15,0 2-34-15,11 3 85 16,7 3 4-16,4 3 3 16,2 5 11-16,2 0-10 15,0 2 34-15,2-1-11 16,0-5-2-16,3-1-8 15,3-6-12-15,4-2-2 16,1-8-49-16,-4 0-297 16</inkml:trace>
  <inkml:trace contextRef="#ctx0" brushRef="#br0" timeOffset="45774.153">20954 14833 349 0,'0'0'358'16,"0"0"-286"-16,0 0-21 16,0 0 1-16,0 0 22 15,0 0-22-15,-34-14-22 16,34 14-7-16,0 0-23 16,0 2-20-16,6 7 17 15,7 10-2-15,6 4 3 16,-2 1 1-16,-4 2 1 15,-4-1 0-15,-4 3 0 16,-2 0 0-16,-3-2-6 16,0 3 7-16,0-5-1 15,-3 0 0-15,-5-5 7 0,4-1-10 16,2-4 3-16,2-1 0 16,0-1-2-16,0-1 4 15,0 3-4-15,0-2 0 16,0 2 2-16,0 7 3 15,-3 4-3-15,-14 1 0 16,-9 7 2-16,-11 4-1 16,-8 0 18-16,-13-2-19 15,-3 1-4-15,-9-6 0 16,-2 0 4-16,2-3-16 16,-3-3-37-16,-3-5-67 15,-2-7-62-15,0-12-489 16</inkml:trace>
  <inkml:trace contextRef="#ctx0" brushRef="#br0" timeOffset="46338.2982">18301 14672 681 0,'0'0'236'16,"0"0"-186"-16,0 0-50 15,0 0-1-15,89-15-17 16,-16 5 18-16,13-1 2 15,11 0 4-15,8 2-12 0,2 2 3 16,-8 5-108 0,-17-1-35-16,-27 3-325 0</inkml:trace>
  <inkml:trace contextRef="#ctx0" brushRef="#br0" timeOffset="46706.4214">18384 15135 764 0,'0'0'50'0,"0"0"-50"16,0 0-16-16,139-6 16 15,-41-20 40-15,21-7-18 16,11-3-21-16,-6 7-1 16,-14 7 0-16,-26 10-1 15,-33 8-76-15,-26 4-20 16,-25 12 29-16,-19 17 66 0,-28 10 2 15,-20 5 15-15,-15 9-5 16,-9 2 39-16,2-2-17 16,12-3-2-16,22-11 18 15,24-11 0-15,18-6-44 16,13-6-4-16,25-4 0 16,30-6 27-16,26-6-24 15,19 0 22-15,7-12-25 16,-3-7 6-16,-13-1-14 15,-17 1 1-15,-19 5-22 16,-19 6 15-16,-20 2-144 0,-16 4-176 16</inkml:trace>
  <inkml:trace contextRef="#ctx0" brushRef="#br0" timeOffset="50517.6685">14439 13440 671 0,'0'0'113'16,"0"0"-110"-16,0 0-1 15,0 0 5-15,1 82 42 16,-10-45 33-16,-10 9-39 15,-7 14 25-15,-8 8-28 16,-8 4-23-16,-5-3 10 16,2-9-21-16,2-7-2 15,12-10-4-15,8-9 1 16,7-12-5-16,5-15-16 16,2-7-65-16,2-14 25 0,-1-23-268 15</inkml:trace>
  <inkml:trace contextRef="#ctx0" brushRef="#br0" timeOffset="50757.0073">14039 13554 732 0,'0'0'121'16,"0"0"-84"-16,0 0-31 16,0 0-11-16,0 0 10 15,103 30 57-15,-43 0-14 16,10 9-29-16,1 1 15 15,2 2-19-15,2 3-4 16,-2 0 5-16,-2 4-16 0,-2-1 11 16,-5 2-11-1,-7 3 0-15,-12-2-6 0,-8 0-38 16,-14-7-45-16,-9-10-70 16,-12-14-139-16</inkml:trace>
  <inkml:trace contextRef="#ctx0" brushRef="#br0" timeOffset="53850.1078">7133 13665 26 0,'0'0'390'0,"0"0"-318"16,0 0-33-16,0 0 37 15,0 0-28-15,0 0-29 16,0-10 38-16,0 9-31 16,0 0-15-16,0-1 6 0,0 1-12 15,0-1 20-15,0 0-22 16,0 2 1-16,0 0 25 15,0 0-23-15,0 0-6 16,0 0 0-16,0 0 6 16,0 0-9-16,0 0 3 15,0 0-4-15,0 0 0 16,0 0-13-16,3 0 12 16,7 5-2-16,4 3 10 15,4 3-3-15,3-4 0 16,4 0 7-16,5-1-7 15,5-3 2-15,3-2-2 16,2-1 0-16,3 0-1 0,2 0 2 16,4 0-2-1,2 0 5-15,0 0 5 0,-7 0-9 16,-3-3 0-16,-7 1-6 16,-4 0 13-16,-4-1-7 15,-3-2 0-15,-3 1 0 16,-6 0-17-16,-3 0 15 15,-3 2 2-15,-4-1-6 16,-1 1-17-16,-3 2 16 16,0 0-36-16,-7 0-73 15,-16 0-164-15</inkml:trace>
  <inkml:trace contextRef="#ctx0" brushRef="#br0" timeOffset="54365.049">7229 13774 481 0,'0'0'38'0,"0"0"-37"0,0 0 59 16,0 0-17-16,0 0-36 15,0 0-6-15,-1 5-1 16,7 1 0-16,6 0 5 15,6 3 2-15,6-1 39 16,2 1-12-16,2-1-12 16,6-1-4-16,3 0-4 15,2-4-12-15,3 1-2 16,1-3 2-16,2-1-3 16,-2 0 1-16,-4 0 0 0,-6-6 7 15,-5-2-7 1,-9 0 0-16,-5 0-4 0,-2 4 4 15,-5-1 10-15,-4 5-10 16,-2 0-8-16,-1 0 1 16,0-3 7-16,0 1-15 15,0-2 10-15,0-2-198 16,0 1-166-16</inkml:trace>
  <inkml:trace contextRef="#ctx0" brushRef="#br0" timeOffset="60896.5983">3052 16249 736 0,'0'0'47'15,"0"0"-25"-15,0 0-22 16,0 0 0-16,0 0 45 0,0 0-45 15,0 0 0-15,18 11-7 16,-2-5 7-16,8 2 21 16,6-2-17-16,9 0 17 15,5-2 23-15,6-1-28 16,5-2 2-16,3-1-12 16,0 0 7-16,0 0-14 15,-8 0 1-15,-4 0 0 16,-4 0 4-16,-11 0 3 15,-4 0-8-15,-6 0 1 16,-8 0 0-16,-1 0-5 0,-7 0 5 16,-4 0 0-1,1 0-1-15,-2 0 3 0,0 0-6 16,0 0-27-16,1 0-57 16,1 1 23-16,4 1-21 15,-3-2-102-15</inkml:trace>
  <inkml:trace contextRef="#ctx0" brushRef="#br0" timeOffset="63694.5009">5220 17297 492 0,'0'0'74'16,"0"0"-30"-16,0 0-44 15,0 0 25-15,0 0 28 16,0 0 17-16,0 0-10 15,-62 0-21-15,62 0-35 16,0 0 17-16,0 0-20 16,0 0-1-16,0 0-1 15,9 0-11-15,14 0 8 16,11 0 2-16,9 2 4 0,11-2 1 16,10 0-3-1,3 0 2-15,5 0-7 0,5 0 11 16,-2 0-6-16,-1 0 0 15,-11 0 2-15,-5-2-6 16,-7-2 9-16,-14 2-5 16,-6 2 0-16,-5 0 0 15,-11 0 7-15,-8 0-7 16,-4 0-13-16,-3 0 13 16,0 0 0-16,0 0 3 15,0 0-2-15,0 0-1 16,0 0 0-16,0 0-4 0,0 0-22 15,0 6-33-15,0-4-41 16,0-2-137-16</inkml:trace>
  <inkml:trace contextRef="#ctx0" brushRef="#br0" timeOffset="68208.3424">8829 15179 658 0,'0'0'0'15,"0"0"0"-15,0 0 31 16,0 0-24-16,-100-13-4 16,72 13 32-16,-5 4-24 15,-1 2 21-15,4 2 3 16,4 0-19-16,1-3 19 15,4-1-25-15,3-1 3 0,2 0 16 16,8-3-22-16,4 0-2 16,2 0 10-16,1 0-8 15,1 0-4-15,0 0-3 16,0 2-3-16,0-1-5 16,-2 5 2-16,-1 7 3 15,-1 8-3-15,-3 8 6 16,1 10 0-16,3 2 0 15,0 9 0-15,1 4 3 16,2 2 5-16,0 4-16 16,0-2 16-16,2-4-5 15,10-7-3-15,2-3-7 0,7-10 7 16,5-7 2 0,5-7-2-16,9-3 0 15,7-6 2-15,11-8-2 0,10-3 9 16,13 0-4-16,8-14-7 15,4-1 2-15,5-5-79 16,3 2-2-16,0-2-16 16,-3-1-115-16</inkml:trace>
  <inkml:trace contextRef="#ctx0" brushRef="#br0" timeOffset="69141.2901">13905 15201 548 0,'0'0'342'15,"0"0"-273"-15,0 0-41 16,0 0 2-16,0 0 8 16,0 0 12-16,-30 3-20 15,30-3-28-15,0 0 3 16,7 0-5-16,22 0 0 15,14 0-5-15,15 3 12 16,5-3-11-16,1 2 4 16,0-2 0-16,-4 1-12 15,-3 1 5-15,-8-1-3 0,-11 6 6 16,-12-1-15 0,-11 1 14-16,-6 1 1 15,-9 2-4-15,0 5 8 0,0 5 0 16,-2 2 0-16,-11 6-2 15,1 2 6-15,-2-1-4 16,4 2 0-16,-1 1 5 16,1 1-11-16,6-1 6 15,-1-1 0-15,2-1 1 16,2-1 1-16,1 0-2 16,0-3 0-16,0-4 0 15,-3-5-3-15,0-3 3 16,-1-3 0-16,-2-2-1 15,1-1-1-15,-1-1 2 16,-3-1 13-16,-7 0-11 0,-11 1 20 16,-11 1-6-16,-12 2-16 15,-14 1 1-15,-19-2-1 16,-22 9-3-16,-18 4-72 16,-18 2-105-16,-15-4-123 15</inkml:trace>
  <inkml:trace contextRef="#ctx0" brushRef="#br0" timeOffset="72470.5134">16033 4100 436 0,'0'0'59'0,"0"0"-12"16,0 0-34-16,0 0 33 15,0 0-15-15,0 0-22 16,0 0 28-16,0 0-8 16,0 0-18-16,0 0 24 15,0 0-13-15,0 0-14 16,0 0-3-16,0 0-1 15,0 0 31-15,0 0-31 16,0 0 4-16,0 0-2 16,0 0-6-16,0 0 23 15,0 0-11-15,0 0 11 0,0 0 1 16,0 0-20 0,0 0 8-16,0 0 12 0,0 0-18 15,0 0 7-15,0 0-13 16,0 0 6-16,0 0-6 15,0 0 0-15,0 0 0 16,0 0-10-16,0 0 23 16,0 0-1-16,0 0-9 15,0 0 0-15,0 0 43 16,0 0-46-16,0 0 0 16,0 0 14-16,0 0-6 15,-1 0 1-15,-1 0-9 16,-2 0 0-16,1 0 6 15,-7 0-6-15,-7 0 0 0,-9 0-7 16,-9 0 22-16,-4 2-20 16,0-1 5-16,-1 1 0 15,-2-2-10-15,2 1 10 16,1 0-20-16,4-1 4 16,15 0 2-16,7 0 13 15,10 0 1-15,3 0 0 16,0 0 1-16,0 0-1 15,0 0 0-15,0 0-10 16,0 0 13-16,0 0-3 16,0 0 0-16,0 0-1 15,0 0-13-15,0 0 12 16,0 0-21-16,0 0 9 0,3 0-8 16,4 0 3-1,2 14 8-15,3 5 11 0,3 4 9 16,1 5-9-16,4 5 0 15,0 3-2-15,-2 3 8 16,-1 4-8-16,-1 3 2 16,-3 0 0-16,-2-2-2 15,-2-2 2-15,0-6 0 16,-2-2-2-16,1-1 6 16,-1-2-8-16,1 1 4 15,-2-2 0-15,0-3 15 16,-2 1-15-16,-1-3 0 15,-3 0-3-15,0-2 8 0,0-3 1 16,0-6-6-16,0-6 0 16,0-5 8-16,0-1-8 15,0-2-6-15,0 0 5 16,0 0 2-16,0 0 1 16,0 0-2-16,0 0 0 15,0 0-2-15,0 0 2 16,0 0 0-16,0 0-5 15,13 0 5-15,13 0 0 16,16 0-1-16,17-7-8 16,15-5 4-16,8-3-185 15,12 1-57-15</inkml:trace>
  <inkml:trace contextRef="#ctx0" brushRef="#br0" timeOffset="74646.6215">23344 3880 321 0,'0'0'418'15,"0"0"-418"-15,0 0-29 16,0 0-2-16,0 0 31 15,0 0 21-15,98 22-14 16,-53-18 11-16,1 2-16 16,-3-1 13-16,-5 2-15 15,-5 2 0-15,-10-1 5 16,-3 1-5-16,-8 4 0 16,-2 2-14-16,-3 0 23 15,-1 2-9-15,-3 1 3 16,-3-4-1-16,0 3 5 15,0-2 1-15,0-1-8 0,0 3 42 16,-3-2-37 0,-1 2 12-16,-1-3-17 0,1 3 0 15,-2 4 13-15,2 3-9 16,-2 7-4-16,-2 7 0 16,0 2 8-16,-2 4-8 15,3 1 0-15,2 0 4 16,0 0-4-16,1 0 0 15,-1 1 0-15,1-3-2 16,0-7 9-16,1-7-14 16,1-7 4-16,1-7 3 15,-1-6-5-15,1-3 7 16,-1-3-2-16,2-3 9 0,-2 0 0 16,2 0 39-1,-2 0 2-15,0 0-35 0,-3 0 27 16,-1-3-15-16,-5-6-19 15,-4 1-8-15,-1-2 0 16,-10 1 5-16,-5 0-5 16,-6 4 1-16,-13 2-15 15,-6 0 14-15,-13 3-8 16,-13 0 2-16,-18 0-22 16,-15 11 28-16,-4 4-67 15,1-2 67-15,14 1 14 16,11-2-5-16,1-1-3 15,-2 0-12-15,-3-1 4 16,-4-1-4-16,2-2 6 0,-4-2 0 16,-6 2-6-16,-2-1 6 15,-7 1 0-15,0-3-1 16,1 2 18-16,4 0-28 16,7-1 11-16,5 1 0 15,1 3 27-15,0-2-26 16,-3 0-1-16,-2 1 0 15,-2 0 9-15,-7 5 16 16,-6-3-21-16,-1 1-3 16,2 0 26-16,2 0-4 15,7-1-5-15,4-2-4 16,0-1-10-16,3-2 5 16,1-2-9-16,3 1 0 0,2 3 17 15,3 1-17-15,0 1 0 16,5-1-4-16,2-1 4 15,8-2 0-15,12 1 0 16,7 0 1-16,5-1-7 16,4 0 6-16,-1-3-1 15,2 1-1-15,-4-3-4 16,-2 2-5-16,-3-2 10 16,-2 0 1-16,1 0-10 15,1 0 16-15,5 0-6 16,0 0 0-16,1 0-2 15,6 0-17-15,1 0 13 0,-1 0 6 16,0 0 8-16,-6 0-8 16,-3 0-9-16,-1 4 4 15,1 1 2-15,3 1-11 16,6-2 5-16,1 1 9 16,2-3 2-16,1-2-2 15,6 0 0-15,2 0-1 16,7 0 6-16,0 0 3 15,-2-2-8-15,-3-4 6 16,-3 1-10-16,0 4 4 16,-3-2-1-16,0-1-4 15,1 1 10-15,-5 2-11 16,0-3 13-16,-1 1-7 0,3-1 0 16,2-2 4-1,3 1-1-15,-2-3-3 0,0 0 4 16,-4 1-7-16,-4-2 3 15,-2 1 0-15,-8-2 9 16,-1 1-9-16,0-2 0 16,4 2-11-16,3 2 22 15,5 1-11-15,7 2 0 16,3 0 0-16,10 4-5 16,6-3 5-16,6 3 0 15,6 0-5-15,-1 0 15 16,0 0-19-16,-1-2 9 15,0 1 0-15,-1-1 4 16,1-1-4-16,-1-1-5 0,-1-1 3 16,5 0-12-16,-2-2 10 15,2-2 1-15,-1 0-29 16,4-2 0-16,1-1-27 16,2-10-102-16,0-7 46 15,0-3-173-15</inkml:trace>
  <inkml:trace contextRef="#ctx0" brushRef="#br0" timeOffset="76086.2914">15777 4234 345 0,'0'0'133'0,"0"0"-98"16,0 0 56-16,0 0-50 0,0 0-24 16,0 0 38-16,28-4-38 15,-19-2-10-15,1 3 17 16,-2 0-22-16,1 3-2 15,0 0 0-15,0 0 2 16,4 0-7-16,7 0 6 16,6 0-1-16,7 0 12 15,11-2-10-15,9-5-2 16,11-2-10-16,8-3 10 16,10-1 10-16,9 1-10 15,3-1 0-15,6 0 4 16,-2 2 2-16,2 3-12 15,4 3-1-15,3 2 7 16,0 2 0-16,5 1 0 0,3 0 0 16,6 0-5-16,13 0 12 15,3-3-7-15,14-3 0 16,7-1 6-16,4-2-21 16,1 0 15-16,-8 4 0 15,-10 2 28-15,-6 3-23 16,-5 0 7-16,-6 0-12 15,5 0 3-15,-1 0-8 16,1 0 5-16,4 0 0 16,-2-5 26-16,-7-2-24 15,-4-3 9-15,-5-1-9 16,-12 2 14-16,-7 4-7 16,-12 2-9-16,-10 2-9 0,-5 1-1 15,-1 0 14 1,4-2-4-16,-3 2 0 0,0 0 1 15,-5 0 6-15,-6 0-7 16,-2 0 0-16,-6 0 11 16,-3 0-7-16,-2 0-4 15,-3 0-5-15,-2 0 5 16,-2 0 19-16,2 0-19 16,0 0 0-16,-1 0 15 15,-6 0-6-15,-4 0-1 16,-3 0-8-16,-2 0 0 15,-1 0 36-15,0 0-36 0,3 0 0 16,4 0 30-16,3-2-19 16,9-6-10-16,1 0-1 15,8 0 0-15,-3-2 8 16,-2 3-8-16,-4 0 0 16,-4 4-1-16,1-2 3 15,0 2 14-15,6 0-16 16,2-1 0-16,0 1 23 15,7-1-23-15,-2 0 0 16,1-1 11-16,3-2-10 16,-1 1 2-16,-2 1-3 15,2 2 0-15,-1 0 3 16,0 0-3-16,-2 2 0 0,-2-1-9 16,-4 2 22-1,0 0-26-15,1 0 12 0,2 0 1 16,4-1-2-16,1-3 2 15,2-2 0-15,-3 3-8 16,-10-1 20-16,-8 0-22 16,-8-1 10-16,-11 4 0 15,-7-1 3-15,-7 2-3 16,-5 0-5-16,-1 0 2 16,0 0-6-16,0-1 8 15,0 1-46-15,0 0-39 16,0 0 74-16,0 0-48 15,0 1 38-15,0 9 18 16,0-1-53-16,5 2-8 0,0-2-111 16,-1-5-315-16</inkml:trace>
  <inkml:trace contextRef="#ctx0" brushRef="#br0" timeOffset="79982.6997">16274 4257 566 0,'0'0'57'0,"0"0"-31"16,0 0 22-16,0 0-48 0,0 0 3 15,0 0-8-15,0 0 5 16,0 0 0-16,0 110 61 16,8-63-12-16,0 5-9 15,-1-4-26-15,2 0-9 16,2-4 22-16,-2-2-27 15,4 1 0-15,1-2-5 16,0-1 19-16,3-2-33 16,-2-3-8-16,-3 0-78 15,-5-6-27-15,-5-8-179 16</inkml:trace>
  <inkml:trace contextRef="#ctx0" brushRef="#br0" timeOffset="80323.859">17404 4338 737 0,'0'0'61'0,"0"0"-61"16,0 0 5-16,0 0-8 15,0 0 6-15,0 0 10 0,27 79 27 16,-12-37-25-16,3 5 15 16,-2 3-24-16,2 5-1 15,1 5 5-15,-1-2-10 16,5-2-2-16,5-8-1 15,5-11-77-15,9-12 31 16,2-16-58-16,-2-9-91 16</inkml:trace>
  <inkml:trace contextRef="#ctx0" brushRef="#br0" timeOffset="80542.8369">18467 4291 664 0,'0'0'76'0,"0"0"-76"15,0 0-4-15,0 72 4 16,0-35 17-16,0 6 2 16,-7 3-15-16,-2 6 4 15,0 3-8-15,-3 4-5 16,-6 1-73-16,-8-7-150 15</inkml:trace>
  <inkml:trace contextRef="#ctx0" brushRef="#br0" timeOffset="81209.9481">16472 5240 611 0,'0'0'103'0,"0"0"-86"16,0 0-12-16,0 0 12 0,-84 44-7 16,52-21 4-16,2 6 25 15,1 5-17-15,5 3-6 16,7 1 19-16,3-1-33 16,7-3 36-16,7-5-38 15,0-6 11-15,1-6-10 16,15-2-1-16,6-9 0 15,3-5 5-15,13-1-2 16,6-7 6-16,2-12-9 16,0-3 8-16,-10-2-21 15,-10 3 13-15,-12 1-24 16,-12 1 23-16,-2-1-17 16,-12 1 11-16,-16 4-14 15,-7 3 2-15,-7 7 19 16,-2 5-1-16,2 0 2 0,5 3-18 15,4 14 7-15,9 5-47 16,12 4-27-16,12-2-90 16,4-3-115-16</inkml:trace>
  <inkml:trace contextRef="#ctx0" brushRef="#br0" timeOffset="82138.6522">23081 3939 653 0,'0'0'53'15,"0"0"-32"-15,0 0-19 16,0 0-2-16,0 0 0 15,-13 109 39-15,11-57-21 16,2 8 4-16,0 1 26 16,3 6-44-16,9 1 33 0,2-3-37 15,-1-2 0-15,-1-2-5 16,3 1 5-16,0-1-44 16,2-5-33-16,5-6-186 15</inkml:trace>
  <inkml:trace contextRef="#ctx0" brushRef="#br0" timeOffset="82822.2125">23245 5548 643 0,'0'0'121'0,"0"0"-90"16,0 0-29-16,0 0 95 15,-4-74-44-15,4 50-29 16,7-3-1-16,5-1-13 16,2 2 8-16,3 3-18 15,0-1 8-15,4 6 0 16,-1 2-8-16,-1 5 0 15,0 5-4-15,-6 1 2 16,-1 5 2-16,-3 0 0 16,-1 8-4-16,-2 12-20 15,-2 4 24-15,-4 4 0 16,0-1 10-16,-7-1-5 16,-5-4 3-16,1-5-8 15,1-5 2-15,7-6-6 16,1-3 4-16,2-3-3 0,0 0-3 15,0-1-26 1,16-15 30-16,4-3-38 0,4 0 1 16,-2 7 33-16,-4 5-20 15,-4 7 26-15,-5 0-1 16,-2 0 0-16,2 7-8 16,-2 8 18-16,1 3-1 15,0-1 32-15,2 2-35 16,-1-4 3-16,1-2-2 15,7-2-6-15,2-5-15 16,5-6-70-16,4 0-113 16</inkml:trace>
  <inkml:trace contextRef="#ctx0" brushRef="#br0" timeOffset="83018.8895">23825 5472 324 0,'0'0'495'16,"0"0"-464"-16,0 0-28 15,0 0 7-15,0 0-2 16,103-19 12-16,-58 5-20 16,-2 3-82-16,-5 0-58 15,-7-3-391-15</inkml:trace>
  <inkml:trace contextRef="#ctx0" brushRef="#br0" timeOffset="83243.2763">24197 5261 673 0,'0'0'204'0,"0"0"-172"15,0 0-26-15,0 0-3 16,0 0 1-16,0 0 48 15,0 68 5-15,1-38-21 16,1 1 3-16,1-1-32 16,1-2 3-16,1-1-7 0,1-2-3 15,-2-4-69-15,2-7-134 16,-5-7-391-16</inkml:trace>
  <inkml:trace contextRef="#ctx0" brushRef="#br0" timeOffset="85753.174">17614 3350 689 0,'0'0'25'16,"0"0"-14"-16,0 0 17 16,0 0-24-16,0 0 51 15,0 0 11-15,-8-92-54 16,16 64 8-16,0-3-9 15,1 0 10-15,3-2 3 0,-2-1-22 16,6 0 15-16,3 0-10 16,3 1-2-16,8 3 6 15,0 5-11-15,5 6-13 16,-2 7 11-16,-2 6 3 16,-1 6-13-16,-3 0 12 15,-3 20-1-15,-4 10-16 16,-7 4 17-16,-7 5 0 15,-6-3 0-15,0-3 13 16,0-6-15-16,0-9 8 16,-3-7-6-16,3-5 5 15,0-5-5-15,0-1 0 16,0 0-8-16,13-9 16 0,11-11-16 16,6-4 5-16,-3 5-13 15,-10 7 11-15,-4 6 3 16,-7 4-1-16,-2 2-4 15,6 0-13-15,1 10 20 16,8 5 0-16,-1 2 0 16,3 0 24-16,4-5-23 15,2 0 6-15,3-7-7 16,6-5-58-16,1 0-66 16,1-21-180-16</inkml:trace>
  <inkml:trace contextRef="#ctx0" brushRef="#br0" timeOffset="85927.0017">18621 2984 561 0,'0'0'0'0,"0"0"-13"16,0 0 11-16,88-26-90 15,-64 19-169-15</inkml:trace>
  <inkml:trace contextRef="#ctx0" brushRef="#br0" timeOffset="86090.2557">18674 3191 409 0,'0'0'110'0,"0"0"-59"15,0 0 15-15,0 0-33 16,89 28 2-16,-53-28-35 16,6 0-2-16,0-2-153 15</inkml:trace>
  <inkml:trace contextRef="#ctx0" brushRef="#br0" timeOffset="86985.2919">19337 3162 644 0,'0'0'98'16,"0"0"-87"-16,0 0 38 16,0 0 48-16,0 0-23 15,0 0-8-15,64-49-27 16,-52 32-21-16,-1 5 19 15,2-5-28-15,-2-2 10 16,-1-4-19-16,3-4 11 16,-2-4-8-16,1-2-3 15,-3 4-11-15,-2 4 10 16,-2 9 1-16,-2 8-2 16,-2 7 2-16,-1 1-30 0,3 0 15 15,1 14-51-15,4 5 66 16,4-2-4-16,4 0 9 15,4-5-5-15,-1-2 0 16,5-8 0-16,1-2 6 16,5 0-6-16,4-8 0 15,-1-8-6-15,-4 1 19 16,-7 2-20-16,-10 4 7 16,-7 7 0-16,-5 2 14 15,0 0-14-15,0 0-2 16,0 2-6-16,-5 11 16 15,-4 3-8-15,0 4 9 0,3-3-9 16,0 2 13-16,3-1-13 16,3-2-7-16,0-3-79 15,9-9-75-15,15-4-83 16</inkml:trace>
  <inkml:trace contextRef="#ctx0" brushRef="#br0" timeOffset="87343.4597">19997 3023 472 0,'0'0'270'0,"0"0"-209"16,0 0-42-16,0 0 53 15,-78 78-29-15,72-69-14 16,6 1-29-16,0-3 0 0,6-4 2 16,13-3 4-16,10 0-6 15,2-6 0-15,-1-9-14 16,-3-4-20-16,-10 0 0 15,-10 3 31-15,-7 0-9 16,-1 0 12-16,-19 5-20 16,-6-3 20-16,1 4 9 15,2 5-4-15,7 2-3 16,6 3 0-16,5 0 3 16,4 0-5-16,-2 1-14 15,3 10 12-15,0 2-8 16,9-1 10-16,7-3-1 0,7-1-9 15,0-5 2 1,4-3-47-16,-2 0-17 0,-3 0 38 16,-8-3-101-16,-8-5-41 15</inkml:trace>
  <inkml:trace contextRef="#ctx0" brushRef="#br0" timeOffset="88544.2389">19627 2646 658 0,'0'0'123'0,"0"0"-119"15,0 0 14-15,0 0 18 16,0 0 22-16,0 0 6 16,-108 63-38-16,74-34 7 15,7-1-29-15,14-1-1 16,10-2-6-16,3-1 1 15,7 2 2-15,20-3-7 16,10 0 20-16,7 2-11 16,2-2-2-16,-5 0 2 15,-8 1-2-15,-9 2 0 16,-8-4 0-16,-12 1 3 16,-4-3 2-16,0-2-2 15,-16-2-3-15,-3-2 0 0,0-3 21 16,8-8-21-16,7-2 1 15,4-1 9-15,0-3-10 16,0-13-5-16,18-8-63 16,12-2 36-16,8 3 24 15,3 5-25-15,-1 3 33 16,-1 3 4-16,-7 4 0 16,-3-1-4-16,-5 3 12 15,0-2 10-15,-2 1 12 16,-2-1-33-16,-4-4 12 15,-3 2 9-15,-4-3-15 16,-4-1 0-16,-4 0-2 0,-1 4-5 16,0 1 8-16,0 5-8 15,0 1 0-15,-4 3 0 16,-6 0-10-16,-1 16 4 16,-1 8-4-16,0 3 8 15,5-1-12-15,7-1 14 16,0-1-2-16,0-5-2 15,12-4-3-15,7-5 4 16,9-6-5-16,5-4 8 16,7 0-11-16,0-11 3 0,-4-7-17 15,-7 1 13 1,-10 0-4-16,-12 0 16 0,-2 3 0 16,-4 0 6-16,-1 1 20 15,2 1-13 1,4 3-9-16,6-2-4 0,4 0-2 15,8 2-9-15,6-1 9 16,1 4-15-16,-1 2 9 16,-3 4-6-16,-6 0 9 15,-6 0 2-15,-2 1-20 16,-7 15 18-16,-5 0-12 16,-1 4 17-16,0-3 16 15,0-2-11-15,-4-1 12 16,4-4-5-16,0-3 1 15,0-2-13-15,0-1 0 0,11-2 5 16,1 0-12-16,2-2 14 16,0 0-7-16,-4 0 1 15,-2 0 7-15,-5 0-11 16,0 0 3-16,1 1 0 16,5 2-9-16,6 1 9 15,7-1 0-15,14-3-1 16,8 0-22-16,8-5-202 15</inkml:trace>
  <inkml:trace contextRef="#ctx0" brushRef="#br0" timeOffset="89270.4399">21200 2836 780 0,'0'0'90'16,"0"0"-57"-16,0 0-28 15,0 0 26-15,0 0-6 16,0 0-12-16,-82 81 17 16,82-64-25-16,0-1 0 15,5-4 7-15,11-4-10 16,1-5 10-16,3-3-12 15,3 0 0-15,0-9 4 16,-5-5-4-16,-6-2-40 0,-7-1 27 16,-5 2-4-16,-3 1 17 15,-12 1 2-15,0 7 1 16,0 3 43-16,3 1-42 16,3 2 2-16,4 0-6 15,5 0-17-15,0 0 17 16,0 0-18-16,8 0 16 15,14 0 2-15,13-9 0 16,11-7 2-16,2-4-2 16,-3-3-7-16,-6-2 2 0,-8-3 4 15,-7-1 1 1,-11 3-3-16,-9 1 3 0,-4 3 0 16,0 8 63-16,0 4-53 15,-3 7 13-15,-8 3-23 16,0 5 0-16,-10 22-7 15,-4 16-3-15,2 11 4 16,3 6 2-16,9 3 8 16,4-4-13-16,5-7 9 15,2-6 0-15,0-12 3 16,13-7-3-16,4-7-3 16,2-8-4-16,2-8-15 15,2-4 21-15,-2 0-5 16,-1-2 6-16,-5-10-8 15,-7-3 8-15,-5-2 0 0,-3 0-10 16,-8 0 21-16,-10 3-4 16,-4 3-7-16,-2 5-7 15,-1 2 2-15,4 4 5 16,3 0-9-16,7 0-31 16,11 12-57-16,0-4-42 15,7 1-76-15</inkml:trace>
  <inkml:trace contextRef="#ctx0" brushRef="#br0" timeOffset="90221.884">22267 2931 768 0,'0'0'19'0,"0"0"-8"15,0 0 21-15,80-22 73 16,-44-3-79-16,1-4-18 16,1-6 15-16,-8-3-21 0,-4 2 11 15,-8-1-10 1,-12 5-1-16,-6 10 24 0,0 8-17 16,0 11 17-16,-9 3-18 15,-7 2-4 1,-1 18-8-16,-1 8-8 0,8 2 10 15,4-1-9-15,6-4 11 16,3-4 0-16,15-6 6 16,10-8-2-16,7-7-4 15,4 0 0-15,5-16 2 16,-2-6-8-16,-2-5 6 16,-9 1-15-16,-8 3 13 15,-7-1-1-15,-8 2 3 16,-1 1 2-16,-4-3 5 15,-3 1-3-15,0 1-1 0,0 4 5 16,0 3 11-16,1 9-18 16,1 3-1-16,-2 3 0 15,3 0-14-15,0 9 11 16,2 18-31-16,-2 7 34 16,-2 7-1-16,-1-2 4 15,0 0-3-15,0-4 0 16,-3-1 9-16,-3-7-14 15,0-5 8-15,-1-6-3 16,1-6 4-16,6-7 1 16,0-3-1-16,0 0-4 15,0-10-14-15,7-14-16 0,10-1-59 16,0 5 89 0,2 4-6-16,1 9 6 0,-2 7 0 15,3 0 7-15,1 0-4 16,1 10 27-16,1 2-15 15,3-5-14-15,1 3 18 16,-1-6-16-16,-5-2-6 16,-4-2-11-16,-8 0-125 15,-10-14-141-15</inkml:trace>
  <inkml:trace contextRef="#ctx0" brushRef="#br0" timeOffset="90382.6908">22647 2668 593 0,'0'0'14'16,"95"2"-14"-16,-28-2-51 16,5 0-257-16</inkml:trace>
  <inkml:trace contextRef="#ctx0" brushRef="#br0" timeOffset="91325.453">23652 2522 588 0,'0'0'231'0,"0"0"-151"15,-89-5-30-15,57 5 9 0,2 13-14 16,7 4-23-16,5 4 15 16,7 1-34-16,7 2-4 15,4 0 1-15,0-2 0 16,9-2 8-16,9-4-8 16,8-6 0-16,4-4 8 15,3-6-8-15,-2 0-5 16,-2 0 3-16,-8-13-15 15,-6 1 12-15,-9-2 5 16,-6-1 0-16,0 3-13 0,-2-3 15 16,-7 5-2-1,-1 6 6-15,4-1-4 0,3 5-4 16,1 0-12-16,1 0-11 16,1 0 21-16,0 5-31 15,0 7 15-15,0-1 19 16,1-3 1-16,13 1-8 15,4-6 8-15,4 0 0 16,3-3-8-16,0 0 8 16,-2-3-29-16,-2-6 2 15,-4-2-27-15,-4-2-1 16,-4 0 22-16,-5-2-18 16,-1-2 48-16,-3 0-16 15,0-1 19-15,0-1 2 16,0 1-2-16,4 3 11 15,4 1-11-15,3 0 0 16,3 3-4-16,5 3-3 0,1 2-1 16,-1 6 4-16,-2 0 8 15,-3 0 6-15,-3 8-10 16,-3 3 0-16,-6 1-11 16,-2 5 11-16,0-1 0 15,-8 1 24-15,-5 2-5 16,-2 0 49-16,6-2-38 15,4 0-29-15,5-2 32 16,0-4-33-16,0-1 0 16,11-1 1-16,5-5 1 15,5-2-1-15,3 0 3 16,-3-2 6-16,-5 0-1 0,-3 0-9 16,-7 0 0-16,-3 0 11 15,-2 0-11-15,-1 0 3 16,0 0-9-16,4-2 1 15,-2-1 4-15,2-3-80 16,-1-2-45-16,-3 2-214 16</inkml:trace>
  <inkml:trace contextRef="#ctx0" brushRef="#br0" timeOffset="91926.029">23591 2196 493 0,'0'0'315'0,"0"0"-261"16,0 0 17-16,0 0-32 15,0 0 10-15,0 0-37 16,-35 25-10-16,10 5 9 16,-1 4 5-16,-1 5 0 15,8-3 4-15,5 1-19 16,8 0-1-16,6-2 6 16,0-3 2-16,20 1-8 15,12-5 0-15,11 0 1 16,5-4-8-16,1-3 18 15,-7 1-11-15,-10-5 0 16,-12 1-2-16,-14 2 2 0,-6 3 0 16,0 2 4-16,-23 3-4 15,-9-1 1-15,-4-3 12 16,1-4 5-16,8-4-14 16,10-6 1-16,8-6-5 15,9-4-22-15,0 0-20 16,11-9-78-16,22-16-44 15,4-7-147-15</inkml:trace>
  <inkml:trace contextRef="#ctx0" brushRef="#br0" timeOffset="92293.0958">23783 2724 703 0,'0'0'168'0,"0"0"-117"16,0 0-3-16,0 0 17 15,0 0-34-15,0 0-24 16,68-94-7-16,-34 62 0 16,1-5-4-16,-2-6 4 15,-5-3 0-15,-6-5 5 16,-7 3 2-16,-9 3-6 16,-6 11 17-16,0 11-14 15,0 11 45-15,0 8-44 16,0 4-3-16,-5 0-4 15,-11 8-21-15,-9 14 15 0,-2 10 8 16,3 11 0-16,3 0 5 16,5-1-5-16,8-1 0 15,4-5-19-15,4-9 39 16,0-3-22-16,5-7 2 16,16-2 0-16,8-8-15 15,7-7 15-15,4 0-70 16,-2-10-117-16,-5-13-259 15</inkml:trace>
  <inkml:trace contextRef="#ctx0" brushRef="#br0" timeOffset="93814.2221">24004 2283 487 0,'0'0'8'16,"0"0"50"-16,0 0-8 15,20-79 13-15,-20 71 9 0,3 3-6 16,-3 3 0-16,0 2-12 16,0 0-49-16,0 0-10 15,-3 16 2-15,-6 13 3 16,-6 10 3-16,1 9-3 15,1 4 0-15,4 1-14 16,4-4 37-16,5-4-7 16,0-9-16-16,3-2 1 15,13-7 2-15,0-4 6 16,9-6-9-16,3-7 5 16,5-6-2-16,2-4 7 15,-3 0-6-15,-5-3-4 16,-4-10 3-16,-7 1 1 15,-7-2-4-15,-7 2 2 16,-2 0 12-16,0 4-28 0,-9 4 10 16,-3 4 0-16,-6 0 4 15,1 5 0-15,0 9 0 16,3 3-2-16,4 0-12 16,4 0 7-16,6-3 4 15,0 0-7-15,1-1 1 16,15-3 9-16,3-1 0 15,1-5-1-15,0-4 10 16,-5 0 2-16,-3 0-11 16,-2-8-19-16,-4-6 3 0,-6-3-27 15,0-3-25 1,0 3-3-16,-9 4 26 0,-4 6 41 16,0 5 4-16,0 2 0 15,4 0 1-15,5 0-1 16,2 5-7-16,2 1 6 15,0 2 0-15,2 1-15 16,11-3 27-16,7-4-11 16,8-2 8-16,3 0-8 15,3 0 6-15,1-10-5 16,-2-2 8-16,-3-2-16 16,-3-1 7-16,-4 0 0 15,-4 1 3-15,-3 0 1 0,-2 4 10 16,-3 0 9-1,-3 4-19-15,-4 3 32 0,-3 3-36 16,-1 0 5 0,0 0-11-16,0 0-14 0,0 5 15 15,0 9 0-15,0 6 10 16,0 1 7-16,0 1-12 16,0 0 6-16,0 2 5 15,0-6-10-15,0-2-2 16,5-8-16-16,13-6 17 15,6-2-6-15,5 0-11 16,1-18-182-16</inkml:trace>
  <inkml:trace contextRef="#ctx0" brushRef="#br0" timeOffset="94911.3681">19039 3616 606 0,'0'0'174'0,"0"0"-93"16,0 0-42-16,0 0 38 16,39-94-65-16,-13 57 27 15,5 1-36-15,-2 3 1 16,-4 4 3-16,-5 6-3 0,-7 9 2 15,-4 5-5 1,-6 6 4-16,-3 3 5 0,3 0-10 16,0 0-10-16,6 9 0 15,2 8 20-15,-1 0-10 16,2 0 0-16,-3-2 0 16,1-3-13-16,1-4-39 15,-2-5-33-15,0-3-82 16,-4-6-116-16</inkml:trace>
  <inkml:trace contextRef="#ctx0" brushRef="#br0" timeOffset="95630.6324">18642 2601 704 0,'0'0'72'0,"0"0"-70"15,0 0 20-15,0 0-4 16,0 0 28-16,0 0-20 16,27-84-25-16,-14 51 4 15,2-1-5-15,5-3 3 0,-3 4-22 16,-5 8 17-16,-2 9 1 16,-7 11-3-16,-2 5 2 15,3 0-6-15,-2 11-24 16,2 7 32-16,-1 1-15 15,2-1 21-15,0-2-6 16,2-6 0-16,2-5 5 16,-2-3 1-16,7-2-6 15,7 0 0-15,5-14 4 16,4-6-4-16,-3 1 0 16,-3-1-3-16,-9 6-5 15,-8 7 8-15,-2 4 13 16,-5 3-8-16,0 0-4 15,0 12-1-15,0 15 0 16,0 9 7-16,0 4 9 0,0-1-3 16,0-4-13-16,0-9 1 15,18-6-8-15,4-4 7 16,8-15-51-16,7-1-13 16,2-10-104-16</inkml:trace>
  <inkml:trace contextRef="#ctx0" brushRef="#br0" timeOffset="96088.0064">19195 2534 499 0,'0'0'138'16,"0"0"-106"-16,0 0 5 0,-33 72-28 16,33-61 24-16,0-4-32 15,11-2 28-15,8-3 18 16,8-2-47-16,-1 0-12 15,4-7 11-15,-7-7-57 16,-5 3 13-16,-8 2-37 16,-8 1 11-16,-2 4 10 15,0 2-8-15,-15-1-18 16,-1 3 87-16,1 0-11 16,0 0 22-16,6 6 0 15,3 3 33-15,6 1 15 16,0-3-40-16,0 0-8 15,6-5 9-15,11-2 12 0,13 0 70 16,0-13-102-16,5-9 6 16,-5-3-25-16,-8-3 10 15,-6-2-24-15,-8-2 33 16,-8-1 4-16,0 2 17 16,-9 3 6-16,-13 4-12 15,-4 6 46-15,0 2-38 16,0 7 28-16,2 6-30 15,2 3-21-15,1 0-17 16,7 5-21-16,8 5-1 16,6 0-111-16,5-6-48 15</inkml:trace>
  <inkml:trace contextRef="#ctx0" brushRef="#br0" timeOffset="96371.7126">19601 2288 645 0,'0'0'131'0,"0"0"-77"15,0 0 22-15,0 0-70 16,0 0-5-16,0 0-1 16,-10 22-7-16,6 6 1 15,3 4 6-15,1 2 0 16,0-1-9-16,0-6 21 0,6-3-12 15,6-9 0-15,4-5 8 16,4-6-8-16,5-4 11 16,7 0-1-16,2-11-10 15,2-7-3-15,-5-1-11 16,-1 1-73-16,-12 4-103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2:03.8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4207 9651 539 0,'0'0'14'0,"0"0"93"16,0 0-104-16,0 0 35 16,0 0 22-16,0 0-30 15,0 0 35-15,-54-41 10 16,51 38-69-16,1 1 64 16,2 1-55-16,0 1 10 15,0 0-25-15,0 0-4 16,0 6 0-16,5 23-21 15,9 17 25-15,2 12 2 16,-3 5-2-16,1 3 0 0,-5-2-2 16,-2-11 15-1,-1-11-13-15,1-13 0 0,-2-14 0 16,5-6-13-16,-4-7 15 16,6-2-2-16,12-21 23 15,17-23 11-15,21-17 18 16,11-13-52-16,2-1 6 15,-4 11-32-15,-7 16 19 16,-11 17-65-16,-6 22-14 16,-14 9-129-16,-18 26-51 15</inkml:trace>
  <inkml:trace contextRef="#ctx0" brushRef="#br0" timeOffset="1006.7173">4074 15686 263 0,'0'0'87'0,"0"0"-87"16,0 0 0-16,0 0 32 15,-45-79 49-15,30 48-25 16,-3-5-14-16,2 3 35 16,-2 3-16-16,6 6 17 15,2 8 0-15,4 8-12 16,3 5-49-16,1 2 41 16,-1 1-26-16,3 0-6 15,0 0 1-15,0 0-17 16,0 0 12-16,0 0-22 15,0 5-8-15,9 18 7 16,10 8 2-16,-2 11-1 0,4 3 29 16,-6-1-20-16,-2-5 12 15,1-6-21-15,0-12 5 16,-3-8-2-16,-2-9-3 16,1-4 0-16,2-3 11 15,9-24-4-15,13-10 9 16,7-12-16-16,3 2 6 15,0 4-11-15,0 4 5 16,0 4-37-16,2 3-20 16,8 2-54-16,-1-2-56 0,-5 0-124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2:12.3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8172 4311 494 0,'0'0'75'16,"0"0"-23"-16,0 0-4 0,0 0-22 16,0 0 11-16,0 0 29 15,0 0-33 1,-44-73 0-16,41 73 11 0,3-3-12 16,-3 3 3-16,3 0-18 15,-2 0-11-15,1-1 27 16,1 1-30-16,0 0 9 15,0 0-1-15,0 0-6 16,0 0-7-16,0 0 2 16,0 0 0-16,0 0-5 15,0 0 5-15,0 0-9 16,0 0 9-16,0 0-18 16,0 0 17-16,0 9 0 15,0 5 1-15,0 1-8 16,0 5 8-16,3 4 0 0,3 2-1 15,6 7 6-15,0 9-8 16,1 5 3-16,2 7 0 16,-3 1 1-16,1-1-1 15,-6-2 0-15,0-2-1 16,2-7 8-16,-4-5-7 16,2-5 0-16,-3-6 0 15,2-6-2-15,-1-6 3 16,2-4-1-16,-4-3 0 15,-3-3 6-15,3-3 2 16,-3-2-8-16,0 0 0 16,2 0 42-16,-2 0-29 0,0 0 28 15,1 0-3-15,1 0-38 16,2-9 32-16,4-10-28 16,6-8 3-16,7-9-13 15,3-5 6-15,5-5 0 16,5-5 0-16,3 2 3 15,5-2-3-15,-2 5 0 16,0 6-26-16,-5 6 23 16,-7 9-10-16,-7 6 7 15,-5 7 6-15,-4 2-20 16,0 2 14-16,-4-1 6 16,2 3-2-16,0 0-12 15,1-5 14-15,0 2 0 16,-1 0-8-16,-1 0 8 15,-2 4-6-15,-2 1 6 0,-4 1-26 16,2 1 23-16,-3 2-13 16,0 0-3-16,0 0 6 15,0 0-25-15,0 0 19 16,0 0-24-16,0 0-37 16,0 0-3-16,0 0-80 15,0-3-211-15</inkml:trace>
  <inkml:trace contextRef="#ctx0" brushRef="#br0" timeOffset="8343.962">3664 5695 383 0,'0'0'111'0,"0"0"-87"16,0 0-10-16,0 0 24 0,0 0-4 15,0 0-4 1,0 0-26-16,-3-4 3 0,3 4 11 15,0 0-18-15,0 0-5 16,0 0 3-16,-2 0 4 16,2 0 6-16,0 0-5 15,-1 0 5-15,1 0 1 16,0 0-9-16,0 0 0 16,0 0 0-16,0 0 9 15,0 0-9-15,0 0 0 16,4 0 4-16,14 0-4 15,10 0 0-15,2-1 0 16,4-2-2-16,-1 3 15 16,0 0-13-16,-2 0 0 15,2 0 0-15,2 0-2 0,-1 0 2 16,0 0-7-16,3 0 7 16,-1 0 0-16,0 4 0 15,0 0-5-15,3 0 19 16,-1-3-20-16,-3-1 6 15,-1 0-3-15,2 0 1 16,-3 0 2-16,1 0 13 16,-1 0-13-16,-3 0 9 15,0 2-9-15,1 0 0 16,-1 3 0-16,0-1-4 16,1 2 10-16,4 1-6 15,0 0 0-15,0-2 0 16,0-2-8-16,4-3 8 15,-1 0 0-15,0 0-4 0,8 0 8 16,3 0-3-16,5-3-1 16,1 0 11-16,-4 1-16 15,-2 2 5-15,-2 0 0 16,0 0-3-16,-5 0 11 16,0 0-13-16,1 0 5 15,-7 0 0-15,-2 0-1 16,-4 0 1-16,-3 0 0 15,-6 0-2-15,-1 0 10 16,-3 0-10-16,-2 0 2 16,-3 0 0-16,-3 0-2 0,2 0 2 15,-3 0 0 1,0 0-5-16,5 0 12 0,-3 0-7 16,1 0 0-16,5 0 0 15,-1 0-3-15,3 0 3 16,4-1 0-16,4-4 2 15,11-1 3-15,5-5 21 16,5 0-26-16,3 0 1 16,2 0 5-16,0-3-6 15,2 2 0-15,-3 0 2 16,2-3 7-16,4 4 2 16,-2-2-11-16,0 2 0 15,-5 3 5-15,-7-2-5 16,-6 1 0-16,-1 1-9 0,-4 2 15 15,-3 0-6-15,-1 1 0 16,-2-1 6-16,-3 3-15 16,-6 0 9-16,-2-1 0 15,-6 1 5-15,-5 2 8 16,-1 0-25-16,0 1 12 16,-3 0 0-16,2 0 2 15,-2 0-2-15,1 0 0 16,5-2 0-16,5 1 11 15,1-1-13-15,4-1 2 16,-1-1-3-16,0 1 1 16,-3 1 2-16,-5 2 0 15,-4-1-6-15,0 1 18 0,0 0-17 16,-3 0 5-16,0 0 0 16,2 0-12-16,-2 0 12 15,1 0 0-15,-1 0 3 16,2 0 5-16,-1-2-10 15,1 2 2-15,2 0-21 16,4-1 14-16,0 1-21 16,1 0 0-16,1-1 11 15,0-1-47-15,0-3-25 16,-4-4-71-16</inkml:trace>
  <inkml:trace contextRef="#ctx0" brushRef="#br0" timeOffset="18462.4822">8458 10176 732 0,'0'0'9'0,"0"0"70"16,0 0-61-16,0 0-6 15,0 0 31-15,0 0-14 16,0 0 35-16,-5-25-29 16,5 23-26-16,0 2 14 15,0 0-23-15,0 0 0 16,0 0-9-16,0 0 16 0,0 0-14 15,0 0-2-15,0 8-2 16,10 11-7-16,10 6 18 16,1 6 0-16,-2 2-3 15,2 9 16-15,-1 1-13 16,-1 3 0-16,2-2 4 16,-1-3-10-16,0-7 8 15,-1-6-2-15,-2-6 1 16,-1-2 3-16,-2-6 4 15,-1-3-8-15,-4-4 0 16,-1-5-5-16,-4 0 5 16,-1-2 0-16,0 0 2 0,6 0 13 15,10-14-8-15,8-11-7 16,10-11 4-16,2 0-8 16,-6 0 11-16,-2 6-7 15,-1 3 0-15,-3 6-3 16,-3 3 3-16,-2 4 0 15,-5 5 0-15,-3 2 3 16,-5 2-3-16,-3 2-3 16,1 1-9-16,-1 0 24 15,-1 1-18-15,-1-1 6 16,0 2 0-16,-3 0-11 16,-1 0 11-16,0 0-8 15,0 0 1-15,0 0-33 0,0 0 24 16,0 0-15-1,0 0-12-15,0 0 33 0,0 0-52 16,2 0 5-16,1 0 13 16,4 0-1-16,2 6 7 15,0-2-95-15,-7-4-125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67963-43DD-42DA-90CC-DFCBE68EEA75}" type="datetimeFigureOut">
              <a:rPr lang="en-IN" smtClean="0"/>
              <a:pPr/>
              <a:t>12-09-2020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25816-F6EC-475B-A61D-CE75656011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54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85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2B88A4-D2A4-45F3-886B-866BDD8E5D3E}" type="slidenum">
              <a:rPr lang="en-US"/>
              <a:pPr/>
              <a:t>58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63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t is the root of the subtree being traversed.</a:t>
            </a:r>
          </a:p>
        </p:txBody>
      </p:sp>
    </p:spTree>
    <p:extLst>
      <p:ext uri="{BB962C8B-B14F-4D97-AF65-F5344CB8AC3E}">
        <p14:creationId xmlns:p14="http://schemas.microsoft.com/office/powerpoint/2010/main" val="2359583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66ED5-BBB8-4B7E-B184-9E478AC0EF4C}" type="slidenum">
              <a:rPr lang="en-US"/>
              <a:pPr/>
              <a:t>60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63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During the traversal, t starts at the root, moves to the left child b of the root, then to the left child d of b. When the traversal of the left subtree of b is complete, t, once again, points to the node b. The t moves into the right subtree of b. When the traversal of this right subtree is complete, t again points to b. Following this, t points to a. We see that t points to every node in the binary tree three times – once when you get to the node from its parent (or in the case of the root, t is initially at the root), once when you return from the left subtree of the node, and once when you return from the node’s right subtree. Of these three times that t points to a node, the node is visited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396921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838" y="4343978"/>
            <a:ext cx="5030325" cy="41145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7" rIns="91432" bIns="4571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8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258F-65A7-4444-A57C-A884468E8383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88BB-EC10-47E7-B919-511AF54AAB7D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8CF6-8A54-490D-9617-A8AEB09E7C8A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Picture 8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4F24-9270-4CB2-B528-18C4C251BC80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8565-7BA5-4353-9D75-90E3A76FF217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73A1-2C3C-409A-BF72-A1FFCE1D5478}" type="datetime1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D4C-C079-47D8-B0AF-1C7E6BC270AC}" type="datetime1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C773-F6EC-4E67-AA35-FEB3FBA64BF6}" type="datetime1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3524-6598-4FBF-BC3E-0EC42C458B85}" type="datetime1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4CF6-4468-4857-B447-F8D876DF68B8}" type="datetime1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D7E-9038-40BB-A9BD-331250211669}" type="datetime1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C84EA-F994-4A0B-B117-1FE7A66B37CD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emf"/><Relationship Id="rId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>
              <a:defRPr/>
            </a:pPr>
            <a:r>
              <a:rPr lang="en-IN" sz="4000" dirty="0"/>
              <a:t>Data Structures, Algorithms and Design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::</a:t>
            </a:r>
            <a:r>
              <a:rPr lang="en-US" altLang="en-US" sz="24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()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top = -1;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18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void </a:t>
            </a: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::</a:t>
            </a:r>
            <a:r>
              <a:rPr lang="en-US" altLang="en-US" sz="24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MakeEmpty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()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top = -1;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18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bool </a:t>
            </a: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::</a:t>
            </a:r>
            <a:r>
              <a:rPr lang="en-US" altLang="en-US" sz="24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IsEmpty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()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const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return (top == -1);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5334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mtClean="0">
                <a:ea typeface="MS Mincho" panose="02020609040205080304" pitchFamily="49" charset="-128"/>
              </a:rPr>
              <a:t>Stack Implementation</a:t>
            </a:r>
            <a:r>
              <a:rPr lang="en-US" altLang="en-US" smtClean="0"/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737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bool StackType::</a:t>
            </a:r>
            <a:r>
              <a:rPr lang="en-US" altLang="en-US" sz="2400" b="1">
                <a:latin typeface="Arial" panose="020B0604020202020204" pitchFamily="34" charset="0"/>
                <a:cs typeface="Times New Roman" panose="02020603050405020304" pitchFamily="18" charset="0"/>
              </a:rPr>
              <a:t>IsFull()</a:t>
            </a: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const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return (top == MAX_ITEMS-1);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 void StackType::</a:t>
            </a:r>
            <a:r>
              <a:rPr lang="en-US" altLang="en-US" sz="2400" b="1">
                <a:latin typeface="Arial" panose="020B0604020202020204" pitchFamily="34" charset="0"/>
                <a:cs typeface="Times New Roman" panose="02020603050405020304" pitchFamily="18" charset="0"/>
              </a:rPr>
              <a:t>Push</a:t>
            </a: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(ItemType newItem)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top++;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items[top] = newItem;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 void StackType::</a:t>
            </a:r>
            <a:r>
              <a:rPr lang="en-US" altLang="en-US" sz="2400" b="1">
                <a:latin typeface="Arial" panose="020B0604020202020204" pitchFamily="34" charset="0"/>
                <a:cs typeface="Times New Roman" panose="02020603050405020304" pitchFamily="18" charset="0"/>
              </a:rPr>
              <a:t>Pop</a:t>
            </a: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(ItemType&amp; item)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item = items[top];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top--;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5334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mtClean="0">
                <a:ea typeface="MS Mincho" panose="02020609040205080304" pitchFamily="49" charset="-128"/>
              </a:rPr>
              <a:t>Stack Implementation</a:t>
            </a:r>
            <a:r>
              <a:rPr lang="en-US" altLang="en-US" smtClean="0"/>
              <a:t> 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13360" y="3457440"/>
              <a:ext cx="325800" cy="2203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280" y="3447720"/>
                <a:ext cx="341640" cy="22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2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MS Mincho" panose="02020609040205080304" pitchFamily="49" charset="-128"/>
              </a:rPr>
              <a:t>Stack overflow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dirty="0">
                <a:ea typeface="MS Mincho" panose="02020609040205080304" pitchFamily="49" charset="-128"/>
              </a:rPr>
              <a:t>The condition resulting from trying to push an element onto a full stack.</a:t>
            </a: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ea typeface="MS Mincho" panose="02020609040205080304" pitchFamily="49" charset="-128"/>
              </a:rPr>
              <a:t>if(!</a:t>
            </a:r>
            <a:r>
              <a:rPr lang="en-US" altLang="en-US" dirty="0" err="1">
                <a:ea typeface="MS Mincho" panose="02020609040205080304" pitchFamily="49" charset="-128"/>
              </a:rPr>
              <a:t>stack.IsFull</a:t>
            </a:r>
            <a:r>
              <a:rPr lang="en-US" altLang="en-US" dirty="0">
                <a:ea typeface="MS Mincho" panose="02020609040205080304" pitchFamily="49" charset="-128"/>
              </a:rPr>
              <a:t>())</a:t>
            </a: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MS Mincho" panose="02020609040205080304" pitchFamily="49" charset="-128"/>
              </a:rPr>
              <a:t>		   </a:t>
            </a:r>
            <a:r>
              <a:rPr lang="en-US" altLang="en-US" dirty="0" err="1">
                <a:ea typeface="MS Mincho" panose="02020609040205080304" pitchFamily="49" charset="-128"/>
              </a:rPr>
              <a:t>stack.Push</a:t>
            </a:r>
            <a:r>
              <a:rPr lang="en-US" altLang="en-US" dirty="0">
                <a:ea typeface="MS Mincho" panose="02020609040205080304" pitchFamily="49" charset="-128"/>
              </a:rPr>
              <a:t>(item);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MS Mincho" panose="02020609040205080304" pitchFamily="49" charset="-128"/>
              </a:rPr>
              <a:t>Stack underflow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dirty="0"/>
              <a:t>The condition resulting from trying to pop an empty stack.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if(!</a:t>
            </a:r>
            <a:r>
              <a:rPr lang="en-US" altLang="en-US" dirty="0" err="1"/>
              <a:t>stack.IsEmpty</a:t>
            </a:r>
            <a:r>
              <a:rPr lang="en-US" altLang="en-US" dirty="0"/>
              <a:t>())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   </a:t>
            </a:r>
            <a:r>
              <a:rPr lang="en-US" altLang="en-US" dirty="0" err="1"/>
              <a:t>stack.Pop</a:t>
            </a:r>
            <a:r>
              <a:rPr lang="en-US" altLang="en-US" dirty="0"/>
              <a:t>(item);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Exceptions: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16880" y="1524240"/>
              <a:ext cx="1978560" cy="229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9680" y="1514520"/>
                <a:ext cx="1990800" cy="23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1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Array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Link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Implementation of Stack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5800" y="296640"/>
              <a:ext cx="8319240" cy="375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520" y="291240"/>
                <a:ext cx="8336160" cy="37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0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Postfix notation is another way of writing arithmetic expressions.</a:t>
            </a:r>
          </a:p>
          <a:p>
            <a:pPr marL="0" indent="0"/>
            <a:endParaRPr lang="en-US" alt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In postfix notation, the operator is written after the two operands.</a:t>
            </a:r>
          </a:p>
          <a:p>
            <a:pPr marL="0" indent="0"/>
            <a:r>
              <a:rPr lang="en-US" altLang="en-US" dirty="0"/>
              <a:t> </a:t>
            </a:r>
          </a:p>
          <a:p>
            <a:pPr marL="0" indent="0"/>
            <a:r>
              <a:rPr lang="en-US" altLang="en-US" dirty="0"/>
              <a:t>		</a:t>
            </a:r>
            <a:r>
              <a:rPr lang="en-US" altLang="en-US" i="1" dirty="0"/>
              <a:t>infix</a:t>
            </a:r>
            <a:r>
              <a:rPr lang="en-US" altLang="en-US" dirty="0"/>
              <a:t>: 2+5    </a:t>
            </a:r>
            <a:r>
              <a:rPr lang="en-US" altLang="en-US" i="1" dirty="0"/>
              <a:t>postfix</a:t>
            </a:r>
            <a:r>
              <a:rPr lang="en-US" altLang="en-US" dirty="0"/>
              <a:t>: 2 5 +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Expressions are evaluated from left to right.</a:t>
            </a:r>
          </a:p>
          <a:p>
            <a:pPr marL="0" indent="0"/>
            <a:r>
              <a:rPr lang="en-US" altLang="en-US" dirty="0"/>
              <a:t> 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Precedence rules and parentheses are never needed!!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>
                <a:ea typeface="MS Mincho" panose="02020609040205080304" pitchFamily="49" charset="-128"/>
              </a:rPr>
              <a:t>Example: postfix expressions</a:t>
            </a:r>
            <a:r>
              <a:rPr lang="en-US" altLang="en-US" dirty="0"/>
              <a:t>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3920" y="1151280"/>
              <a:ext cx="8724600" cy="4811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00" y="1144440"/>
                <a:ext cx="8741520" cy="48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1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382000" cy="1143000"/>
          </a:xfrm>
        </p:spPr>
        <p:txBody>
          <a:bodyPr/>
          <a:lstStyle/>
          <a:p>
            <a:r>
              <a:rPr lang="en-US" altLang="en-US" dirty="0">
                <a:ea typeface="MS Mincho" panose="02020609040205080304" pitchFamily="49" charset="-128"/>
              </a:rPr>
              <a:t>Example: postfix </a:t>
            </a:r>
            <a:r>
              <a:rPr lang="en-US" altLang="en-US" dirty="0" smtClean="0">
                <a:ea typeface="MS Mincho" panose="02020609040205080304" pitchFamily="49" charset="-128"/>
              </a:rPr>
              <a:t>expressions (cont</a:t>
            </a:r>
            <a:r>
              <a:rPr lang="en-US" altLang="en-US" dirty="0">
                <a:ea typeface="MS Mincho" panose="02020609040205080304" pitchFamily="49" charset="-128"/>
              </a:rPr>
              <a:t>.)</a:t>
            </a:r>
            <a:endParaRPr lang="en-IN" dirty="0"/>
          </a:p>
        </p:txBody>
      </p:sp>
      <p:pic>
        <p:nvPicPr>
          <p:cNvPr id="37891" name="Picture 3" descr="A:\stacks_fig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73635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14920" y="1071720"/>
              <a:ext cx="8781840" cy="488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720" y="1064520"/>
                <a:ext cx="8796240" cy="49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9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229600" cy="52578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 smtClean="0"/>
              <a:t>Stacks are a very common data structure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/>
              <a:t>C</a:t>
            </a:r>
            <a:r>
              <a:rPr lang="en-US" altLang="en-US" sz="2400" dirty="0" smtClean="0"/>
              <a:t>ompilers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arsing data between delimiters (brackets)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Operating Systems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rogram stack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/>
              <a:t>V</a:t>
            </a:r>
            <a:r>
              <a:rPr lang="en-US" altLang="en-US" sz="2400" dirty="0" smtClean="0"/>
              <a:t>irtual Machines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anipulating numbers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Pop 2 numbers off stack, do work (such as add)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Push result back on stack and repeat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Artificial Intelligence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inding a path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Stack Applications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37560" y="1115280"/>
              <a:ext cx="8353440" cy="532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20" y="1107000"/>
                <a:ext cx="8365680" cy="53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32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Consider the following graph of flights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35417"/>
            <a:ext cx="8229600" cy="792162"/>
          </a:xfrm>
        </p:spPr>
        <p:txBody>
          <a:bodyPr/>
          <a:lstStyle/>
          <a:p>
            <a:pPr algn="l" eaLnBrk="1" hangingPunct="1"/>
            <a:r>
              <a:rPr lang="en-US" altLang="en-US" dirty="0" smtClean="0"/>
              <a:t>Finding a Path</a:t>
            </a:r>
          </a:p>
        </p:txBody>
      </p:sp>
      <p:grpSp>
        <p:nvGrpSpPr>
          <p:cNvPr id="15364" name="Group 6"/>
          <p:cNvGrpSpPr>
            <a:grpSpLocks/>
          </p:cNvGrpSpPr>
          <p:nvPr/>
        </p:nvGrpSpPr>
        <p:grpSpPr bwMode="auto">
          <a:xfrm>
            <a:off x="1981200" y="4572000"/>
            <a:ext cx="488950" cy="519113"/>
            <a:chOff x="2448" y="2928"/>
            <a:chExt cx="308" cy="327"/>
          </a:xfrm>
        </p:grpSpPr>
        <p:sp>
          <p:nvSpPr>
            <p:cNvPr id="15412" name="Oval 4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13" name="Text Box 5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P</a:t>
              </a:r>
            </a:p>
          </p:txBody>
        </p:sp>
      </p:grpSp>
      <p:grpSp>
        <p:nvGrpSpPr>
          <p:cNvPr id="15365" name="Group 7"/>
          <p:cNvGrpSpPr>
            <a:grpSpLocks/>
          </p:cNvGrpSpPr>
          <p:nvPr/>
        </p:nvGrpSpPr>
        <p:grpSpPr bwMode="auto">
          <a:xfrm>
            <a:off x="762000" y="4572000"/>
            <a:ext cx="501650" cy="519113"/>
            <a:chOff x="2448" y="2928"/>
            <a:chExt cx="316" cy="327"/>
          </a:xfrm>
        </p:grpSpPr>
        <p:sp>
          <p:nvSpPr>
            <p:cNvPr id="15410" name="Oval 8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11" name="Text Box 9"/>
            <p:cNvSpPr txBox="1">
              <a:spLocks noChangeArrowheads="1"/>
            </p:cNvSpPr>
            <p:nvPr/>
          </p:nvSpPr>
          <p:spPr bwMode="auto">
            <a:xfrm>
              <a:off x="2544" y="3024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R</a:t>
              </a:r>
            </a:p>
          </p:txBody>
        </p:sp>
      </p:grpSp>
      <p:grpSp>
        <p:nvGrpSpPr>
          <p:cNvPr id="15366" name="Group 10"/>
          <p:cNvGrpSpPr>
            <a:grpSpLocks/>
          </p:cNvGrpSpPr>
          <p:nvPr/>
        </p:nvGrpSpPr>
        <p:grpSpPr bwMode="auto">
          <a:xfrm>
            <a:off x="762000" y="5486400"/>
            <a:ext cx="488950" cy="519113"/>
            <a:chOff x="2448" y="2928"/>
            <a:chExt cx="308" cy="327"/>
          </a:xfrm>
        </p:grpSpPr>
        <p:sp>
          <p:nvSpPr>
            <p:cNvPr id="15408" name="Oval 11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9" name="Text Box 12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X</a:t>
              </a:r>
            </a:p>
          </p:txBody>
        </p:sp>
      </p:grpSp>
      <p:grpSp>
        <p:nvGrpSpPr>
          <p:cNvPr id="15367" name="Group 13"/>
          <p:cNvGrpSpPr>
            <a:grpSpLocks/>
          </p:cNvGrpSpPr>
          <p:nvPr/>
        </p:nvGrpSpPr>
        <p:grpSpPr bwMode="auto">
          <a:xfrm>
            <a:off x="1981200" y="5486400"/>
            <a:ext cx="514350" cy="519113"/>
            <a:chOff x="2448" y="2928"/>
            <a:chExt cx="324" cy="327"/>
          </a:xfrm>
        </p:grpSpPr>
        <p:sp>
          <p:nvSpPr>
            <p:cNvPr id="15406" name="Oval 14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7" name="Text Box 15"/>
            <p:cNvSpPr txBox="1">
              <a:spLocks noChangeArrowheads="1"/>
            </p:cNvSpPr>
            <p:nvPr/>
          </p:nvSpPr>
          <p:spPr bwMode="auto">
            <a:xfrm>
              <a:off x="2544" y="3024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Q</a:t>
              </a:r>
            </a:p>
          </p:txBody>
        </p:sp>
      </p:grpSp>
      <p:sp>
        <p:nvSpPr>
          <p:cNvPr id="15368" name="Oval 17"/>
          <p:cNvSpPr>
            <a:spLocks noChangeArrowheads="1"/>
          </p:cNvSpPr>
          <p:nvPr/>
        </p:nvSpPr>
        <p:spPr bwMode="auto">
          <a:xfrm>
            <a:off x="1981200" y="3733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9" name="Text Box 18"/>
          <p:cNvSpPr txBox="1">
            <a:spLocks noChangeArrowheads="1"/>
          </p:cNvSpPr>
          <p:nvPr/>
        </p:nvSpPr>
        <p:spPr bwMode="auto">
          <a:xfrm>
            <a:off x="1676400" y="3886200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W</a:t>
            </a:r>
          </a:p>
        </p:txBody>
      </p:sp>
      <p:grpSp>
        <p:nvGrpSpPr>
          <p:cNvPr id="15370" name="Group 19"/>
          <p:cNvGrpSpPr>
            <a:grpSpLocks/>
          </p:cNvGrpSpPr>
          <p:nvPr/>
        </p:nvGrpSpPr>
        <p:grpSpPr bwMode="auto">
          <a:xfrm>
            <a:off x="1981200" y="2895600"/>
            <a:ext cx="488950" cy="519113"/>
            <a:chOff x="2448" y="2928"/>
            <a:chExt cx="308" cy="327"/>
          </a:xfrm>
        </p:grpSpPr>
        <p:sp>
          <p:nvSpPr>
            <p:cNvPr id="15404" name="Oval 20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5" name="Text Box 21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Y</a:t>
              </a:r>
            </a:p>
          </p:txBody>
        </p:sp>
      </p:grpSp>
      <p:grpSp>
        <p:nvGrpSpPr>
          <p:cNvPr id="15371" name="Group 22"/>
          <p:cNvGrpSpPr>
            <a:grpSpLocks/>
          </p:cNvGrpSpPr>
          <p:nvPr/>
        </p:nvGrpSpPr>
        <p:grpSpPr bwMode="auto">
          <a:xfrm>
            <a:off x="1981200" y="2057400"/>
            <a:ext cx="476250" cy="519113"/>
            <a:chOff x="2448" y="2928"/>
            <a:chExt cx="300" cy="327"/>
          </a:xfrm>
        </p:grpSpPr>
        <p:sp>
          <p:nvSpPr>
            <p:cNvPr id="15402" name="Oval 23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3" name="Text Box 24"/>
            <p:cNvSpPr txBox="1">
              <a:spLocks noChangeArrowheads="1"/>
            </p:cNvSpPr>
            <p:nvPr/>
          </p:nvSpPr>
          <p:spPr bwMode="auto">
            <a:xfrm>
              <a:off x="2544" y="30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Z</a:t>
              </a:r>
            </a:p>
          </p:txBody>
        </p:sp>
      </p:grpSp>
      <p:grpSp>
        <p:nvGrpSpPr>
          <p:cNvPr id="15372" name="Group 25"/>
          <p:cNvGrpSpPr>
            <a:grpSpLocks/>
          </p:cNvGrpSpPr>
          <p:nvPr/>
        </p:nvGrpSpPr>
        <p:grpSpPr bwMode="auto">
          <a:xfrm>
            <a:off x="3200400" y="3733800"/>
            <a:ext cx="488950" cy="519113"/>
            <a:chOff x="2448" y="2928"/>
            <a:chExt cx="308" cy="327"/>
          </a:xfrm>
        </p:grpSpPr>
        <p:sp>
          <p:nvSpPr>
            <p:cNvPr id="15400" name="Oval 26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1" name="Text Box 27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S</a:t>
              </a:r>
            </a:p>
          </p:txBody>
        </p:sp>
      </p:grpSp>
      <p:grpSp>
        <p:nvGrpSpPr>
          <p:cNvPr id="15373" name="Group 28"/>
          <p:cNvGrpSpPr>
            <a:grpSpLocks/>
          </p:cNvGrpSpPr>
          <p:nvPr/>
        </p:nvGrpSpPr>
        <p:grpSpPr bwMode="auto">
          <a:xfrm>
            <a:off x="3200400" y="4572000"/>
            <a:ext cx="476250" cy="519113"/>
            <a:chOff x="2448" y="2928"/>
            <a:chExt cx="300" cy="327"/>
          </a:xfrm>
        </p:grpSpPr>
        <p:sp>
          <p:nvSpPr>
            <p:cNvPr id="15398" name="Oval 29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99" name="Text Box 30"/>
            <p:cNvSpPr txBox="1">
              <a:spLocks noChangeArrowheads="1"/>
            </p:cNvSpPr>
            <p:nvPr/>
          </p:nvSpPr>
          <p:spPr bwMode="auto">
            <a:xfrm>
              <a:off x="2544" y="30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T</a:t>
              </a:r>
            </a:p>
          </p:txBody>
        </p:sp>
      </p:grpSp>
      <p:sp>
        <p:nvSpPr>
          <p:cNvPr id="15374" name="Line 32"/>
          <p:cNvSpPr>
            <a:spLocks noChangeShapeType="1"/>
          </p:cNvSpPr>
          <p:nvPr/>
        </p:nvSpPr>
        <p:spPr bwMode="auto">
          <a:xfrm flipH="1">
            <a:off x="990600" y="46482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5" name="Line 33"/>
          <p:cNvSpPr>
            <a:spLocks noChangeShapeType="1"/>
          </p:cNvSpPr>
          <p:nvPr/>
        </p:nvSpPr>
        <p:spPr bwMode="auto">
          <a:xfrm flipH="1">
            <a:off x="990600" y="5562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6" name="Line 34"/>
          <p:cNvSpPr>
            <a:spLocks noChangeShapeType="1"/>
          </p:cNvSpPr>
          <p:nvPr/>
        </p:nvSpPr>
        <p:spPr bwMode="auto">
          <a:xfrm>
            <a:off x="838200" y="4800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7" name="Line 36"/>
          <p:cNvSpPr>
            <a:spLocks noChangeShapeType="1"/>
          </p:cNvSpPr>
          <p:nvPr/>
        </p:nvSpPr>
        <p:spPr bwMode="auto">
          <a:xfrm flipH="1">
            <a:off x="914400" y="2971800"/>
            <a:ext cx="10668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8" name="Line 37"/>
          <p:cNvSpPr>
            <a:spLocks noChangeShapeType="1"/>
          </p:cNvSpPr>
          <p:nvPr/>
        </p:nvSpPr>
        <p:spPr bwMode="auto">
          <a:xfrm flipV="1">
            <a:off x="2133600" y="396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9" name="Line 38"/>
          <p:cNvSpPr>
            <a:spLocks noChangeShapeType="1"/>
          </p:cNvSpPr>
          <p:nvPr/>
        </p:nvSpPr>
        <p:spPr bwMode="auto">
          <a:xfrm flipV="1">
            <a:off x="2133600" y="3124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0" name="Line 39"/>
          <p:cNvSpPr>
            <a:spLocks noChangeShapeType="1"/>
          </p:cNvSpPr>
          <p:nvPr/>
        </p:nvSpPr>
        <p:spPr bwMode="auto">
          <a:xfrm flipV="1">
            <a:off x="21336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1" name="Line 42"/>
          <p:cNvSpPr>
            <a:spLocks noChangeShapeType="1"/>
          </p:cNvSpPr>
          <p:nvPr/>
        </p:nvSpPr>
        <p:spPr bwMode="auto">
          <a:xfrm>
            <a:off x="2209800" y="3810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2" name="Line 43"/>
          <p:cNvSpPr>
            <a:spLocks noChangeShapeType="1"/>
          </p:cNvSpPr>
          <p:nvPr/>
        </p:nvSpPr>
        <p:spPr bwMode="auto">
          <a:xfrm>
            <a:off x="3276600" y="396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3" name="Line 44"/>
          <p:cNvSpPr>
            <a:spLocks noChangeShapeType="1"/>
          </p:cNvSpPr>
          <p:nvPr/>
        </p:nvSpPr>
        <p:spPr bwMode="auto">
          <a:xfrm flipH="1" flipV="1">
            <a:off x="2209800" y="38862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4" name="Text Box 45"/>
          <p:cNvSpPr txBox="1">
            <a:spLocks noChangeArrowheads="1"/>
          </p:cNvSpPr>
          <p:nvPr/>
        </p:nvSpPr>
        <p:spPr bwMode="auto">
          <a:xfrm>
            <a:off x="5410200" y="2514600"/>
            <a:ext cx="33242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i="0" dirty="0"/>
              <a:t>Key</a:t>
            </a:r>
          </a:p>
          <a:p>
            <a:pPr eaLnBrk="1" hangingPunct="1"/>
            <a:r>
              <a:rPr lang="en-US" altLang="en-US" i="0" dirty="0"/>
              <a:t>     : city (represented as C)</a:t>
            </a:r>
          </a:p>
          <a:p>
            <a:pPr eaLnBrk="1" hangingPunct="1"/>
            <a:endParaRPr lang="en-US" altLang="en-US" i="0" dirty="0"/>
          </a:p>
          <a:p>
            <a:pPr eaLnBrk="1" hangingPunct="1"/>
            <a:r>
              <a:rPr lang="en-US" altLang="en-US" i="0" dirty="0"/>
              <a:t>     : flight from city C</a:t>
            </a:r>
            <a:r>
              <a:rPr lang="en-US" altLang="en-US" i="0" baseline="-25000" dirty="0"/>
              <a:t>1</a:t>
            </a:r>
            <a:r>
              <a:rPr lang="en-US" altLang="en-US" i="0" dirty="0"/>
              <a:t> to city C</a:t>
            </a:r>
            <a:r>
              <a:rPr lang="en-US" altLang="en-US" i="0" baseline="-25000" dirty="0"/>
              <a:t>2</a:t>
            </a:r>
            <a:endParaRPr lang="en-US" altLang="en-US" i="0" dirty="0"/>
          </a:p>
        </p:txBody>
      </p:sp>
      <p:sp>
        <p:nvSpPr>
          <p:cNvPr id="15385" name="Oval 46"/>
          <p:cNvSpPr>
            <a:spLocks noChangeArrowheads="1"/>
          </p:cNvSpPr>
          <p:nvPr/>
        </p:nvSpPr>
        <p:spPr bwMode="auto">
          <a:xfrm>
            <a:off x="5486400" y="2895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86" name="Text Box 47"/>
          <p:cNvSpPr txBox="1">
            <a:spLocks noChangeArrowheads="1"/>
          </p:cNvSpPr>
          <p:nvPr/>
        </p:nvSpPr>
        <p:spPr bwMode="auto">
          <a:xfrm>
            <a:off x="4191000" y="3276600"/>
            <a:ext cx="1635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C</a:t>
            </a:r>
            <a:r>
              <a:rPr lang="en-US" altLang="en-US" i="0" baseline="-25000"/>
              <a:t>1</a:t>
            </a:r>
            <a:r>
              <a:rPr lang="en-US" altLang="en-US" i="0"/>
              <a:t>               C</a:t>
            </a:r>
            <a:r>
              <a:rPr lang="en-US" altLang="en-US" i="0" baseline="-25000"/>
              <a:t>2</a:t>
            </a:r>
            <a:endParaRPr lang="en-US" altLang="en-US" i="0"/>
          </a:p>
        </p:txBody>
      </p:sp>
      <p:sp>
        <p:nvSpPr>
          <p:cNvPr id="15387" name="Line 48"/>
          <p:cNvSpPr>
            <a:spLocks noChangeShapeType="1"/>
          </p:cNvSpPr>
          <p:nvPr/>
        </p:nvSpPr>
        <p:spPr bwMode="auto">
          <a:xfrm>
            <a:off x="4587875" y="34686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8" name="Text Box 49"/>
          <p:cNvSpPr txBox="1">
            <a:spLocks noChangeArrowheads="1"/>
          </p:cNvSpPr>
          <p:nvPr/>
        </p:nvSpPr>
        <p:spPr bwMode="auto">
          <a:xfrm>
            <a:off x="6172200" y="5105400"/>
            <a:ext cx="249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flight goes from W to S</a:t>
            </a:r>
          </a:p>
        </p:txBody>
      </p:sp>
      <p:sp>
        <p:nvSpPr>
          <p:cNvPr id="15389" name="Oval 50"/>
          <p:cNvSpPr>
            <a:spLocks noChangeArrowheads="1"/>
          </p:cNvSpPr>
          <p:nvPr/>
        </p:nvSpPr>
        <p:spPr bwMode="auto">
          <a:xfrm>
            <a:off x="4419600" y="5181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90" name="Text Box 51"/>
          <p:cNvSpPr txBox="1">
            <a:spLocks noChangeArrowheads="1"/>
          </p:cNvSpPr>
          <p:nvPr/>
        </p:nvSpPr>
        <p:spPr bwMode="auto">
          <a:xfrm>
            <a:off x="4114800" y="5334000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W</a:t>
            </a:r>
          </a:p>
        </p:txBody>
      </p:sp>
      <p:grpSp>
        <p:nvGrpSpPr>
          <p:cNvPr id="15391" name="Group 52"/>
          <p:cNvGrpSpPr>
            <a:grpSpLocks/>
          </p:cNvGrpSpPr>
          <p:nvPr/>
        </p:nvGrpSpPr>
        <p:grpSpPr bwMode="auto">
          <a:xfrm>
            <a:off x="5638800" y="5181600"/>
            <a:ext cx="488950" cy="519113"/>
            <a:chOff x="2448" y="2928"/>
            <a:chExt cx="308" cy="327"/>
          </a:xfrm>
        </p:grpSpPr>
        <p:sp>
          <p:nvSpPr>
            <p:cNvPr id="15396" name="Oval 53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97" name="Text Box 54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S</a:t>
              </a:r>
            </a:p>
          </p:txBody>
        </p:sp>
      </p:grpSp>
      <p:sp>
        <p:nvSpPr>
          <p:cNvPr id="15392" name="Line 55"/>
          <p:cNvSpPr>
            <a:spLocks noChangeShapeType="1"/>
          </p:cNvSpPr>
          <p:nvPr/>
        </p:nvSpPr>
        <p:spPr bwMode="auto">
          <a:xfrm>
            <a:off x="4648200" y="5257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93" name="Line 56"/>
          <p:cNvSpPr>
            <a:spLocks noChangeShapeType="1"/>
          </p:cNvSpPr>
          <p:nvPr/>
        </p:nvSpPr>
        <p:spPr bwMode="auto">
          <a:xfrm>
            <a:off x="4267200" y="2819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94" name="Text Box 57"/>
          <p:cNvSpPr txBox="1">
            <a:spLocks noChangeArrowheads="1"/>
          </p:cNvSpPr>
          <p:nvPr/>
        </p:nvSpPr>
        <p:spPr bwMode="auto">
          <a:xfrm>
            <a:off x="5257800" y="4724400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i="0"/>
              <a:t>Example</a:t>
            </a:r>
          </a:p>
        </p:txBody>
      </p:sp>
      <p:sp>
        <p:nvSpPr>
          <p:cNvPr id="15395" name="Line 58"/>
          <p:cNvSpPr>
            <a:spLocks noChangeShapeType="1"/>
          </p:cNvSpPr>
          <p:nvPr/>
        </p:nvSpPr>
        <p:spPr bwMode="auto">
          <a:xfrm>
            <a:off x="4267200" y="5105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9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4953000"/>
          </a:xfrm>
        </p:spPr>
        <p:txBody>
          <a:bodyPr>
            <a:no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/>
              <a:t>If it exists, we can find a path from any city C</a:t>
            </a:r>
            <a:r>
              <a:rPr lang="en-US" altLang="en-US" sz="1800" baseline="-25000" dirty="0" smtClean="0"/>
              <a:t>1</a:t>
            </a:r>
            <a:r>
              <a:rPr lang="en-US" altLang="en-US" sz="1800" dirty="0" smtClean="0"/>
              <a:t> to another city C</a:t>
            </a:r>
            <a:r>
              <a:rPr lang="en-US" altLang="en-US" sz="1800" baseline="-25000" dirty="0" smtClean="0"/>
              <a:t>2</a:t>
            </a:r>
            <a:r>
              <a:rPr lang="en-US" altLang="en-US" sz="1800" dirty="0" smtClean="0"/>
              <a:t> using a stack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/>
              <a:t>place the starting city on the bottom of the stack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mark it as visited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pick any arbitrary arrow out of the city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city cannot be marked as visited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place that city on the stack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also mark it as visited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that’s the destination, we’re done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pick an arrow out of the city currently at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next city must not have been visited before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there are no legitimate arrows out, pop it off the stack and go back to the previous city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repeat this process until the destination is found or all the cities have been visited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229600" cy="715962"/>
          </a:xfrm>
        </p:spPr>
        <p:txBody>
          <a:bodyPr/>
          <a:lstStyle/>
          <a:p>
            <a:pPr algn="l" eaLnBrk="1" hangingPunct="1"/>
            <a:r>
              <a:rPr lang="en-US" altLang="en-US" sz="4000" dirty="0" smtClean="0"/>
              <a:t>Finding a Path</a:t>
            </a:r>
          </a:p>
        </p:txBody>
      </p:sp>
    </p:spTree>
    <p:extLst>
      <p:ext uri="{BB962C8B-B14F-4D97-AF65-F5344CB8AC3E}">
        <p14:creationId xmlns:p14="http://schemas.microsoft.com/office/powerpoint/2010/main" val="33603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Page-visited history in a Web browser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Undo sequence in a text editor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Saving local variables when one function calls another, and this one calls another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endParaRPr lang="en-US" alt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171" y="2286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Stack is used for: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0440" y="2045880"/>
              <a:ext cx="7779600" cy="2714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240" y="2038320"/>
                <a:ext cx="7796160" cy="27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2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r>
              <a:rPr lang="en-US" dirty="0" smtClean="0"/>
              <a:t>Module II &amp; III</a:t>
            </a:r>
          </a:p>
          <a:p>
            <a:endParaRPr lang="en-US" dirty="0"/>
          </a:p>
          <a:p>
            <a:r>
              <a:rPr lang="en-US" dirty="0" smtClean="0"/>
              <a:t>Linear &amp; Non Linear Data Structure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0720" y="5169240"/>
              <a:ext cx="3630240" cy="117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080" y="5161680"/>
                <a:ext cx="3645360" cy="118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Stack Operation Complexity for Different Implementations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05242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/>
              <a:t>Stack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246519"/>
              </p:ext>
            </p:extLst>
          </p:nvPr>
        </p:nvGraphicFramePr>
        <p:xfrm>
          <a:off x="152399" y="1981202"/>
          <a:ext cx="8610601" cy="4495799"/>
        </p:xfrm>
        <a:graphic>
          <a:graphicData uri="http://schemas.openxmlformats.org/drawingml/2006/table">
            <a:tbl>
              <a:tblPr/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3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590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Operation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Fixed-Size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Expandable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(doubling strategy)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List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Singly-Linked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27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Pop()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06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Push(o)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O(n) Worst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Best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Average Case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27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Top()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27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Size(), isEmpty()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8280" y="2151000"/>
              <a:ext cx="8350200" cy="422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720" y="2144520"/>
                <a:ext cx="8365680" cy="42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9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Queues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21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A queue is a linear list of elements in which deletion can take place only at one end, called the </a:t>
            </a:r>
            <a:r>
              <a:rPr lang="en-IN" b="1" i="1" dirty="0" smtClean="0"/>
              <a:t>front</a:t>
            </a:r>
            <a:r>
              <a:rPr lang="en-IN" i="1" dirty="0" smtClean="0"/>
              <a:t>, and insertions can take place only at the other end, called </a:t>
            </a:r>
            <a:r>
              <a:rPr lang="en-IN" dirty="0" smtClean="0"/>
              <a:t>the </a:t>
            </a:r>
            <a:r>
              <a:rPr lang="en-IN" b="1" i="1" dirty="0" smtClean="0"/>
              <a:t>rear.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Queue is also called </a:t>
            </a:r>
            <a:r>
              <a:rPr lang="en-IN" b="1" i="1" dirty="0" smtClean="0"/>
              <a:t>first-in-first-out (FIFO) lists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0080" y="555120"/>
              <a:ext cx="8044560" cy="258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160" y="547200"/>
                <a:ext cx="8062920" cy="260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There are main two ways to implement a queue 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Circular queue using array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Linked Structures (Pointers)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Primary queue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err="1" smtClean="0"/>
              <a:t>Enqueue</a:t>
            </a:r>
            <a:r>
              <a:rPr lang="en-IN" sz="2400" dirty="0" smtClean="0"/>
              <a:t>: insert an element at the rear of the queue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err="1" smtClean="0"/>
              <a:t>Dequeue</a:t>
            </a:r>
            <a:r>
              <a:rPr lang="en-IN" sz="2400" dirty="0" smtClean="0"/>
              <a:t>: remove an element from the front of the queue</a:t>
            </a:r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2800" y="1714680"/>
              <a:ext cx="8304120" cy="436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240" y="1704960"/>
                <a:ext cx="8320680" cy="438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8439" y="1828800"/>
            <a:ext cx="8613545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Insertion in Queue (</a:t>
            </a:r>
            <a:r>
              <a:rPr lang="en-US" dirty="0" err="1" smtClean="0"/>
              <a:t>Enqueue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182712" y="1676400"/>
            <a:ext cx="88582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Deletion from Queue (</a:t>
            </a:r>
            <a:r>
              <a:rPr lang="en-US" dirty="0" err="1" smtClean="0"/>
              <a:t>Dequeue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99400" y="1930680"/>
              <a:ext cx="1596960" cy="464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520" y="1926000"/>
                <a:ext cx="1604520" cy="47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1295400" y="154285"/>
            <a:ext cx="5334000" cy="63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11640" y="179280"/>
              <a:ext cx="5157000" cy="638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240" y="169920"/>
                <a:ext cx="5172120" cy="640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1676400" y="94131"/>
            <a:ext cx="4876800" cy="670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1400" y="214560"/>
              <a:ext cx="6017040" cy="355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200" y="205560"/>
                <a:ext cx="6028920" cy="356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43001" y="74747"/>
            <a:ext cx="6934412" cy="678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Queue Operation Complexity for Different Implementations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3029" y="273050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/>
              <a:t>Queue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39881"/>
              </p:ext>
            </p:extLst>
          </p:nvPr>
        </p:nvGraphicFramePr>
        <p:xfrm>
          <a:off x="304799" y="2057400"/>
          <a:ext cx="8382001" cy="4419601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0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698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Fixed-Size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Expandable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(doubling strategy)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List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Singly-Linked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002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dequeue()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60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enqueue(o)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O(n) Worst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Best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Average Case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002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front()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002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Size(), isEmpty()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0920" y="2158200"/>
              <a:ext cx="8333640" cy="4201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280" y="2149560"/>
                <a:ext cx="8347680" cy="42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49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Linear Data Structure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/>
              <a:t>Stacks 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/>
              <a:t>Queues</a:t>
            </a:r>
            <a:endParaRPr lang="en-IN" sz="2400" dirty="0"/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Non Linear Data </a:t>
            </a:r>
            <a:r>
              <a:rPr lang="en-US" dirty="0" smtClean="0"/>
              <a:t>Structure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/>
              <a:t>Trees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smtClean="0"/>
              <a:t>Heap</a:t>
            </a:r>
            <a:endParaRPr lang="en-US" sz="24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Plan of Lecture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1280" y="1597320"/>
              <a:ext cx="3270960" cy="2864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360" y="1589760"/>
                <a:ext cx="3284640" cy="288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stacks first and second.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Enqueue</a:t>
            </a:r>
            <a:r>
              <a:rPr lang="en-IN" sz="2400" b="1" dirty="0" smtClean="0"/>
              <a:t> operation: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Simply push the elements into the first stack.</a:t>
            </a:r>
          </a:p>
          <a:p>
            <a:pPr marL="457200" lvl="1" indent="-457200"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Dequeue</a:t>
            </a:r>
            <a:r>
              <a:rPr lang="en-IN" sz="2400" b="1" dirty="0" smtClean="0"/>
              <a:t> operation: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Pop from the second stack if the second stack is not empty. 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If second stack is empty, </a:t>
            </a:r>
          </a:p>
          <a:p>
            <a:pPr marL="1371600" lvl="3" indent="-514350"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pop from the first stack and push all the elements into second until the first stack becomes empty. </a:t>
            </a:r>
          </a:p>
          <a:p>
            <a:pPr marL="1371600" lvl="3" indent="-514350"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Now pop an element from the second stack and return it.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Implementing a queue using two stacks (method 1)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stacks first and second.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Enqueue</a:t>
            </a:r>
            <a:r>
              <a:rPr lang="en-IN" sz="2400" b="1" dirty="0" smtClean="0"/>
              <a:t> operation: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While first stack is not empty, </a:t>
            </a:r>
          </a:p>
          <a:p>
            <a:pPr marL="1257300" lvl="2" indent="-45720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push everything from first stack to second stack.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Push the element to first stack).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Push everything back to first stack.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Dequeue</a:t>
            </a:r>
            <a:r>
              <a:rPr lang="en-IN" sz="2400" b="1" dirty="0" smtClean="0"/>
              <a:t> operation: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If first stack is empty then error 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Pop an item from first stack and return it</a:t>
            </a:r>
          </a:p>
          <a:p>
            <a:pPr marL="0" lvl="1" indent="0" algn="just">
              <a:buNone/>
            </a:pPr>
            <a:r>
              <a:rPr lang="en-US" sz="2000" i="1" dirty="0" smtClean="0">
                <a:solidFill>
                  <a:srgbClr val="C00000"/>
                </a:solidFill>
              </a:rPr>
              <a:t>The previous method is better as in this we need to </a:t>
            </a:r>
            <a:r>
              <a:rPr lang="en-IN" sz="2000" i="1" dirty="0" smtClean="0">
                <a:solidFill>
                  <a:srgbClr val="C00000"/>
                </a:solidFill>
              </a:rPr>
              <a:t>moves all the elements twice in </a:t>
            </a:r>
            <a:r>
              <a:rPr lang="en-IN" sz="2000" i="1" dirty="0" err="1">
                <a:solidFill>
                  <a:srgbClr val="C00000"/>
                </a:solidFill>
              </a:rPr>
              <a:t>E</a:t>
            </a:r>
            <a:r>
              <a:rPr lang="en-IN" sz="2000" i="1" dirty="0" err="1" smtClean="0">
                <a:solidFill>
                  <a:srgbClr val="C00000"/>
                </a:solidFill>
              </a:rPr>
              <a:t>nQueue</a:t>
            </a:r>
            <a:r>
              <a:rPr lang="en-IN" sz="2000" i="1" dirty="0" smtClean="0">
                <a:solidFill>
                  <a:srgbClr val="C00000"/>
                </a:solidFill>
              </a:rPr>
              <a:t> operation while we need to moves the elements once and moves elements only if second stack is empty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Implementing a queue using two stacks (method 2)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queues ‘q1′ and ‘q2′ and s is the stack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push(s, x)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err="1" smtClean="0"/>
              <a:t>Enqueue</a:t>
            </a:r>
            <a:r>
              <a:rPr lang="en-IN" sz="2400" dirty="0" smtClean="0"/>
              <a:t> x to q2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smtClean="0"/>
              <a:t>One by one </a:t>
            </a:r>
            <a:r>
              <a:rPr lang="en-IN" sz="2400" dirty="0" err="1" smtClean="0"/>
              <a:t>dequeue</a:t>
            </a:r>
            <a:r>
              <a:rPr lang="en-IN" sz="2400" dirty="0" smtClean="0"/>
              <a:t> everything from q1 and </a:t>
            </a:r>
            <a:r>
              <a:rPr lang="en-IN" sz="2400" dirty="0" err="1" smtClean="0"/>
              <a:t>enqueue</a:t>
            </a:r>
            <a:r>
              <a:rPr lang="en-IN" sz="2400" dirty="0" smtClean="0"/>
              <a:t> to q2.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smtClean="0"/>
              <a:t>Swap the names of q1 and q2 // Swapping of names is done to avoid one more movement of all elements from q2 to q1.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pop(s)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err="1" smtClean="0"/>
              <a:t>Dequeue</a:t>
            </a:r>
            <a:r>
              <a:rPr lang="en-IN" sz="2400" dirty="0" smtClean="0"/>
              <a:t> an item from q1 and return it.</a:t>
            </a:r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IN" dirty="0" smtClean="0"/>
              <a:t>Implement stack using two 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queues ‘q1′ and ‘q2′ and s is the stack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push(s, x)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err="1" smtClean="0"/>
              <a:t>Enqueue</a:t>
            </a:r>
            <a:r>
              <a:rPr lang="en-IN" sz="2400" dirty="0" smtClean="0"/>
              <a:t> x to q1.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pop(s)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smtClean="0"/>
              <a:t>One by one </a:t>
            </a:r>
            <a:r>
              <a:rPr lang="en-IN" sz="2400" dirty="0" err="1" smtClean="0"/>
              <a:t>dequeue</a:t>
            </a:r>
            <a:r>
              <a:rPr lang="en-IN" sz="2400" dirty="0" smtClean="0"/>
              <a:t> everything except the last element from q1 and </a:t>
            </a:r>
            <a:r>
              <a:rPr lang="en-IN" sz="2400" dirty="0" err="1" smtClean="0"/>
              <a:t>enqueue</a:t>
            </a:r>
            <a:r>
              <a:rPr lang="en-IN" sz="2400" dirty="0" smtClean="0"/>
              <a:t> to q2.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err="1" smtClean="0"/>
              <a:t>Dequeue</a:t>
            </a:r>
            <a:r>
              <a:rPr lang="en-IN" sz="2400" dirty="0" smtClean="0"/>
              <a:t> the last item of q1, the </a:t>
            </a:r>
            <a:r>
              <a:rPr lang="en-IN" sz="2400" dirty="0" err="1" smtClean="0"/>
              <a:t>dequeued</a:t>
            </a:r>
            <a:r>
              <a:rPr lang="en-IN" sz="2400" dirty="0" smtClean="0"/>
              <a:t> item is result, store it.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smtClean="0"/>
              <a:t>Swap the names of q1 and q2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smtClean="0"/>
              <a:t>Return the item stored in step 2. // </a:t>
            </a:r>
            <a:r>
              <a:rPr lang="en-IN" sz="1800" i="1" dirty="0" smtClean="0">
                <a:solidFill>
                  <a:srgbClr val="FF0000"/>
                </a:solidFill>
              </a:rPr>
              <a:t>Swapping of names is done to avoid one more movement of all elements from q2 to q1.</a:t>
            </a:r>
            <a:endParaRPr lang="en-IN" sz="2400" i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IN" dirty="0" smtClean="0"/>
              <a:t>Implement stack using two 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Binary Trees</a:t>
            </a:r>
            <a:endParaRPr lang="en-I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tree </a:t>
            </a:r>
            <a:r>
              <a:rPr lang="en-US" b="1" i="1" dirty="0"/>
              <a:t>t</a:t>
            </a:r>
            <a:r>
              <a:rPr lang="en-US" dirty="0"/>
              <a:t> is a finite nonempty set of elements.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One of these elements is called the </a:t>
            </a:r>
            <a:r>
              <a:rPr lang="en-US" b="1" i="1" dirty="0"/>
              <a:t>root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remaining elements, if any, are partitioned into trees, which are called the </a:t>
            </a:r>
            <a:r>
              <a:rPr lang="en-US" b="1" dirty="0"/>
              <a:t>subtrees</a:t>
            </a:r>
            <a:r>
              <a:rPr lang="en-US" dirty="0"/>
              <a:t> of </a:t>
            </a:r>
            <a:r>
              <a:rPr lang="en-US" b="1" i="1" dirty="0"/>
              <a:t>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Definition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Tree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52800" y="2057400"/>
            <a:ext cx="1447800" cy="609600"/>
          </a:xfrm>
          <a:prstGeom prst="rect">
            <a:avLst/>
          </a:prstGeom>
          <a:solidFill>
            <a:srgbClr val="99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Joe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9144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Ann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34290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Mary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6019800" y="3276600"/>
            <a:ext cx="17526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John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23622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 Mark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40386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Sue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5791200" y="5181600"/>
            <a:ext cx="19050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Chris</a:t>
            </a: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4038600" y="2667000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H="1">
            <a:off x="2362200" y="2667000"/>
            <a:ext cx="9906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4800600" y="2667000"/>
            <a:ext cx="1219200" cy="609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4038600" y="3962400"/>
            <a:ext cx="1066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6858000" y="3886200"/>
            <a:ext cx="0" cy="1295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H="1">
            <a:off x="3276600" y="3962400"/>
            <a:ext cx="685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mtClean="0"/>
              <a:t>Levels </a:t>
            </a:r>
            <a:r>
              <a:rPr lang="en-US" dirty="0"/>
              <a:t>of a Tree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3352800" y="2057400"/>
            <a:ext cx="1447800" cy="609600"/>
          </a:xfrm>
          <a:prstGeom prst="rect">
            <a:avLst/>
          </a:prstGeom>
          <a:solidFill>
            <a:srgbClr val="99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Joe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9144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Ann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34290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Mary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6019800" y="3276600"/>
            <a:ext cx="17526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John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23622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 Mark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0386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Sue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5791200" y="5181600"/>
            <a:ext cx="19050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Chris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4038600" y="2667000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H="1">
            <a:off x="2362200" y="2667000"/>
            <a:ext cx="9906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4800600" y="2667000"/>
            <a:ext cx="1219200" cy="609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4038600" y="3962400"/>
            <a:ext cx="1066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>
            <a:off x="6858000" y="3886200"/>
            <a:ext cx="0" cy="1295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H="1">
            <a:off x="3276600" y="3962400"/>
            <a:ext cx="685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5257800" y="21336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Level0</a:t>
            </a:r>
          </a:p>
        </p:txBody>
      </p:sp>
      <p:sp>
        <p:nvSpPr>
          <p:cNvPr id="10264" name="Text Box 24"/>
          <p:cNvSpPr txBox="1">
            <a:spLocks noChangeArrowheads="1"/>
          </p:cNvSpPr>
          <p:nvPr/>
        </p:nvSpPr>
        <p:spPr bwMode="auto">
          <a:xfrm>
            <a:off x="7162800" y="39624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Level1</a:t>
            </a:r>
          </a:p>
        </p:txBody>
      </p:sp>
      <p:sp>
        <p:nvSpPr>
          <p:cNvPr id="10265" name="Text Box 25"/>
          <p:cNvSpPr txBox="1">
            <a:spLocks noChangeArrowheads="1"/>
          </p:cNvSpPr>
          <p:nvPr/>
        </p:nvSpPr>
        <p:spPr bwMode="auto">
          <a:xfrm>
            <a:off x="7772400" y="5257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Level2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z="3200"/>
              <a:t>Node Degree = Number Of Children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52800" y="2057400"/>
            <a:ext cx="1447800" cy="609600"/>
          </a:xfrm>
          <a:prstGeom prst="rect">
            <a:avLst/>
          </a:prstGeom>
          <a:solidFill>
            <a:srgbClr val="99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Joe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9144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Ann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34290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Mary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6019800" y="3276600"/>
            <a:ext cx="17526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John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23622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 Mark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40386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Sue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5791200" y="5181600"/>
            <a:ext cx="19050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Chris</a:t>
            </a:r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4038600" y="2667000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flipH="1">
            <a:off x="2362200" y="2667000"/>
            <a:ext cx="9906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>
            <a:off x="4800600" y="2667000"/>
            <a:ext cx="1219200" cy="609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>
            <a:off x="4038600" y="3962400"/>
            <a:ext cx="1066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6858000" y="3886200"/>
            <a:ext cx="0" cy="1295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3276600" y="3962400"/>
            <a:ext cx="685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5257800" y="21336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7162800" y="39624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1</a:t>
            </a:r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5029200" y="35052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2</a:t>
            </a: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1295400" y="4038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1285" name="Text Box 21"/>
          <p:cNvSpPr txBox="1">
            <a:spLocks noChangeArrowheads="1"/>
          </p:cNvSpPr>
          <p:nvPr/>
        </p:nvSpPr>
        <p:spPr bwMode="auto">
          <a:xfrm>
            <a:off x="28194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44958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64008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Tree Degree = Max Node Degree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3352800" y="2057400"/>
            <a:ext cx="1447800" cy="609600"/>
          </a:xfrm>
          <a:prstGeom prst="rect">
            <a:avLst/>
          </a:prstGeom>
          <a:solidFill>
            <a:srgbClr val="99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Joe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9144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Ann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34290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Mary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6019800" y="3276600"/>
            <a:ext cx="17526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John</a:t>
            </a: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23622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 Mark</a:t>
            </a: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0386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Sue</a:t>
            </a: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5791200" y="5181600"/>
            <a:ext cx="19050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Chris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4038600" y="2667000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2667000"/>
            <a:ext cx="9906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4800600" y="2667000"/>
            <a:ext cx="1219200" cy="609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038600" y="3962400"/>
            <a:ext cx="1066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6858000" y="3886200"/>
            <a:ext cx="0" cy="1295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 flipH="1">
            <a:off x="3276600" y="3962400"/>
            <a:ext cx="685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5257800" y="21336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7162800" y="39624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1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5029200" y="35052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2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1295400" y="4038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990000"/>
                </a:solidFill>
              </a:rPr>
              <a:t>0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28194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44958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3335" name="Text Box 23"/>
          <p:cNvSpPr txBox="1">
            <a:spLocks noChangeArrowheads="1"/>
          </p:cNvSpPr>
          <p:nvPr/>
        </p:nvSpPr>
        <p:spPr bwMode="auto">
          <a:xfrm>
            <a:off x="64008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5943600" y="1828800"/>
            <a:ext cx="35814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Degree of tree = 3.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1027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sz="3200" dirty="0" smtClean="0"/>
              <a:t>Stacks</a:t>
            </a:r>
            <a:endParaRPr lang="en-US" altLang="en-US" sz="3200" dirty="0"/>
          </a:p>
        </p:txBody>
      </p:sp>
      <p:sp>
        <p:nvSpPr>
          <p:cNvPr id="43010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0"/>
            <a:ext cx="7772400" cy="1143000"/>
          </a:xfrm>
        </p:spPr>
        <p:txBody>
          <a:bodyPr anchor="ctr"/>
          <a:lstStyle/>
          <a:p>
            <a:r>
              <a:rPr lang="en-US" altLang="en-US" b="1"/>
              <a:t>Stacks</a:t>
            </a:r>
          </a:p>
        </p:txBody>
      </p:sp>
    </p:spTree>
    <p:extLst>
      <p:ext uri="{BB962C8B-B14F-4D97-AF65-F5344CB8AC3E}">
        <p14:creationId xmlns:p14="http://schemas.microsoft.com/office/powerpoint/2010/main" val="31430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Finite (possibly empty) collection of elements.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nonempty binary tree has a root element.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remaining elements (if any) are partitioned into </a:t>
            </a:r>
            <a:r>
              <a:rPr lang="en-US" b="1" dirty="0"/>
              <a:t>two</a:t>
            </a:r>
            <a:r>
              <a:rPr lang="en-US" dirty="0"/>
              <a:t> binary trees.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These are called the left and right subtrees of the binary tree.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3384"/>
            <a:ext cx="8229600" cy="1143000"/>
          </a:xfrm>
        </p:spPr>
        <p:txBody>
          <a:bodyPr/>
          <a:lstStyle/>
          <a:p>
            <a:r>
              <a:rPr lang="en-US" dirty="0"/>
              <a:t>Binary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 node in a binary tree may have a degree more than 2,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i="1" dirty="0" smtClean="0"/>
              <a:t>whereas </a:t>
            </a:r>
            <a:r>
              <a:rPr lang="en-US" sz="2400" i="1" dirty="0"/>
              <a:t>there is no limit on the degree of a node in a tree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binary tree may be empty; a tree cannot be empty.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74638"/>
            <a:ext cx="7924800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Differences Between A Tree &amp; A Binary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subtrees of a binary tree are ordered; those of a tree are not ordered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Are different when viewed as binary trees.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Are the same when viewed as trees.</a:t>
            </a:r>
          </a:p>
          <a:p>
            <a:pPr marL="0" indent="0"/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00200" y="2971800"/>
            <a:ext cx="3733800" cy="1371600"/>
            <a:chOff x="1008" y="1872"/>
            <a:chExt cx="2352" cy="864"/>
          </a:xfrm>
        </p:grpSpPr>
        <p:sp>
          <p:nvSpPr>
            <p:cNvPr id="17413" name="Oval 5"/>
            <p:cNvSpPr>
              <a:spLocks noChangeArrowheads="1"/>
            </p:cNvSpPr>
            <p:nvPr/>
          </p:nvSpPr>
          <p:spPr bwMode="auto">
            <a:xfrm>
              <a:off x="1296" y="192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414" name="Oval 6"/>
            <p:cNvSpPr>
              <a:spLocks noChangeArrowheads="1"/>
            </p:cNvSpPr>
            <p:nvPr/>
          </p:nvSpPr>
          <p:spPr bwMode="auto">
            <a:xfrm>
              <a:off x="100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H="1">
              <a:off x="1200" y="2112"/>
              <a:ext cx="14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7416" name="Text Box 8"/>
            <p:cNvSpPr txBox="1">
              <a:spLocks noChangeArrowheads="1"/>
            </p:cNvSpPr>
            <p:nvPr/>
          </p:nvSpPr>
          <p:spPr bwMode="auto">
            <a:xfrm>
              <a:off x="1296" y="187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7417" name="Text Box 9"/>
            <p:cNvSpPr txBox="1">
              <a:spLocks noChangeArrowheads="1"/>
            </p:cNvSpPr>
            <p:nvPr/>
          </p:nvSpPr>
          <p:spPr bwMode="auto">
            <a:xfrm>
              <a:off x="1008" y="244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7418" name="Oval 10"/>
            <p:cNvSpPr>
              <a:spLocks noChangeArrowheads="1"/>
            </p:cNvSpPr>
            <p:nvPr/>
          </p:nvSpPr>
          <p:spPr bwMode="auto">
            <a:xfrm>
              <a:off x="2640" y="196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3120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420" name="Text Box 12"/>
            <p:cNvSpPr txBox="1">
              <a:spLocks noChangeArrowheads="1"/>
            </p:cNvSpPr>
            <p:nvPr/>
          </p:nvSpPr>
          <p:spPr bwMode="auto">
            <a:xfrm>
              <a:off x="2640" y="192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7421" name="Text Box 13"/>
            <p:cNvSpPr txBox="1">
              <a:spLocks noChangeArrowheads="1"/>
            </p:cNvSpPr>
            <p:nvPr/>
          </p:nvSpPr>
          <p:spPr bwMode="auto">
            <a:xfrm>
              <a:off x="3120" y="244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7422" name="Line 14"/>
            <p:cNvSpPr>
              <a:spLocks noChangeShapeType="1"/>
            </p:cNvSpPr>
            <p:nvPr/>
          </p:nvSpPr>
          <p:spPr bwMode="auto">
            <a:xfrm>
              <a:off x="2832" y="2160"/>
              <a:ext cx="336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Differences Between A Tree &amp; A Binary Tree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4400" dirty="0"/>
              <a:t>(a + b) * (c – d) / (e + f)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Binary Tree Form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92629" y="2117725"/>
            <a:ext cx="7620000" cy="4008438"/>
            <a:chOff x="480" y="1324"/>
            <a:chExt cx="3600" cy="2161"/>
          </a:xfrm>
        </p:grpSpPr>
        <p:sp>
          <p:nvSpPr>
            <p:cNvPr id="18437" name="Text Box 5"/>
            <p:cNvSpPr txBox="1">
              <a:spLocks noChangeArrowheads="1"/>
            </p:cNvSpPr>
            <p:nvPr/>
          </p:nvSpPr>
          <p:spPr bwMode="auto">
            <a:xfrm>
              <a:off x="2544" y="134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/</a:t>
              </a:r>
            </a:p>
          </p:txBody>
        </p:sp>
        <p:sp>
          <p:nvSpPr>
            <p:cNvPr id="18438" name="Oval 6"/>
            <p:cNvSpPr>
              <a:spLocks noChangeArrowheads="1"/>
            </p:cNvSpPr>
            <p:nvPr/>
          </p:nvSpPr>
          <p:spPr bwMode="auto">
            <a:xfrm>
              <a:off x="768" y="268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768" y="264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8440" name="Oval 8"/>
            <p:cNvSpPr>
              <a:spLocks noChangeArrowheads="1"/>
            </p:cNvSpPr>
            <p:nvPr/>
          </p:nvSpPr>
          <p:spPr bwMode="auto">
            <a:xfrm>
              <a:off x="480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1" name="Text Box 9"/>
            <p:cNvSpPr txBox="1">
              <a:spLocks noChangeArrowheads="1"/>
            </p:cNvSpPr>
            <p:nvPr/>
          </p:nvSpPr>
          <p:spPr bwMode="auto">
            <a:xfrm>
              <a:off x="480" y="302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8442" name="Oval 10"/>
            <p:cNvSpPr>
              <a:spLocks noChangeArrowheads="1"/>
            </p:cNvSpPr>
            <p:nvPr/>
          </p:nvSpPr>
          <p:spPr bwMode="auto">
            <a:xfrm>
              <a:off x="1104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3" name="Text Box 11"/>
            <p:cNvSpPr txBox="1">
              <a:spLocks noChangeArrowheads="1"/>
            </p:cNvSpPr>
            <p:nvPr/>
          </p:nvSpPr>
          <p:spPr bwMode="auto">
            <a:xfrm>
              <a:off x="1104" y="3072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8444" name="Line 12"/>
            <p:cNvSpPr>
              <a:spLocks noChangeShapeType="1"/>
            </p:cNvSpPr>
            <p:nvPr/>
          </p:nvSpPr>
          <p:spPr bwMode="auto">
            <a:xfrm flipH="1">
              <a:off x="672" y="288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45" name="Line 13"/>
            <p:cNvSpPr>
              <a:spLocks noChangeShapeType="1"/>
            </p:cNvSpPr>
            <p:nvPr/>
          </p:nvSpPr>
          <p:spPr bwMode="auto">
            <a:xfrm>
              <a:off x="1008" y="283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46" name="Oval 14"/>
            <p:cNvSpPr>
              <a:spLocks noChangeArrowheads="1"/>
            </p:cNvSpPr>
            <p:nvPr/>
          </p:nvSpPr>
          <p:spPr bwMode="auto">
            <a:xfrm>
              <a:off x="2064" y="273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7" name="Text Box 15"/>
            <p:cNvSpPr txBox="1">
              <a:spLocks noChangeArrowheads="1"/>
            </p:cNvSpPr>
            <p:nvPr/>
          </p:nvSpPr>
          <p:spPr bwMode="auto">
            <a:xfrm>
              <a:off x="2064" y="264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18448" name="Oval 16"/>
            <p:cNvSpPr>
              <a:spLocks noChangeArrowheads="1"/>
            </p:cNvSpPr>
            <p:nvPr/>
          </p:nvSpPr>
          <p:spPr bwMode="auto">
            <a:xfrm>
              <a:off x="1776" y="316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9" name="Text Box 17"/>
            <p:cNvSpPr txBox="1">
              <a:spLocks noChangeArrowheads="1"/>
            </p:cNvSpPr>
            <p:nvPr/>
          </p:nvSpPr>
          <p:spPr bwMode="auto">
            <a:xfrm>
              <a:off x="1776" y="3072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8450" name="Oval 18"/>
            <p:cNvSpPr>
              <a:spLocks noChangeArrowheads="1"/>
            </p:cNvSpPr>
            <p:nvPr/>
          </p:nvSpPr>
          <p:spPr bwMode="auto">
            <a:xfrm>
              <a:off x="2400" y="316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51" name="Text Box 19"/>
            <p:cNvSpPr txBox="1">
              <a:spLocks noChangeArrowheads="1"/>
            </p:cNvSpPr>
            <p:nvPr/>
          </p:nvSpPr>
          <p:spPr bwMode="auto">
            <a:xfrm>
              <a:off x="2400" y="312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18452" name="Line 20"/>
            <p:cNvSpPr>
              <a:spLocks noChangeShapeType="1"/>
            </p:cNvSpPr>
            <p:nvPr/>
          </p:nvSpPr>
          <p:spPr bwMode="auto">
            <a:xfrm flipH="1">
              <a:off x="1968" y="2928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53" name="Line 21"/>
            <p:cNvSpPr>
              <a:spLocks noChangeShapeType="1"/>
            </p:cNvSpPr>
            <p:nvPr/>
          </p:nvSpPr>
          <p:spPr bwMode="auto">
            <a:xfrm>
              <a:off x="2304" y="2880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54" name="Oval 22"/>
            <p:cNvSpPr>
              <a:spLocks noChangeArrowheads="1"/>
            </p:cNvSpPr>
            <p:nvPr/>
          </p:nvSpPr>
          <p:spPr bwMode="auto">
            <a:xfrm>
              <a:off x="3504" y="206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55" name="Text Box 23"/>
            <p:cNvSpPr txBox="1">
              <a:spLocks noChangeArrowheads="1"/>
            </p:cNvSpPr>
            <p:nvPr/>
          </p:nvSpPr>
          <p:spPr bwMode="auto">
            <a:xfrm>
              <a:off x="3504" y="201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8456" name="Oval 24"/>
            <p:cNvSpPr>
              <a:spLocks noChangeArrowheads="1"/>
            </p:cNvSpPr>
            <p:nvPr/>
          </p:nvSpPr>
          <p:spPr bwMode="auto">
            <a:xfrm>
              <a:off x="3216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57" name="Text Box 25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18458" name="Oval 26"/>
            <p:cNvSpPr>
              <a:spLocks noChangeArrowheads="1"/>
            </p:cNvSpPr>
            <p:nvPr/>
          </p:nvSpPr>
          <p:spPr bwMode="auto">
            <a:xfrm>
              <a:off x="3840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59" name="Text Box 27"/>
            <p:cNvSpPr txBox="1">
              <a:spLocks noChangeArrowheads="1"/>
            </p:cNvSpPr>
            <p:nvPr/>
          </p:nvSpPr>
          <p:spPr bwMode="auto">
            <a:xfrm>
              <a:off x="3840" y="2448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18460" name="Line 28"/>
            <p:cNvSpPr>
              <a:spLocks noChangeShapeType="1"/>
            </p:cNvSpPr>
            <p:nvPr/>
          </p:nvSpPr>
          <p:spPr bwMode="auto">
            <a:xfrm flipH="1">
              <a:off x="3408" y="225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1" name="Line 29"/>
            <p:cNvSpPr>
              <a:spLocks noChangeShapeType="1"/>
            </p:cNvSpPr>
            <p:nvPr/>
          </p:nvSpPr>
          <p:spPr bwMode="auto">
            <a:xfrm>
              <a:off x="3744" y="2208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2" name="Oval 30"/>
            <p:cNvSpPr>
              <a:spLocks noChangeArrowheads="1"/>
            </p:cNvSpPr>
            <p:nvPr/>
          </p:nvSpPr>
          <p:spPr bwMode="auto">
            <a:xfrm>
              <a:off x="1488" y="206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63" name="Text Box 31"/>
            <p:cNvSpPr txBox="1">
              <a:spLocks noChangeArrowheads="1"/>
            </p:cNvSpPr>
            <p:nvPr/>
          </p:nvSpPr>
          <p:spPr bwMode="auto">
            <a:xfrm>
              <a:off x="1488" y="201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*</a:t>
              </a:r>
            </a:p>
          </p:txBody>
        </p:sp>
        <p:sp>
          <p:nvSpPr>
            <p:cNvPr id="18464" name="Line 32"/>
            <p:cNvSpPr>
              <a:spLocks noChangeShapeType="1"/>
            </p:cNvSpPr>
            <p:nvPr/>
          </p:nvSpPr>
          <p:spPr bwMode="auto">
            <a:xfrm flipH="1">
              <a:off x="960" y="220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5" name="Line 33"/>
            <p:cNvSpPr>
              <a:spLocks noChangeShapeType="1"/>
            </p:cNvSpPr>
            <p:nvPr/>
          </p:nvSpPr>
          <p:spPr bwMode="auto">
            <a:xfrm>
              <a:off x="1728" y="2208"/>
              <a:ext cx="38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6" name="Oval 34"/>
            <p:cNvSpPr>
              <a:spLocks noChangeArrowheads="1"/>
            </p:cNvSpPr>
            <p:nvPr/>
          </p:nvSpPr>
          <p:spPr bwMode="auto">
            <a:xfrm>
              <a:off x="2544" y="139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67" name="Line 35"/>
            <p:cNvSpPr>
              <a:spLocks noChangeShapeType="1"/>
            </p:cNvSpPr>
            <p:nvPr/>
          </p:nvSpPr>
          <p:spPr bwMode="auto">
            <a:xfrm flipH="1">
              <a:off x="1680" y="153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8" name="Line 36"/>
            <p:cNvSpPr>
              <a:spLocks noChangeShapeType="1"/>
            </p:cNvSpPr>
            <p:nvPr/>
          </p:nvSpPr>
          <p:spPr bwMode="auto">
            <a:xfrm>
              <a:off x="2736" y="158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9" name="Text Box 37"/>
            <p:cNvSpPr txBox="1">
              <a:spLocks noChangeArrowheads="1"/>
            </p:cNvSpPr>
            <p:nvPr/>
          </p:nvSpPr>
          <p:spPr bwMode="auto">
            <a:xfrm>
              <a:off x="2568" y="132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b="1">
                  <a:latin typeface="Times New Roman" pitchFamily="18" charset="0"/>
                </a:rPr>
                <a:t>/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Binary Tree Properties &amp; Representation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Minimum number of nodes in a binary tree whose height is </a:t>
            </a:r>
            <a:r>
              <a:rPr lang="en-US" dirty="0">
                <a:solidFill>
                  <a:schemeClr val="hlink"/>
                </a:solidFill>
              </a:rPr>
              <a:t>h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At least one node at each of first </a:t>
            </a:r>
            <a:r>
              <a:rPr lang="en-US" dirty="0">
                <a:solidFill>
                  <a:schemeClr val="hlink"/>
                </a:solidFill>
              </a:rPr>
              <a:t>h</a:t>
            </a:r>
            <a:r>
              <a:rPr lang="en-US" dirty="0"/>
              <a:t> levels.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Minimum Number Of Nodes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3124200"/>
            <a:ext cx="3657600" cy="3322638"/>
            <a:chOff x="816" y="1680"/>
            <a:chExt cx="2304" cy="2093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104" y="2976"/>
              <a:ext cx="240" cy="365"/>
              <a:chOff x="4176" y="1104"/>
              <a:chExt cx="240" cy="365"/>
            </a:xfrm>
          </p:grpSpPr>
          <p:sp>
            <p:nvSpPr>
              <p:cNvPr id="21510" name="Oval 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1511" name="Text Box 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816" y="3408"/>
              <a:ext cx="240" cy="365"/>
              <a:chOff x="4176" y="1104"/>
              <a:chExt cx="240" cy="365"/>
            </a:xfrm>
          </p:grpSpPr>
          <p:sp>
            <p:nvSpPr>
              <p:cNvPr id="21513" name="Oval 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1514" name="Text Box 1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1515" name="Line 11"/>
            <p:cNvSpPr>
              <a:spLocks noChangeShapeType="1"/>
            </p:cNvSpPr>
            <p:nvPr/>
          </p:nvSpPr>
          <p:spPr bwMode="auto">
            <a:xfrm flipH="1">
              <a:off x="1008" y="321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824" y="2352"/>
              <a:ext cx="240" cy="365"/>
              <a:chOff x="4176" y="1104"/>
              <a:chExt cx="240" cy="365"/>
            </a:xfrm>
          </p:grpSpPr>
          <p:sp>
            <p:nvSpPr>
              <p:cNvPr id="21517" name="Oval 1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1518" name="Text Box 1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 flipH="1">
              <a:off x="1296" y="2544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2880" y="1680"/>
              <a:ext cx="240" cy="365"/>
              <a:chOff x="4176" y="1104"/>
              <a:chExt cx="240" cy="365"/>
            </a:xfrm>
          </p:grpSpPr>
          <p:sp>
            <p:nvSpPr>
              <p:cNvPr id="21521" name="Oval 17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1522" name="Text Box 18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1523" name="Line 19"/>
            <p:cNvSpPr>
              <a:spLocks noChangeShapeType="1"/>
            </p:cNvSpPr>
            <p:nvPr/>
          </p:nvSpPr>
          <p:spPr bwMode="auto">
            <a:xfrm flipH="1">
              <a:off x="2016" y="1872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5257800" y="3429000"/>
            <a:ext cx="358140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minimum number of nodes is</a:t>
            </a:r>
            <a:r>
              <a:rPr lang="en-US" sz="2400" dirty="0">
                <a:solidFill>
                  <a:schemeClr val="hlink"/>
                </a:solidFill>
              </a:rPr>
              <a:t> 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All possible nodes at first </a:t>
            </a:r>
            <a:r>
              <a:rPr lang="en-US" dirty="0">
                <a:solidFill>
                  <a:schemeClr val="hlink"/>
                </a:solidFill>
              </a:rPr>
              <a:t>h</a:t>
            </a:r>
            <a:r>
              <a:rPr lang="en-US" dirty="0"/>
              <a:t> levels are present.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5323" y="437811"/>
            <a:ext cx="7772400" cy="838200"/>
          </a:xfrm>
        </p:spPr>
        <p:txBody>
          <a:bodyPr/>
          <a:lstStyle/>
          <a:p>
            <a:r>
              <a:rPr lang="en-US" dirty="0"/>
              <a:t>Maximum Number Of Nodes</a:t>
            </a:r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2000" y="2011363"/>
            <a:ext cx="7924800" cy="3475037"/>
            <a:chOff x="762000" y="2011363"/>
            <a:chExt cx="6400800" cy="3475037"/>
          </a:xfrm>
        </p:grpSpPr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4038600" y="2011363"/>
              <a:ext cx="381000" cy="579437"/>
              <a:chOff x="4176" y="1104"/>
              <a:chExt cx="240" cy="365"/>
            </a:xfrm>
          </p:grpSpPr>
          <p:sp>
            <p:nvSpPr>
              <p:cNvPr id="22542" name="Oval 14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2543" name="Text Box 15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62000" y="2316163"/>
              <a:ext cx="6400800" cy="3170237"/>
              <a:chOff x="762000" y="2316163"/>
              <a:chExt cx="6324600" cy="3170237"/>
            </a:xfrm>
          </p:grpSpPr>
          <p:grpSp>
            <p:nvGrpSpPr>
              <p:cNvPr id="2" name="Group 4"/>
              <p:cNvGrpSpPr>
                <a:grpSpLocks/>
              </p:cNvGrpSpPr>
              <p:nvPr/>
            </p:nvGrpSpPr>
            <p:grpSpPr bwMode="auto">
              <a:xfrm>
                <a:off x="1219200" y="3382963"/>
                <a:ext cx="5486400" cy="1219200"/>
                <a:chOff x="768" y="2208"/>
                <a:chExt cx="3456" cy="768"/>
              </a:xfrm>
            </p:grpSpPr>
            <p:sp>
              <p:nvSpPr>
                <p:cNvPr id="22533" name="Oval 5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2534" name="Oval 6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2535" name="Oval 7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2536" name="Oval 8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253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38" name="Line 10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39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40" name="Line 12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" name="Group 16"/>
              <p:cNvGrpSpPr>
                <a:grpSpLocks/>
              </p:cNvGrpSpPr>
              <p:nvPr/>
            </p:nvGrpSpPr>
            <p:grpSpPr bwMode="auto">
              <a:xfrm>
                <a:off x="2362200" y="2316163"/>
                <a:ext cx="3581400" cy="1341437"/>
                <a:chOff x="1488" y="1536"/>
                <a:chExt cx="2256" cy="845"/>
              </a:xfrm>
            </p:grpSpPr>
            <p:grpSp>
              <p:nvGrpSpPr>
                <p:cNvPr id="5" name="Group 17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2546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47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6" name="Group 20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2549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50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2551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52" name="Line 24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" name="Group 25"/>
              <p:cNvGrpSpPr>
                <a:grpSpLocks/>
              </p:cNvGrpSpPr>
              <p:nvPr/>
            </p:nvGrpSpPr>
            <p:grpSpPr bwMode="auto">
              <a:xfrm>
                <a:off x="762000" y="4449763"/>
                <a:ext cx="6324600" cy="1036637"/>
                <a:chOff x="480" y="2832"/>
                <a:chExt cx="3984" cy="653"/>
              </a:xfrm>
            </p:grpSpPr>
            <p:grpSp>
              <p:nvGrpSpPr>
                <p:cNvPr id="8" name="Group 26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2555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56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9" name="Group 29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2558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59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256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61" name="Line 33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0" name="Group 34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63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64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7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66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67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2568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69" name="Line 41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42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71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72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45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74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75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4" name="Group 48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77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78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51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80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81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258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3072" y="2832"/>
                  <a:ext cx="144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83" name="Line 55"/>
                <p:cNvSpPr>
                  <a:spLocks noChangeShapeType="1"/>
                </p:cNvSpPr>
                <p:nvPr/>
              </p:nvSpPr>
              <p:spPr bwMode="auto">
                <a:xfrm>
                  <a:off x="3360" y="2851"/>
                  <a:ext cx="96" cy="31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84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85" name="Line 57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22586" name="Text Box 58"/>
          <p:cNvSpPr txBox="1">
            <a:spLocks noChangeArrowheads="1"/>
          </p:cNvSpPr>
          <p:nvPr/>
        </p:nvSpPr>
        <p:spPr bwMode="auto">
          <a:xfrm>
            <a:off x="1371600" y="5287964"/>
            <a:ext cx="6858000" cy="132343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hlink"/>
                </a:solidFill>
              </a:rPr>
              <a:t>Maximum number of nodes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hlink"/>
                </a:solidFill>
              </a:rPr>
              <a:t>= 1 + 2 + 4 + 8 + … + 2</a:t>
            </a:r>
            <a:r>
              <a:rPr lang="en-US" sz="2000" baseline="30000" dirty="0">
                <a:solidFill>
                  <a:schemeClr val="hlink"/>
                </a:solidFill>
              </a:rPr>
              <a:t>h-1</a:t>
            </a:r>
            <a:endParaRPr lang="en-US" sz="2000" dirty="0">
              <a:solidFill>
                <a:schemeClr val="hlink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hlink"/>
                </a:solidFill>
              </a:rPr>
              <a:t>= 2</a:t>
            </a:r>
            <a:r>
              <a:rPr lang="en-US" sz="2000" baseline="30000" dirty="0">
                <a:solidFill>
                  <a:schemeClr val="hlink"/>
                </a:solidFill>
              </a:rPr>
              <a:t>h</a:t>
            </a:r>
            <a:r>
              <a:rPr lang="en-US" sz="2000" dirty="0">
                <a:solidFill>
                  <a:schemeClr val="hlink"/>
                </a:solidFill>
              </a:rPr>
              <a:t> - 1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-1263960" y="1326600"/>
              <a:ext cx="10284840" cy="5387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72600" y="1318320"/>
                <a:ext cx="10302120" cy="539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8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Let </a:t>
            </a:r>
            <a:r>
              <a:rPr lang="en-US" dirty="0">
                <a:solidFill>
                  <a:schemeClr val="hlink"/>
                </a:solidFill>
              </a:rPr>
              <a:t>n</a:t>
            </a:r>
            <a:r>
              <a:rPr lang="en-US" dirty="0"/>
              <a:t> be the number of nodes in a binary tree whose height is </a:t>
            </a:r>
            <a:r>
              <a:rPr lang="en-US" dirty="0">
                <a:solidFill>
                  <a:schemeClr val="hlink"/>
                </a:solidFill>
              </a:rPr>
              <a:t>h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hlink"/>
                </a:solidFill>
              </a:rPr>
              <a:t>h &lt;= n &lt;= 2</a:t>
            </a:r>
            <a:r>
              <a:rPr lang="en-US" baseline="30000" dirty="0">
                <a:solidFill>
                  <a:schemeClr val="hlink"/>
                </a:solidFill>
              </a:rPr>
              <a:t>h</a:t>
            </a:r>
            <a:r>
              <a:rPr lang="en-US" dirty="0">
                <a:solidFill>
                  <a:schemeClr val="hlink"/>
                </a:solidFill>
              </a:rPr>
              <a:t> – 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hlink"/>
                </a:solidFill>
              </a:rPr>
              <a:t>log</a:t>
            </a:r>
            <a:r>
              <a:rPr lang="en-US" baseline="-25000" dirty="0">
                <a:solidFill>
                  <a:schemeClr val="hlink"/>
                </a:solidFill>
              </a:rPr>
              <a:t>2</a:t>
            </a:r>
            <a:r>
              <a:rPr lang="en-US" dirty="0">
                <a:solidFill>
                  <a:schemeClr val="hlink"/>
                </a:solidFill>
              </a:rPr>
              <a:t>(n+1) &lt;= h &lt;= 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hlink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Number Of Nodes &amp; Height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2800" y="1419480"/>
              <a:ext cx="7932960" cy="3371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880" y="1412640"/>
                <a:ext cx="7944120" cy="338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A full binary tree of a given height </a:t>
            </a:r>
            <a:r>
              <a:rPr lang="en-US" sz="2400" dirty="0">
                <a:solidFill>
                  <a:schemeClr val="hlink"/>
                </a:solidFill>
              </a:rPr>
              <a:t>h</a:t>
            </a:r>
            <a:r>
              <a:rPr lang="en-US" sz="2400" dirty="0"/>
              <a:t> has </a:t>
            </a:r>
            <a:r>
              <a:rPr lang="en-US" sz="2400" dirty="0">
                <a:solidFill>
                  <a:schemeClr val="hlink"/>
                </a:solidFill>
              </a:rPr>
              <a:t>2</a:t>
            </a:r>
            <a:r>
              <a:rPr lang="en-US" sz="2400" baseline="30000" dirty="0">
                <a:solidFill>
                  <a:schemeClr val="hlink"/>
                </a:solidFill>
              </a:rPr>
              <a:t>h</a:t>
            </a:r>
            <a:r>
              <a:rPr lang="en-US" sz="2400" dirty="0">
                <a:solidFill>
                  <a:schemeClr val="hlink"/>
                </a:solidFill>
              </a:rPr>
              <a:t> – 1 </a:t>
            </a:r>
            <a:r>
              <a:rPr lang="en-US" sz="2400" dirty="0"/>
              <a:t>nodes.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Full Binary Tree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362200"/>
            <a:ext cx="7162800" cy="4160838"/>
            <a:chOff x="576" y="1488"/>
            <a:chExt cx="4512" cy="262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76" y="1488"/>
              <a:ext cx="3984" cy="2141"/>
              <a:chOff x="576" y="1488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864" y="2352"/>
                <a:ext cx="3456" cy="768"/>
                <a:chOff x="768" y="2208"/>
                <a:chExt cx="3456" cy="768"/>
              </a:xfrm>
            </p:grpSpPr>
            <p:sp>
              <p:nvSpPr>
                <p:cNvPr id="24583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84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85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86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87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88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89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90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40" y="1488"/>
                <a:ext cx="240" cy="365"/>
                <a:chOff x="4176" y="1104"/>
                <a:chExt cx="240" cy="365"/>
              </a:xfrm>
            </p:grpSpPr>
            <p:sp>
              <p:nvSpPr>
                <p:cNvPr id="24592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9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solidFill>
                      <a:schemeClr val="hlink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584" y="1680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459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59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4599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00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4601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02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576" y="2976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4605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4608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0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4610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11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13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1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16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17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461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19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2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22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24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25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27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28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30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31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4632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33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34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35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4636" name="Text Box 60"/>
            <p:cNvSpPr txBox="1">
              <a:spLocks noChangeArrowheads="1"/>
            </p:cNvSpPr>
            <p:nvPr/>
          </p:nvSpPr>
          <p:spPr bwMode="auto">
            <a:xfrm>
              <a:off x="960" y="3744"/>
              <a:ext cx="4128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Height </a:t>
              </a: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4</a:t>
              </a:r>
              <a:r>
                <a:rPr lang="en-US" sz="3200">
                  <a:latin typeface="Times New Roman" pitchFamily="18" charset="0"/>
                </a:rPr>
                <a:t> full binary tree.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692280" y="280080"/>
              <a:ext cx="8032680" cy="61520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840" y="272160"/>
                <a:ext cx="8052840" cy="616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Number the nodes </a:t>
            </a:r>
            <a:r>
              <a:rPr lang="en-US" dirty="0">
                <a:solidFill>
                  <a:schemeClr val="hlink"/>
                </a:solidFill>
              </a:rPr>
              <a:t>1</a:t>
            </a:r>
            <a:r>
              <a:rPr lang="en-US" dirty="0"/>
              <a:t> through </a:t>
            </a:r>
            <a:r>
              <a:rPr lang="en-US" dirty="0">
                <a:solidFill>
                  <a:schemeClr val="hlink"/>
                </a:solidFill>
              </a:rPr>
              <a:t>2</a:t>
            </a:r>
            <a:r>
              <a:rPr lang="en-US" baseline="30000" dirty="0">
                <a:solidFill>
                  <a:schemeClr val="hlink"/>
                </a:solidFill>
              </a:rPr>
              <a:t>h</a:t>
            </a:r>
            <a:r>
              <a:rPr lang="en-US" dirty="0">
                <a:solidFill>
                  <a:schemeClr val="hlink"/>
                </a:solidFill>
              </a:rPr>
              <a:t> – 1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Number by levels from top to bottom.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Within a level number from left to right.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9806" y="325763"/>
            <a:ext cx="8001000" cy="1143000"/>
          </a:xfrm>
        </p:spPr>
        <p:txBody>
          <a:bodyPr/>
          <a:lstStyle/>
          <a:p>
            <a:r>
              <a:rPr lang="en-US" sz="2800" dirty="0">
                <a:latin typeface="Verdana" pitchFamily="34" charset="0"/>
              </a:rPr>
              <a:t>Numbering Nodes In A Full Binary Tree</a:t>
            </a:r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371600" y="3429000"/>
            <a:ext cx="6096000" cy="3109912"/>
            <a:chOff x="990600" y="3200400"/>
            <a:chExt cx="6477000" cy="3398838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90600" y="3200400"/>
              <a:ext cx="6324600" cy="3398838"/>
              <a:chOff x="624" y="2016"/>
              <a:chExt cx="3984" cy="2141"/>
            </a:xfrm>
          </p:grpSpPr>
          <p:grpSp>
            <p:nvGrpSpPr>
              <p:cNvPr id="3" name="Group 5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25606" name="Oval 6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07" name="Oval 7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08" name="Oval 8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09" name="Oval 9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10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11" name="Line 11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1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13" name="Line 13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" name="Group 14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25615" name="Oval 15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1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6" name="Group 18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5619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2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7" name="Group 21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5622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23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5624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25" name="Line 25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8" name="Group 26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9" name="Group 27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5628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2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0" name="Group 30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5631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32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5633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34" name="Line 34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1" name="Group 35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36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3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2" name="Group 38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39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40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5641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42" name="Line 42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3" name="Group 43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44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45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4" name="Group 46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47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48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9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50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51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2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53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54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5655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56" name="Line 56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57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58" name="Line 58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5659" name="Text Box 59"/>
            <p:cNvSpPr txBox="1">
              <a:spLocks noChangeArrowheads="1"/>
            </p:cNvSpPr>
            <p:nvPr/>
          </p:nvSpPr>
          <p:spPr bwMode="auto">
            <a:xfrm>
              <a:off x="4343400" y="32004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5660" name="Text Box 60"/>
            <p:cNvSpPr txBox="1">
              <a:spLocks noChangeArrowheads="1"/>
            </p:cNvSpPr>
            <p:nvPr/>
          </p:nvSpPr>
          <p:spPr bwMode="auto">
            <a:xfrm>
              <a:off x="2667000" y="42672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5661" name="Text Box 61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5662" name="Text Box 62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5663" name="Text Box 63"/>
            <p:cNvSpPr txBox="1">
              <a:spLocks noChangeArrowheads="1"/>
            </p:cNvSpPr>
            <p:nvPr/>
          </p:nvSpPr>
          <p:spPr bwMode="auto">
            <a:xfrm>
              <a:off x="3581400" y="53340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25664" name="Text Box 64"/>
            <p:cNvSpPr txBox="1">
              <a:spLocks noChangeArrowheads="1"/>
            </p:cNvSpPr>
            <p:nvPr/>
          </p:nvSpPr>
          <p:spPr bwMode="auto">
            <a:xfrm>
              <a:off x="5334000" y="52578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25665" name="Text Box 65"/>
            <p:cNvSpPr txBox="1">
              <a:spLocks noChangeArrowheads="1"/>
            </p:cNvSpPr>
            <p:nvPr/>
          </p:nvSpPr>
          <p:spPr bwMode="auto">
            <a:xfrm>
              <a:off x="6629400" y="53340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25666" name="Text Box 66"/>
            <p:cNvSpPr txBox="1">
              <a:spLocks noChangeArrowheads="1"/>
            </p:cNvSpPr>
            <p:nvPr/>
          </p:nvSpPr>
          <p:spPr bwMode="auto">
            <a:xfrm>
              <a:off x="1066800" y="59436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25667" name="Text Box 67"/>
            <p:cNvSpPr txBox="1">
              <a:spLocks noChangeArrowheads="1"/>
            </p:cNvSpPr>
            <p:nvPr/>
          </p:nvSpPr>
          <p:spPr bwMode="auto">
            <a:xfrm>
              <a:off x="2057400" y="59436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25668" name="Text Box 68"/>
            <p:cNvSpPr txBox="1">
              <a:spLocks noChangeArrowheads="1"/>
            </p:cNvSpPr>
            <p:nvPr/>
          </p:nvSpPr>
          <p:spPr bwMode="auto">
            <a:xfrm>
              <a:off x="29718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25669" name="Text Box 69"/>
            <p:cNvSpPr txBox="1">
              <a:spLocks noChangeArrowheads="1"/>
            </p:cNvSpPr>
            <p:nvPr/>
          </p:nvSpPr>
          <p:spPr bwMode="auto">
            <a:xfrm>
              <a:off x="40386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25670" name="Text Box 70"/>
            <p:cNvSpPr txBox="1">
              <a:spLocks noChangeArrowheads="1"/>
            </p:cNvSpPr>
            <p:nvPr/>
          </p:nvSpPr>
          <p:spPr bwMode="auto">
            <a:xfrm>
              <a:off x="48006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25671" name="Text Box 71"/>
            <p:cNvSpPr txBox="1">
              <a:spLocks noChangeArrowheads="1"/>
            </p:cNvSpPr>
            <p:nvPr/>
          </p:nvSpPr>
          <p:spPr bwMode="auto">
            <a:xfrm>
              <a:off x="54864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25672" name="Text Box 72"/>
            <p:cNvSpPr txBox="1">
              <a:spLocks noChangeArrowheads="1"/>
            </p:cNvSpPr>
            <p:nvPr/>
          </p:nvSpPr>
          <p:spPr bwMode="auto">
            <a:xfrm>
              <a:off x="61722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25673" name="Text Box 73"/>
            <p:cNvSpPr txBox="1">
              <a:spLocks noChangeArrowheads="1"/>
            </p:cNvSpPr>
            <p:nvPr/>
          </p:nvSpPr>
          <p:spPr bwMode="auto">
            <a:xfrm>
              <a:off x="68580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1626480" y="2499840"/>
              <a:ext cx="6864120" cy="3601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720" y="2493720"/>
                <a:ext cx="6877800" cy="361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Times New Roman" panose="02020603050405020304" pitchFamily="18" charset="0"/>
              </a:rPr>
              <a:t>It is an ordered group of homogeneous items of elements.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Times New Roman" panose="02020603050405020304" pitchFamily="18" charset="0"/>
              </a:rPr>
              <a:t>Elements are added to and removed from the top of the stack (the most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cs typeface="Times New Roman" panose="02020603050405020304" pitchFamily="18" charset="0"/>
              </a:rPr>
              <a:t>recently added items are at the top of the stack).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Times New Roman" panose="02020603050405020304" pitchFamily="18" charset="0"/>
              </a:rPr>
              <a:t>The last element to be added is the first to be removed (</a:t>
            </a:r>
            <a:r>
              <a:rPr lang="en-US" altLang="en-US" sz="2400" b="1" dirty="0">
                <a:cs typeface="Times New Roman" panose="02020603050405020304" pitchFamily="18" charset="0"/>
              </a:rPr>
              <a:t>LIFO</a:t>
            </a:r>
            <a:r>
              <a:rPr lang="en-US" altLang="en-US" sz="2400" dirty="0">
                <a:cs typeface="Times New Roman" panose="02020603050405020304" pitchFamily="18" charset="0"/>
              </a:rPr>
              <a:t>: Last In, First Out).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7772400" cy="914400"/>
          </a:xfrm>
        </p:spPr>
        <p:txBody>
          <a:bodyPr/>
          <a:lstStyle/>
          <a:p>
            <a:pPr algn="l"/>
            <a:r>
              <a:rPr lang="en-US" altLang="en-US" dirty="0"/>
              <a:t>What is a stack?</a:t>
            </a:r>
          </a:p>
        </p:txBody>
      </p:sp>
      <p:pic>
        <p:nvPicPr>
          <p:cNvPr id="2052" name="Picture 4" descr="H:\Fig Ch 4\MACJOBS\JPEGS\CHAP04\Fig4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91966"/>
            <a:ext cx="5638800" cy="22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640" y="14400"/>
              <a:ext cx="8843040" cy="6306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20" y="5760"/>
                <a:ext cx="8858520" cy="63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7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Parent of node </a:t>
            </a:r>
            <a:r>
              <a:rPr lang="en-US" dirty="0" err="1">
                <a:solidFill>
                  <a:schemeClr val="hlink"/>
                </a:solidFill>
              </a:rPr>
              <a:t>i</a:t>
            </a:r>
            <a:r>
              <a:rPr lang="en-US" dirty="0"/>
              <a:t> is node </a:t>
            </a:r>
            <a:r>
              <a:rPr lang="en-US" dirty="0" err="1" smtClean="0">
                <a:solidFill>
                  <a:schemeClr val="hlink"/>
                </a:solidFill>
              </a:rPr>
              <a:t>i</a:t>
            </a:r>
            <a:r>
              <a:rPr lang="en-US" dirty="0" smtClean="0">
                <a:solidFill>
                  <a:schemeClr val="hlink"/>
                </a:solidFill>
              </a:rPr>
              <a:t>/2</a:t>
            </a:r>
            <a:r>
              <a:rPr lang="en-US" dirty="0"/>
              <a:t>, unless </a:t>
            </a:r>
            <a:r>
              <a:rPr lang="en-US" dirty="0" err="1">
                <a:solidFill>
                  <a:schemeClr val="hlink"/>
                </a:solidFill>
              </a:rPr>
              <a:t>i</a:t>
            </a:r>
            <a:r>
              <a:rPr lang="en-US" dirty="0">
                <a:solidFill>
                  <a:schemeClr val="hlink"/>
                </a:solidFill>
              </a:rPr>
              <a:t> = 1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Node </a:t>
            </a:r>
            <a:r>
              <a:rPr lang="en-US" dirty="0">
                <a:solidFill>
                  <a:schemeClr val="hlink"/>
                </a:solidFill>
              </a:rPr>
              <a:t>1</a:t>
            </a:r>
            <a:r>
              <a:rPr lang="en-US" dirty="0"/>
              <a:t> is the root and has no parent.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55613"/>
            <a:ext cx="7772400" cy="914400"/>
          </a:xfrm>
        </p:spPr>
        <p:txBody>
          <a:bodyPr/>
          <a:lstStyle/>
          <a:p>
            <a:r>
              <a:rPr lang="en-US" sz="3200" dirty="0">
                <a:latin typeface="Verdana" pitchFamily="34" charset="0"/>
              </a:rPr>
              <a:t>Node Number Properties </a:t>
            </a:r>
          </a:p>
        </p:txBody>
      </p:sp>
      <p:sp>
        <p:nvSpPr>
          <p:cNvPr id="76" name="Slide Number Placeholder 7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1100" y="2749097"/>
            <a:ext cx="6477000" cy="3398837"/>
            <a:chOff x="624" y="960"/>
            <a:chExt cx="4080" cy="214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24" y="960"/>
              <a:ext cx="3984" cy="2141"/>
              <a:chOff x="624" y="2016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26631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32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33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34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35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36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37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38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26640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4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6644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4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6647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48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6649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50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6653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5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6656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57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6658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59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61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62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64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65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666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67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69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70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72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73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75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76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78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79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6680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81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82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83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6684" name="Text Box 60"/>
            <p:cNvSpPr txBox="1">
              <a:spLocks noChangeArrowheads="1"/>
            </p:cNvSpPr>
            <p:nvPr/>
          </p:nvSpPr>
          <p:spPr bwMode="auto">
            <a:xfrm>
              <a:off x="2736" y="96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6685" name="Text Box 61"/>
            <p:cNvSpPr txBox="1">
              <a:spLocks noChangeArrowheads="1"/>
            </p:cNvSpPr>
            <p:nvPr/>
          </p:nvSpPr>
          <p:spPr bwMode="auto">
            <a:xfrm>
              <a:off x="1680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6686" name="Text Box 62"/>
            <p:cNvSpPr txBox="1">
              <a:spLocks noChangeArrowheads="1"/>
            </p:cNvSpPr>
            <p:nvPr/>
          </p:nvSpPr>
          <p:spPr bwMode="auto">
            <a:xfrm>
              <a:off x="3696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6687" name="Text Box 63"/>
            <p:cNvSpPr txBox="1">
              <a:spLocks noChangeArrowheads="1"/>
            </p:cNvSpPr>
            <p:nvPr/>
          </p:nvSpPr>
          <p:spPr bwMode="auto">
            <a:xfrm>
              <a:off x="912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6688" name="Text Box 64"/>
            <p:cNvSpPr txBox="1">
              <a:spLocks noChangeArrowheads="1"/>
            </p:cNvSpPr>
            <p:nvPr/>
          </p:nvSpPr>
          <p:spPr bwMode="auto">
            <a:xfrm>
              <a:off x="225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26689" name="Text Box 65"/>
            <p:cNvSpPr txBox="1">
              <a:spLocks noChangeArrowheads="1"/>
            </p:cNvSpPr>
            <p:nvPr/>
          </p:nvSpPr>
          <p:spPr bwMode="auto">
            <a:xfrm>
              <a:off x="3360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26690" name="Text Box 66"/>
            <p:cNvSpPr txBox="1">
              <a:spLocks noChangeArrowheads="1"/>
            </p:cNvSpPr>
            <p:nvPr/>
          </p:nvSpPr>
          <p:spPr bwMode="auto">
            <a:xfrm>
              <a:off x="417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26691" name="Text Box 67"/>
            <p:cNvSpPr txBox="1">
              <a:spLocks noChangeArrowheads="1"/>
            </p:cNvSpPr>
            <p:nvPr/>
          </p:nvSpPr>
          <p:spPr bwMode="auto">
            <a:xfrm>
              <a:off x="672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26692" name="Text Box 68"/>
            <p:cNvSpPr txBox="1">
              <a:spLocks noChangeArrowheads="1"/>
            </p:cNvSpPr>
            <p:nvPr/>
          </p:nvSpPr>
          <p:spPr bwMode="auto">
            <a:xfrm>
              <a:off x="1296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26693" name="Text Box 69"/>
            <p:cNvSpPr txBox="1">
              <a:spLocks noChangeArrowheads="1"/>
            </p:cNvSpPr>
            <p:nvPr/>
          </p:nvSpPr>
          <p:spPr bwMode="auto">
            <a:xfrm>
              <a:off x="1872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26694" name="Text Box 70"/>
            <p:cNvSpPr txBox="1">
              <a:spLocks noChangeArrowheads="1"/>
            </p:cNvSpPr>
            <p:nvPr/>
          </p:nvSpPr>
          <p:spPr bwMode="auto">
            <a:xfrm>
              <a:off x="254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26695" name="Text Box 71"/>
            <p:cNvSpPr txBox="1">
              <a:spLocks noChangeArrowheads="1"/>
            </p:cNvSpPr>
            <p:nvPr/>
          </p:nvSpPr>
          <p:spPr bwMode="auto">
            <a:xfrm>
              <a:off x="302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26696" name="Text Box 72"/>
            <p:cNvSpPr txBox="1">
              <a:spLocks noChangeArrowheads="1"/>
            </p:cNvSpPr>
            <p:nvPr/>
          </p:nvSpPr>
          <p:spPr bwMode="auto">
            <a:xfrm>
              <a:off x="3456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26697" name="Text Box 73"/>
            <p:cNvSpPr txBox="1">
              <a:spLocks noChangeArrowheads="1"/>
            </p:cNvSpPr>
            <p:nvPr/>
          </p:nvSpPr>
          <p:spPr bwMode="auto">
            <a:xfrm>
              <a:off x="3888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26698" name="Text Box 74"/>
            <p:cNvSpPr txBox="1">
              <a:spLocks noChangeArrowheads="1"/>
            </p:cNvSpPr>
            <p:nvPr/>
          </p:nvSpPr>
          <p:spPr bwMode="auto">
            <a:xfrm>
              <a:off x="4320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1426680" y="1975320"/>
              <a:ext cx="4486320" cy="655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9480" y="1968480"/>
                <a:ext cx="4500720" cy="66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54163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Left child of node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>
                <a:solidFill>
                  <a:schemeClr val="hlink"/>
                </a:solidFill>
              </a:rPr>
              <a:t> </a:t>
            </a:r>
            <a:r>
              <a:rPr lang="en-US" sz="2400" dirty="0"/>
              <a:t>is node </a:t>
            </a:r>
            <a:r>
              <a:rPr lang="en-US" sz="2400" dirty="0">
                <a:solidFill>
                  <a:schemeClr val="hlink"/>
                </a:solidFill>
              </a:rPr>
              <a:t>2i</a:t>
            </a:r>
            <a:r>
              <a:rPr lang="en-US" sz="2400" dirty="0"/>
              <a:t>, unless </a:t>
            </a:r>
            <a:r>
              <a:rPr lang="en-US" sz="2400" dirty="0">
                <a:solidFill>
                  <a:schemeClr val="hlink"/>
                </a:solidFill>
              </a:rPr>
              <a:t>2i &gt; n</a:t>
            </a:r>
            <a:r>
              <a:rPr lang="en-US" sz="2400" dirty="0"/>
              <a:t>, where </a:t>
            </a:r>
            <a:r>
              <a:rPr lang="en-US" sz="2400" dirty="0">
                <a:solidFill>
                  <a:schemeClr val="hlink"/>
                </a:solidFill>
              </a:rPr>
              <a:t>n</a:t>
            </a:r>
            <a:r>
              <a:rPr lang="en-US" sz="2400" dirty="0"/>
              <a:t> is the number of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If </a:t>
            </a:r>
            <a:r>
              <a:rPr lang="en-US" sz="2400" dirty="0">
                <a:solidFill>
                  <a:schemeClr val="hlink"/>
                </a:solidFill>
              </a:rPr>
              <a:t>2i &gt; n</a:t>
            </a:r>
            <a:r>
              <a:rPr lang="en-US" sz="2400" dirty="0"/>
              <a:t>, node</a:t>
            </a:r>
            <a:r>
              <a:rPr lang="en-US" sz="2400" dirty="0">
                <a:solidFill>
                  <a:schemeClr val="hlink"/>
                </a:solidFill>
              </a:rPr>
              <a:t>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/>
              <a:t> has no left child.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65932"/>
            <a:ext cx="7772400" cy="914400"/>
          </a:xfrm>
        </p:spPr>
        <p:txBody>
          <a:bodyPr/>
          <a:lstStyle/>
          <a:p>
            <a:r>
              <a:rPr lang="en-US" sz="3200" dirty="0">
                <a:latin typeface="Verdana" pitchFamily="34" charset="0"/>
              </a:rPr>
              <a:t>Node Number Properties </a:t>
            </a:r>
          </a:p>
        </p:txBody>
      </p:sp>
      <p:sp>
        <p:nvSpPr>
          <p:cNvPr id="76" name="Slide Number Placeholder 7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2957513"/>
            <a:ext cx="6477000" cy="3398837"/>
            <a:chOff x="624" y="960"/>
            <a:chExt cx="4080" cy="214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24" y="960"/>
              <a:ext cx="3984" cy="2141"/>
              <a:chOff x="624" y="2016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27655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56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57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58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59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60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61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62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27664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7668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6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7671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72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7673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74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7677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7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7680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81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7682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83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85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86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88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89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7690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91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93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94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96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97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99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700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702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703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7704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705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706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707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7708" name="Text Box 60"/>
            <p:cNvSpPr txBox="1">
              <a:spLocks noChangeArrowheads="1"/>
            </p:cNvSpPr>
            <p:nvPr/>
          </p:nvSpPr>
          <p:spPr bwMode="auto">
            <a:xfrm>
              <a:off x="2736" y="96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7709" name="Text Box 61"/>
            <p:cNvSpPr txBox="1">
              <a:spLocks noChangeArrowheads="1"/>
            </p:cNvSpPr>
            <p:nvPr/>
          </p:nvSpPr>
          <p:spPr bwMode="auto">
            <a:xfrm>
              <a:off x="1680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7710" name="Text Box 62"/>
            <p:cNvSpPr txBox="1">
              <a:spLocks noChangeArrowheads="1"/>
            </p:cNvSpPr>
            <p:nvPr/>
          </p:nvSpPr>
          <p:spPr bwMode="auto">
            <a:xfrm>
              <a:off x="3696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7711" name="Text Box 63"/>
            <p:cNvSpPr txBox="1">
              <a:spLocks noChangeArrowheads="1"/>
            </p:cNvSpPr>
            <p:nvPr/>
          </p:nvSpPr>
          <p:spPr bwMode="auto">
            <a:xfrm>
              <a:off x="912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7712" name="Text Box 64"/>
            <p:cNvSpPr txBox="1">
              <a:spLocks noChangeArrowheads="1"/>
            </p:cNvSpPr>
            <p:nvPr/>
          </p:nvSpPr>
          <p:spPr bwMode="auto">
            <a:xfrm>
              <a:off x="225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27713" name="Text Box 65"/>
            <p:cNvSpPr txBox="1">
              <a:spLocks noChangeArrowheads="1"/>
            </p:cNvSpPr>
            <p:nvPr/>
          </p:nvSpPr>
          <p:spPr bwMode="auto">
            <a:xfrm>
              <a:off x="3360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27714" name="Text Box 66"/>
            <p:cNvSpPr txBox="1">
              <a:spLocks noChangeArrowheads="1"/>
            </p:cNvSpPr>
            <p:nvPr/>
          </p:nvSpPr>
          <p:spPr bwMode="auto">
            <a:xfrm>
              <a:off x="417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27715" name="Text Box 67"/>
            <p:cNvSpPr txBox="1">
              <a:spLocks noChangeArrowheads="1"/>
            </p:cNvSpPr>
            <p:nvPr/>
          </p:nvSpPr>
          <p:spPr bwMode="auto">
            <a:xfrm>
              <a:off x="672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27716" name="Text Box 68"/>
            <p:cNvSpPr txBox="1">
              <a:spLocks noChangeArrowheads="1"/>
            </p:cNvSpPr>
            <p:nvPr/>
          </p:nvSpPr>
          <p:spPr bwMode="auto">
            <a:xfrm>
              <a:off x="1296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27717" name="Text Box 69"/>
            <p:cNvSpPr txBox="1">
              <a:spLocks noChangeArrowheads="1"/>
            </p:cNvSpPr>
            <p:nvPr/>
          </p:nvSpPr>
          <p:spPr bwMode="auto">
            <a:xfrm>
              <a:off x="1872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27718" name="Text Box 70"/>
            <p:cNvSpPr txBox="1">
              <a:spLocks noChangeArrowheads="1"/>
            </p:cNvSpPr>
            <p:nvPr/>
          </p:nvSpPr>
          <p:spPr bwMode="auto">
            <a:xfrm>
              <a:off x="254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27719" name="Text Box 71"/>
            <p:cNvSpPr txBox="1">
              <a:spLocks noChangeArrowheads="1"/>
            </p:cNvSpPr>
            <p:nvPr/>
          </p:nvSpPr>
          <p:spPr bwMode="auto">
            <a:xfrm>
              <a:off x="302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27720" name="Text Box 72"/>
            <p:cNvSpPr txBox="1">
              <a:spLocks noChangeArrowheads="1"/>
            </p:cNvSpPr>
            <p:nvPr/>
          </p:nvSpPr>
          <p:spPr bwMode="auto">
            <a:xfrm>
              <a:off x="3456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27721" name="Text Box 73"/>
            <p:cNvSpPr txBox="1">
              <a:spLocks noChangeArrowheads="1"/>
            </p:cNvSpPr>
            <p:nvPr/>
          </p:nvSpPr>
          <p:spPr bwMode="auto">
            <a:xfrm>
              <a:off x="3888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27722" name="Text Box 74"/>
            <p:cNvSpPr txBox="1">
              <a:spLocks noChangeArrowheads="1"/>
            </p:cNvSpPr>
            <p:nvPr/>
          </p:nvSpPr>
          <p:spPr bwMode="auto">
            <a:xfrm>
              <a:off x="4320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914040" y="1935000"/>
              <a:ext cx="5659920" cy="10119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840" y="1928520"/>
                <a:ext cx="5670360" cy="102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Right child of node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>
                <a:solidFill>
                  <a:schemeClr val="hlink"/>
                </a:solidFill>
              </a:rPr>
              <a:t> </a:t>
            </a:r>
            <a:r>
              <a:rPr lang="en-US" sz="2400" dirty="0"/>
              <a:t>is node </a:t>
            </a:r>
            <a:r>
              <a:rPr lang="en-US" sz="2400" dirty="0">
                <a:solidFill>
                  <a:schemeClr val="hlink"/>
                </a:solidFill>
              </a:rPr>
              <a:t>2i+1</a:t>
            </a:r>
            <a:r>
              <a:rPr lang="en-US" sz="2400" dirty="0"/>
              <a:t>, unless </a:t>
            </a:r>
            <a:r>
              <a:rPr lang="en-US" sz="2400" dirty="0">
                <a:solidFill>
                  <a:schemeClr val="hlink"/>
                </a:solidFill>
              </a:rPr>
              <a:t>2i+1 &gt; n</a:t>
            </a:r>
            <a:r>
              <a:rPr lang="en-US" sz="2400" dirty="0"/>
              <a:t>, where </a:t>
            </a:r>
            <a:r>
              <a:rPr lang="en-US" sz="2400" dirty="0">
                <a:solidFill>
                  <a:schemeClr val="hlink"/>
                </a:solidFill>
              </a:rPr>
              <a:t>n</a:t>
            </a:r>
            <a:r>
              <a:rPr lang="en-US" sz="2400" dirty="0"/>
              <a:t> is the number of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If </a:t>
            </a:r>
            <a:r>
              <a:rPr lang="en-US" sz="2400" dirty="0">
                <a:solidFill>
                  <a:schemeClr val="hlink"/>
                </a:solidFill>
              </a:rPr>
              <a:t>2i+1 &gt; n</a:t>
            </a:r>
            <a:r>
              <a:rPr lang="en-US" sz="2400" dirty="0"/>
              <a:t>, node</a:t>
            </a:r>
            <a:r>
              <a:rPr lang="en-US" sz="2400" dirty="0">
                <a:solidFill>
                  <a:schemeClr val="hlink"/>
                </a:solidFill>
              </a:rPr>
              <a:t>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/>
              <a:t> has no right child.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42900"/>
            <a:ext cx="7772400" cy="914400"/>
          </a:xfrm>
        </p:spPr>
        <p:txBody>
          <a:bodyPr/>
          <a:lstStyle/>
          <a:p>
            <a:r>
              <a:rPr lang="en-US" dirty="0"/>
              <a:t>Node Number Properties </a:t>
            </a:r>
          </a:p>
        </p:txBody>
      </p:sp>
      <p:sp>
        <p:nvSpPr>
          <p:cNvPr id="76" name="Slide Number Placeholder 7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1100" y="2727326"/>
            <a:ext cx="6477000" cy="3398837"/>
            <a:chOff x="624" y="960"/>
            <a:chExt cx="4080" cy="214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24" y="960"/>
              <a:ext cx="3984" cy="2141"/>
              <a:chOff x="624" y="2016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28679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0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1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2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3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684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685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686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28688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8692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69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8695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696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8697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698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8701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02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8704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05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870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07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09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10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12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13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8714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15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1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18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20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21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23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24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26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27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8728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29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3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31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8732" name="Text Box 60"/>
            <p:cNvSpPr txBox="1">
              <a:spLocks noChangeArrowheads="1"/>
            </p:cNvSpPr>
            <p:nvPr/>
          </p:nvSpPr>
          <p:spPr bwMode="auto">
            <a:xfrm>
              <a:off x="2736" y="96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8733" name="Text Box 61"/>
            <p:cNvSpPr txBox="1">
              <a:spLocks noChangeArrowheads="1"/>
            </p:cNvSpPr>
            <p:nvPr/>
          </p:nvSpPr>
          <p:spPr bwMode="auto">
            <a:xfrm>
              <a:off x="1680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8734" name="Text Box 62"/>
            <p:cNvSpPr txBox="1">
              <a:spLocks noChangeArrowheads="1"/>
            </p:cNvSpPr>
            <p:nvPr/>
          </p:nvSpPr>
          <p:spPr bwMode="auto">
            <a:xfrm>
              <a:off x="3696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8735" name="Text Box 63"/>
            <p:cNvSpPr txBox="1">
              <a:spLocks noChangeArrowheads="1"/>
            </p:cNvSpPr>
            <p:nvPr/>
          </p:nvSpPr>
          <p:spPr bwMode="auto">
            <a:xfrm>
              <a:off x="912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8736" name="Text Box 64"/>
            <p:cNvSpPr txBox="1">
              <a:spLocks noChangeArrowheads="1"/>
            </p:cNvSpPr>
            <p:nvPr/>
          </p:nvSpPr>
          <p:spPr bwMode="auto">
            <a:xfrm>
              <a:off x="225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28737" name="Text Box 65"/>
            <p:cNvSpPr txBox="1">
              <a:spLocks noChangeArrowheads="1"/>
            </p:cNvSpPr>
            <p:nvPr/>
          </p:nvSpPr>
          <p:spPr bwMode="auto">
            <a:xfrm>
              <a:off x="3360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28738" name="Text Box 66"/>
            <p:cNvSpPr txBox="1">
              <a:spLocks noChangeArrowheads="1"/>
            </p:cNvSpPr>
            <p:nvPr/>
          </p:nvSpPr>
          <p:spPr bwMode="auto">
            <a:xfrm>
              <a:off x="417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28739" name="Text Box 67"/>
            <p:cNvSpPr txBox="1">
              <a:spLocks noChangeArrowheads="1"/>
            </p:cNvSpPr>
            <p:nvPr/>
          </p:nvSpPr>
          <p:spPr bwMode="auto">
            <a:xfrm>
              <a:off x="672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28740" name="Text Box 68"/>
            <p:cNvSpPr txBox="1">
              <a:spLocks noChangeArrowheads="1"/>
            </p:cNvSpPr>
            <p:nvPr/>
          </p:nvSpPr>
          <p:spPr bwMode="auto">
            <a:xfrm>
              <a:off x="1296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28741" name="Text Box 69"/>
            <p:cNvSpPr txBox="1">
              <a:spLocks noChangeArrowheads="1"/>
            </p:cNvSpPr>
            <p:nvPr/>
          </p:nvSpPr>
          <p:spPr bwMode="auto">
            <a:xfrm>
              <a:off x="1872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28742" name="Text Box 70"/>
            <p:cNvSpPr txBox="1">
              <a:spLocks noChangeArrowheads="1"/>
            </p:cNvSpPr>
            <p:nvPr/>
          </p:nvSpPr>
          <p:spPr bwMode="auto">
            <a:xfrm>
              <a:off x="254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28743" name="Text Box 71"/>
            <p:cNvSpPr txBox="1">
              <a:spLocks noChangeArrowheads="1"/>
            </p:cNvSpPr>
            <p:nvPr/>
          </p:nvSpPr>
          <p:spPr bwMode="auto">
            <a:xfrm>
              <a:off x="302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28744" name="Text Box 72"/>
            <p:cNvSpPr txBox="1">
              <a:spLocks noChangeArrowheads="1"/>
            </p:cNvSpPr>
            <p:nvPr/>
          </p:nvSpPr>
          <p:spPr bwMode="auto">
            <a:xfrm>
              <a:off x="3456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28745" name="Text Box 73"/>
            <p:cNvSpPr txBox="1">
              <a:spLocks noChangeArrowheads="1"/>
            </p:cNvSpPr>
            <p:nvPr/>
          </p:nvSpPr>
          <p:spPr bwMode="auto">
            <a:xfrm>
              <a:off x="3888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28746" name="Text Box 74"/>
            <p:cNvSpPr txBox="1">
              <a:spLocks noChangeArrowheads="1"/>
            </p:cNvSpPr>
            <p:nvPr/>
          </p:nvSpPr>
          <p:spPr bwMode="auto">
            <a:xfrm>
              <a:off x="4320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1260720" y="2047320"/>
              <a:ext cx="721800" cy="459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4960" y="2041560"/>
                <a:ext cx="730800" cy="46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Start with a full binary tree that has at least </a:t>
            </a:r>
            <a:r>
              <a:rPr lang="en-US" dirty="0">
                <a:solidFill>
                  <a:schemeClr val="hlink"/>
                </a:solidFill>
              </a:rPr>
              <a:t>n</a:t>
            </a:r>
            <a:r>
              <a:rPr lang="en-US" dirty="0"/>
              <a:t>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Number the nodes as described earlier.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binary tree defined by the nodes numbered </a:t>
            </a:r>
            <a:r>
              <a:rPr lang="en-US" dirty="0">
                <a:solidFill>
                  <a:schemeClr val="hlink"/>
                </a:solidFill>
              </a:rPr>
              <a:t>1</a:t>
            </a:r>
            <a:r>
              <a:rPr lang="en-US" dirty="0"/>
              <a:t> through </a:t>
            </a:r>
            <a:r>
              <a:rPr lang="en-US" dirty="0">
                <a:solidFill>
                  <a:schemeClr val="hlink"/>
                </a:solidFill>
              </a:rPr>
              <a:t>n</a:t>
            </a:r>
            <a:r>
              <a:rPr lang="en-US" dirty="0"/>
              <a:t> is the unique </a:t>
            </a:r>
            <a:r>
              <a:rPr lang="en-US" dirty="0">
                <a:solidFill>
                  <a:schemeClr val="hlink"/>
                </a:solidFill>
              </a:rPr>
              <a:t>n</a:t>
            </a:r>
            <a:r>
              <a:rPr lang="en-US" dirty="0"/>
              <a:t> node complete binary tree.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37899"/>
            <a:ext cx="7848600" cy="1143000"/>
          </a:xfrm>
        </p:spPr>
        <p:txBody>
          <a:bodyPr/>
          <a:lstStyle/>
          <a:p>
            <a:r>
              <a:rPr lang="en-US" sz="3200" dirty="0">
                <a:latin typeface="Verdana" pitchFamily="34" charset="0"/>
              </a:rPr>
              <a:t>Complete Binary Tree With n Nodes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87320" y="1086480"/>
              <a:ext cx="5825160" cy="237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0120" y="1078560"/>
                <a:ext cx="5839920" cy="238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685391" y="2255045"/>
            <a:ext cx="7760890" cy="3986212"/>
          </a:xfrm>
          <a:custGeom>
            <a:avLst/>
            <a:gdLst>
              <a:gd name="connsiteX0" fmla="*/ 4331890 w 7760890"/>
              <a:gd name="connsiteY0" fmla="*/ 85725 h 3986212"/>
              <a:gd name="connsiteX1" fmla="*/ 4589065 w 7760890"/>
              <a:gd name="connsiteY1" fmla="*/ 100012 h 3986212"/>
              <a:gd name="connsiteX2" fmla="*/ 4674790 w 7760890"/>
              <a:gd name="connsiteY2" fmla="*/ 128587 h 3986212"/>
              <a:gd name="connsiteX3" fmla="*/ 4731940 w 7760890"/>
              <a:gd name="connsiteY3" fmla="*/ 142875 h 3986212"/>
              <a:gd name="connsiteX4" fmla="*/ 4831953 w 7760890"/>
              <a:gd name="connsiteY4" fmla="*/ 171450 h 3986212"/>
              <a:gd name="connsiteX5" fmla="*/ 4917678 w 7760890"/>
              <a:gd name="connsiteY5" fmla="*/ 185737 h 3986212"/>
              <a:gd name="connsiteX6" fmla="*/ 5060553 w 7760890"/>
              <a:gd name="connsiteY6" fmla="*/ 214312 h 3986212"/>
              <a:gd name="connsiteX7" fmla="*/ 5374878 w 7760890"/>
              <a:gd name="connsiteY7" fmla="*/ 228600 h 3986212"/>
              <a:gd name="connsiteX8" fmla="*/ 5446315 w 7760890"/>
              <a:gd name="connsiteY8" fmla="*/ 242887 h 3986212"/>
              <a:gd name="connsiteX9" fmla="*/ 5489178 w 7760890"/>
              <a:gd name="connsiteY9" fmla="*/ 257175 h 3986212"/>
              <a:gd name="connsiteX10" fmla="*/ 5560615 w 7760890"/>
              <a:gd name="connsiteY10" fmla="*/ 271462 h 3986212"/>
              <a:gd name="connsiteX11" fmla="*/ 5674915 w 7760890"/>
              <a:gd name="connsiteY11" fmla="*/ 314325 h 3986212"/>
              <a:gd name="connsiteX12" fmla="*/ 5732065 w 7760890"/>
              <a:gd name="connsiteY12" fmla="*/ 328612 h 3986212"/>
              <a:gd name="connsiteX13" fmla="*/ 5846365 w 7760890"/>
              <a:gd name="connsiteY13" fmla="*/ 371475 h 3986212"/>
              <a:gd name="connsiteX14" fmla="*/ 5903515 w 7760890"/>
              <a:gd name="connsiteY14" fmla="*/ 400050 h 3986212"/>
              <a:gd name="connsiteX15" fmla="*/ 6003528 w 7760890"/>
              <a:gd name="connsiteY15" fmla="*/ 428625 h 3986212"/>
              <a:gd name="connsiteX16" fmla="*/ 6046390 w 7760890"/>
              <a:gd name="connsiteY16" fmla="*/ 457200 h 3986212"/>
              <a:gd name="connsiteX17" fmla="*/ 6089253 w 7760890"/>
              <a:gd name="connsiteY17" fmla="*/ 471487 h 3986212"/>
              <a:gd name="connsiteX18" fmla="*/ 6146403 w 7760890"/>
              <a:gd name="connsiteY18" fmla="*/ 500062 h 3986212"/>
              <a:gd name="connsiteX19" fmla="*/ 6232128 w 7760890"/>
              <a:gd name="connsiteY19" fmla="*/ 528637 h 3986212"/>
              <a:gd name="connsiteX20" fmla="*/ 6274990 w 7760890"/>
              <a:gd name="connsiteY20" fmla="*/ 571500 h 3986212"/>
              <a:gd name="connsiteX21" fmla="*/ 6432153 w 7760890"/>
              <a:gd name="connsiteY21" fmla="*/ 657225 h 3986212"/>
              <a:gd name="connsiteX22" fmla="*/ 6489303 w 7760890"/>
              <a:gd name="connsiteY22" fmla="*/ 685800 h 3986212"/>
              <a:gd name="connsiteX23" fmla="*/ 6532165 w 7760890"/>
              <a:gd name="connsiteY23" fmla="*/ 714375 h 3986212"/>
              <a:gd name="connsiteX24" fmla="*/ 6589315 w 7760890"/>
              <a:gd name="connsiteY24" fmla="*/ 728662 h 3986212"/>
              <a:gd name="connsiteX25" fmla="*/ 6632178 w 7760890"/>
              <a:gd name="connsiteY25" fmla="*/ 757237 h 3986212"/>
              <a:gd name="connsiteX26" fmla="*/ 6689328 w 7760890"/>
              <a:gd name="connsiteY26" fmla="*/ 771525 h 3986212"/>
              <a:gd name="connsiteX27" fmla="*/ 6775053 w 7760890"/>
              <a:gd name="connsiteY27" fmla="*/ 857250 h 3986212"/>
              <a:gd name="connsiteX28" fmla="*/ 6817915 w 7760890"/>
              <a:gd name="connsiteY28" fmla="*/ 900112 h 3986212"/>
              <a:gd name="connsiteX29" fmla="*/ 6846490 w 7760890"/>
              <a:gd name="connsiteY29" fmla="*/ 942975 h 3986212"/>
              <a:gd name="connsiteX30" fmla="*/ 6889353 w 7760890"/>
              <a:gd name="connsiteY30" fmla="*/ 971550 h 3986212"/>
              <a:gd name="connsiteX31" fmla="*/ 6917928 w 7760890"/>
              <a:gd name="connsiteY31" fmla="*/ 1014412 h 3986212"/>
              <a:gd name="connsiteX32" fmla="*/ 6960790 w 7760890"/>
              <a:gd name="connsiteY32" fmla="*/ 1057275 h 3986212"/>
              <a:gd name="connsiteX33" fmla="*/ 6989365 w 7760890"/>
              <a:gd name="connsiteY33" fmla="*/ 1114425 h 3986212"/>
              <a:gd name="connsiteX34" fmla="*/ 7075090 w 7760890"/>
              <a:gd name="connsiteY34" fmla="*/ 1185862 h 3986212"/>
              <a:gd name="connsiteX35" fmla="*/ 7132240 w 7760890"/>
              <a:gd name="connsiteY35" fmla="*/ 1271587 h 3986212"/>
              <a:gd name="connsiteX36" fmla="*/ 7160815 w 7760890"/>
              <a:gd name="connsiteY36" fmla="*/ 1314450 h 3986212"/>
              <a:gd name="connsiteX37" fmla="*/ 7189390 w 7760890"/>
              <a:gd name="connsiteY37" fmla="*/ 1400175 h 3986212"/>
              <a:gd name="connsiteX38" fmla="*/ 7246540 w 7760890"/>
              <a:gd name="connsiteY38" fmla="*/ 1485900 h 3986212"/>
              <a:gd name="connsiteX39" fmla="*/ 7275115 w 7760890"/>
              <a:gd name="connsiteY39" fmla="*/ 1528762 h 3986212"/>
              <a:gd name="connsiteX40" fmla="*/ 7317978 w 7760890"/>
              <a:gd name="connsiteY40" fmla="*/ 1614487 h 3986212"/>
              <a:gd name="connsiteX41" fmla="*/ 7375128 w 7760890"/>
              <a:gd name="connsiteY41" fmla="*/ 1743075 h 3986212"/>
              <a:gd name="connsiteX42" fmla="*/ 7446565 w 7760890"/>
              <a:gd name="connsiteY42" fmla="*/ 1871662 h 3986212"/>
              <a:gd name="connsiteX43" fmla="*/ 7489428 w 7760890"/>
              <a:gd name="connsiteY43" fmla="*/ 1900237 h 3986212"/>
              <a:gd name="connsiteX44" fmla="*/ 7532290 w 7760890"/>
              <a:gd name="connsiteY44" fmla="*/ 1985962 h 3986212"/>
              <a:gd name="connsiteX45" fmla="*/ 7575153 w 7760890"/>
              <a:gd name="connsiteY45" fmla="*/ 2071687 h 3986212"/>
              <a:gd name="connsiteX46" fmla="*/ 7618015 w 7760890"/>
              <a:gd name="connsiteY46" fmla="*/ 2157412 h 3986212"/>
              <a:gd name="connsiteX47" fmla="*/ 7675165 w 7760890"/>
              <a:gd name="connsiteY47" fmla="*/ 2257425 h 3986212"/>
              <a:gd name="connsiteX48" fmla="*/ 7703740 w 7760890"/>
              <a:gd name="connsiteY48" fmla="*/ 2343150 h 3986212"/>
              <a:gd name="connsiteX49" fmla="*/ 7718028 w 7760890"/>
              <a:gd name="connsiteY49" fmla="*/ 2386012 h 3986212"/>
              <a:gd name="connsiteX50" fmla="*/ 7732315 w 7760890"/>
              <a:gd name="connsiteY50" fmla="*/ 2443162 h 3986212"/>
              <a:gd name="connsiteX51" fmla="*/ 7760890 w 7760890"/>
              <a:gd name="connsiteY51" fmla="*/ 2528887 h 3986212"/>
              <a:gd name="connsiteX52" fmla="*/ 7718028 w 7760890"/>
              <a:gd name="connsiteY52" fmla="*/ 2657475 h 3986212"/>
              <a:gd name="connsiteX53" fmla="*/ 7675165 w 7760890"/>
              <a:gd name="connsiteY53" fmla="*/ 2686050 h 3986212"/>
              <a:gd name="connsiteX54" fmla="*/ 7603728 w 7760890"/>
              <a:gd name="connsiteY54" fmla="*/ 2771775 h 3986212"/>
              <a:gd name="connsiteX55" fmla="*/ 7560865 w 7760890"/>
              <a:gd name="connsiteY55" fmla="*/ 2800350 h 3986212"/>
              <a:gd name="connsiteX56" fmla="*/ 7446565 w 7760890"/>
              <a:gd name="connsiteY56" fmla="*/ 2971800 h 3986212"/>
              <a:gd name="connsiteX57" fmla="*/ 7417990 w 7760890"/>
              <a:gd name="connsiteY57" fmla="*/ 3014662 h 3986212"/>
              <a:gd name="connsiteX58" fmla="*/ 7332265 w 7760890"/>
              <a:gd name="connsiteY58" fmla="*/ 3071812 h 3986212"/>
              <a:gd name="connsiteX59" fmla="*/ 7189390 w 7760890"/>
              <a:gd name="connsiteY59" fmla="*/ 3143250 h 3986212"/>
              <a:gd name="connsiteX60" fmla="*/ 7146528 w 7760890"/>
              <a:gd name="connsiteY60" fmla="*/ 3157537 h 3986212"/>
              <a:gd name="connsiteX61" fmla="*/ 6703615 w 7760890"/>
              <a:gd name="connsiteY61" fmla="*/ 3171825 h 3986212"/>
              <a:gd name="connsiteX62" fmla="*/ 6546453 w 7760890"/>
              <a:gd name="connsiteY62" fmla="*/ 3186112 h 3986212"/>
              <a:gd name="connsiteX63" fmla="*/ 6417865 w 7760890"/>
              <a:gd name="connsiteY63" fmla="*/ 3228975 h 3986212"/>
              <a:gd name="connsiteX64" fmla="*/ 6375003 w 7760890"/>
              <a:gd name="connsiteY64" fmla="*/ 3243262 h 3986212"/>
              <a:gd name="connsiteX65" fmla="*/ 6246415 w 7760890"/>
              <a:gd name="connsiteY65" fmla="*/ 3271837 h 3986212"/>
              <a:gd name="connsiteX66" fmla="*/ 6103540 w 7760890"/>
              <a:gd name="connsiteY66" fmla="*/ 3257550 h 3986212"/>
              <a:gd name="connsiteX67" fmla="*/ 6060678 w 7760890"/>
              <a:gd name="connsiteY67" fmla="*/ 3228975 h 3986212"/>
              <a:gd name="connsiteX68" fmla="*/ 5974953 w 7760890"/>
              <a:gd name="connsiteY68" fmla="*/ 3200400 h 3986212"/>
              <a:gd name="connsiteX69" fmla="*/ 5932090 w 7760890"/>
              <a:gd name="connsiteY69" fmla="*/ 3186112 h 3986212"/>
              <a:gd name="connsiteX70" fmla="*/ 5889228 w 7760890"/>
              <a:gd name="connsiteY70" fmla="*/ 3157537 h 3986212"/>
              <a:gd name="connsiteX71" fmla="*/ 5746353 w 7760890"/>
              <a:gd name="connsiteY71" fmla="*/ 3114675 h 3986212"/>
              <a:gd name="connsiteX72" fmla="*/ 5674915 w 7760890"/>
              <a:gd name="connsiteY72" fmla="*/ 3100387 h 3986212"/>
              <a:gd name="connsiteX73" fmla="*/ 4674790 w 7760890"/>
              <a:gd name="connsiteY73" fmla="*/ 3086100 h 3986212"/>
              <a:gd name="connsiteX74" fmla="*/ 4031853 w 7760890"/>
              <a:gd name="connsiteY74" fmla="*/ 3100387 h 3986212"/>
              <a:gd name="connsiteX75" fmla="*/ 3946128 w 7760890"/>
              <a:gd name="connsiteY75" fmla="*/ 3128962 h 3986212"/>
              <a:gd name="connsiteX76" fmla="*/ 3903265 w 7760890"/>
              <a:gd name="connsiteY76" fmla="*/ 3157537 h 3986212"/>
              <a:gd name="connsiteX77" fmla="*/ 3860403 w 7760890"/>
              <a:gd name="connsiteY77" fmla="*/ 3171825 h 3986212"/>
              <a:gd name="connsiteX78" fmla="*/ 3774678 w 7760890"/>
              <a:gd name="connsiteY78" fmla="*/ 3228975 h 3986212"/>
              <a:gd name="connsiteX79" fmla="*/ 3731815 w 7760890"/>
              <a:gd name="connsiteY79" fmla="*/ 3271837 h 3986212"/>
              <a:gd name="connsiteX80" fmla="*/ 3703240 w 7760890"/>
              <a:gd name="connsiteY80" fmla="*/ 3314700 h 3986212"/>
              <a:gd name="connsiteX81" fmla="*/ 3660378 w 7760890"/>
              <a:gd name="connsiteY81" fmla="*/ 3343275 h 3986212"/>
              <a:gd name="connsiteX82" fmla="*/ 3603228 w 7760890"/>
              <a:gd name="connsiteY82" fmla="*/ 3429000 h 3986212"/>
              <a:gd name="connsiteX83" fmla="*/ 3517503 w 7760890"/>
              <a:gd name="connsiteY83" fmla="*/ 3500437 h 3986212"/>
              <a:gd name="connsiteX84" fmla="*/ 3474640 w 7760890"/>
              <a:gd name="connsiteY84" fmla="*/ 3529012 h 3986212"/>
              <a:gd name="connsiteX85" fmla="*/ 3403203 w 7760890"/>
              <a:gd name="connsiteY85" fmla="*/ 3600450 h 3986212"/>
              <a:gd name="connsiteX86" fmla="*/ 3303190 w 7760890"/>
              <a:gd name="connsiteY86" fmla="*/ 3671887 h 3986212"/>
              <a:gd name="connsiteX87" fmla="*/ 3174603 w 7760890"/>
              <a:gd name="connsiteY87" fmla="*/ 3771900 h 3986212"/>
              <a:gd name="connsiteX88" fmla="*/ 3088878 w 7760890"/>
              <a:gd name="connsiteY88" fmla="*/ 3814762 h 3986212"/>
              <a:gd name="connsiteX89" fmla="*/ 3003153 w 7760890"/>
              <a:gd name="connsiteY89" fmla="*/ 3857625 h 3986212"/>
              <a:gd name="connsiteX90" fmla="*/ 2960290 w 7760890"/>
              <a:gd name="connsiteY90" fmla="*/ 3886200 h 3986212"/>
              <a:gd name="connsiteX91" fmla="*/ 2817415 w 7760890"/>
              <a:gd name="connsiteY91" fmla="*/ 3914775 h 3986212"/>
              <a:gd name="connsiteX92" fmla="*/ 2731690 w 7760890"/>
              <a:gd name="connsiteY92" fmla="*/ 3943350 h 3986212"/>
              <a:gd name="connsiteX93" fmla="*/ 2631678 w 7760890"/>
              <a:gd name="connsiteY93" fmla="*/ 3957637 h 3986212"/>
              <a:gd name="connsiteX94" fmla="*/ 2560240 w 7760890"/>
              <a:gd name="connsiteY94" fmla="*/ 3971925 h 3986212"/>
              <a:gd name="connsiteX95" fmla="*/ 2445940 w 7760890"/>
              <a:gd name="connsiteY95" fmla="*/ 3986212 h 3986212"/>
              <a:gd name="connsiteX96" fmla="*/ 1860153 w 7760890"/>
              <a:gd name="connsiteY96" fmla="*/ 3971925 h 3986212"/>
              <a:gd name="connsiteX97" fmla="*/ 1474390 w 7760890"/>
              <a:gd name="connsiteY97" fmla="*/ 3957637 h 3986212"/>
              <a:gd name="connsiteX98" fmla="*/ 817165 w 7760890"/>
              <a:gd name="connsiteY98" fmla="*/ 3943350 h 3986212"/>
              <a:gd name="connsiteX99" fmla="*/ 731440 w 7760890"/>
              <a:gd name="connsiteY99" fmla="*/ 3900487 h 3986212"/>
              <a:gd name="connsiteX100" fmla="*/ 688578 w 7760890"/>
              <a:gd name="connsiteY100" fmla="*/ 3857625 h 3986212"/>
              <a:gd name="connsiteX101" fmla="*/ 574278 w 7760890"/>
              <a:gd name="connsiteY101" fmla="*/ 3814762 h 3986212"/>
              <a:gd name="connsiteX102" fmla="*/ 417115 w 7760890"/>
              <a:gd name="connsiteY102" fmla="*/ 3729037 h 3986212"/>
              <a:gd name="connsiteX103" fmla="*/ 317103 w 7760890"/>
              <a:gd name="connsiteY103" fmla="*/ 3686175 h 3986212"/>
              <a:gd name="connsiteX104" fmla="*/ 231378 w 7760890"/>
              <a:gd name="connsiteY104" fmla="*/ 3600450 h 3986212"/>
              <a:gd name="connsiteX105" fmla="*/ 188515 w 7760890"/>
              <a:gd name="connsiteY105" fmla="*/ 3557587 h 3986212"/>
              <a:gd name="connsiteX106" fmla="*/ 145653 w 7760890"/>
              <a:gd name="connsiteY106" fmla="*/ 3500437 h 3986212"/>
              <a:gd name="connsiteX107" fmla="*/ 131365 w 7760890"/>
              <a:gd name="connsiteY107" fmla="*/ 3457575 h 3986212"/>
              <a:gd name="connsiteX108" fmla="*/ 88503 w 7760890"/>
              <a:gd name="connsiteY108" fmla="*/ 3371850 h 3986212"/>
              <a:gd name="connsiteX109" fmla="*/ 59928 w 7760890"/>
              <a:gd name="connsiteY109" fmla="*/ 3243262 h 3986212"/>
              <a:gd name="connsiteX110" fmla="*/ 31353 w 7760890"/>
              <a:gd name="connsiteY110" fmla="*/ 3186112 h 3986212"/>
              <a:gd name="connsiteX111" fmla="*/ 17065 w 7760890"/>
              <a:gd name="connsiteY111" fmla="*/ 3143250 h 3986212"/>
              <a:gd name="connsiteX112" fmla="*/ 17065 w 7760890"/>
              <a:gd name="connsiteY112" fmla="*/ 2628900 h 3986212"/>
              <a:gd name="connsiteX113" fmla="*/ 74215 w 7760890"/>
              <a:gd name="connsiteY113" fmla="*/ 2543175 h 3986212"/>
              <a:gd name="connsiteX114" fmla="*/ 117078 w 7760890"/>
              <a:gd name="connsiteY114" fmla="*/ 2486025 h 3986212"/>
              <a:gd name="connsiteX115" fmla="*/ 159940 w 7760890"/>
              <a:gd name="connsiteY115" fmla="*/ 2443162 h 3986212"/>
              <a:gd name="connsiteX116" fmla="*/ 245665 w 7760890"/>
              <a:gd name="connsiteY116" fmla="*/ 2328862 h 3986212"/>
              <a:gd name="connsiteX117" fmla="*/ 288528 w 7760890"/>
              <a:gd name="connsiteY117" fmla="*/ 2300287 h 3986212"/>
              <a:gd name="connsiteX118" fmla="*/ 445690 w 7760890"/>
              <a:gd name="connsiteY118" fmla="*/ 2200275 h 3986212"/>
              <a:gd name="connsiteX119" fmla="*/ 502840 w 7760890"/>
              <a:gd name="connsiteY119" fmla="*/ 2157412 h 3986212"/>
              <a:gd name="connsiteX120" fmla="*/ 545703 w 7760890"/>
              <a:gd name="connsiteY120" fmla="*/ 2128837 h 3986212"/>
              <a:gd name="connsiteX121" fmla="*/ 602853 w 7760890"/>
              <a:gd name="connsiteY121" fmla="*/ 2071687 h 3986212"/>
              <a:gd name="connsiteX122" fmla="*/ 731440 w 7760890"/>
              <a:gd name="connsiteY122" fmla="*/ 2014537 h 3986212"/>
              <a:gd name="connsiteX123" fmla="*/ 845740 w 7760890"/>
              <a:gd name="connsiteY123" fmla="*/ 1957387 h 3986212"/>
              <a:gd name="connsiteX124" fmla="*/ 1002903 w 7760890"/>
              <a:gd name="connsiteY124" fmla="*/ 1828800 h 3986212"/>
              <a:gd name="connsiteX125" fmla="*/ 1074340 w 7760890"/>
              <a:gd name="connsiteY125" fmla="*/ 1785937 h 3986212"/>
              <a:gd name="connsiteX126" fmla="*/ 1145778 w 7760890"/>
              <a:gd name="connsiteY126" fmla="*/ 1728787 h 3986212"/>
              <a:gd name="connsiteX127" fmla="*/ 1202928 w 7760890"/>
              <a:gd name="connsiteY127" fmla="*/ 1700212 h 3986212"/>
              <a:gd name="connsiteX128" fmla="*/ 1260078 w 7760890"/>
              <a:gd name="connsiteY128" fmla="*/ 1657350 h 3986212"/>
              <a:gd name="connsiteX129" fmla="*/ 1331515 w 7760890"/>
              <a:gd name="connsiteY129" fmla="*/ 1614487 h 3986212"/>
              <a:gd name="connsiteX130" fmla="*/ 1374378 w 7760890"/>
              <a:gd name="connsiteY130" fmla="*/ 1571625 h 3986212"/>
              <a:gd name="connsiteX131" fmla="*/ 1617265 w 7760890"/>
              <a:gd name="connsiteY131" fmla="*/ 1414462 h 3986212"/>
              <a:gd name="connsiteX132" fmla="*/ 1760140 w 7760890"/>
              <a:gd name="connsiteY132" fmla="*/ 1328737 h 3986212"/>
              <a:gd name="connsiteX133" fmla="*/ 1917303 w 7760890"/>
              <a:gd name="connsiteY133" fmla="*/ 1214437 h 3986212"/>
              <a:gd name="connsiteX134" fmla="*/ 1960165 w 7760890"/>
              <a:gd name="connsiteY134" fmla="*/ 1185862 h 3986212"/>
              <a:gd name="connsiteX135" fmla="*/ 2017315 w 7760890"/>
              <a:gd name="connsiteY135" fmla="*/ 1143000 h 3986212"/>
              <a:gd name="connsiteX136" fmla="*/ 2088753 w 7760890"/>
              <a:gd name="connsiteY136" fmla="*/ 1114425 h 3986212"/>
              <a:gd name="connsiteX137" fmla="*/ 2203053 w 7760890"/>
              <a:gd name="connsiteY137" fmla="*/ 1042987 h 3986212"/>
              <a:gd name="connsiteX138" fmla="*/ 2288778 w 7760890"/>
              <a:gd name="connsiteY138" fmla="*/ 1014412 h 3986212"/>
              <a:gd name="connsiteX139" fmla="*/ 2403078 w 7760890"/>
              <a:gd name="connsiteY139" fmla="*/ 914400 h 3986212"/>
              <a:gd name="connsiteX140" fmla="*/ 2460228 w 7760890"/>
              <a:gd name="connsiteY140" fmla="*/ 885825 h 3986212"/>
              <a:gd name="connsiteX141" fmla="*/ 2574528 w 7760890"/>
              <a:gd name="connsiteY141" fmla="*/ 814387 h 3986212"/>
              <a:gd name="connsiteX142" fmla="*/ 2631678 w 7760890"/>
              <a:gd name="connsiteY142" fmla="*/ 771525 h 3986212"/>
              <a:gd name="connsiteX143" fmla="*/ 2703115 w 7760890"/>
              <a:gd name="connsiteY143" fmla="*/ 757237 h 3986212"/>
              <a:gd name="connsiteX144" fmla="*/ 2831703 w 7760890"/>
              <a:gd name="connsiteY144" fmla="*/ 700087 h 3986212"/>
              <a:gd name="connsiteX145" fmla="*/ 2888853 w 7760890"/>
              <a:gd name="connsiteY145" fmla="*/ 671512 h 3986212"/>
              <a:gd name="connsiteX146" fmla="*/ 3046015 w 7760890"/>
              <a:gd name="connsiteY146" fmla="*/ 628650 h 3986212"/>
              <a:gd name="connsiteX147" fmla="*/ 3088878 w 7760890"/>
              <a:gd name="connsiteY147" fmla="*/ 600075 h 3986212"/>
              <a:gd name="connsiteX148" fmla="*/ 3146028 w 7760890"/>
              <a:gd name="connsiteY148" fmla="*/ 585787 h 3986212"/>
              <a:gd name="connsiteX149" fmla="*/ 3303190 w 7760890"/>
              <a:gd name="connsiteY149" fmla="*/ 528637 h 3986212"/>
              <a:gd name="connsiteX150" fmla="*/ 3460353 w 7760890"/>
              <a:gd name="connsiteY150" fmla="*/ 385762 h 3986212"/>
              <a:gd name="connsiteX151" fmla="*/ 3503215 w 7760890"/>
              <a:gd name="connsiteY151" fmla="*/ 357187 h 3986212"/>
              <a:gd name="connsiteX152" fmla="*/ 3588940 w 7760890"/>
              <a:gd name="connsiteY152" fmla="*/ 271462 h 3986212"/>
              <a:gd name="connsiteX153" fmla="*/ 3703240 w 7760890"/>
              <a:gd name="connsiteY153" fmla="*/ 200025 h 3986212"/>
              <a:gd name="connsiteX154" fmla="*/ 3774678 w 7760890"/>
              <a:gd name="connsiteY154" fmla="*/ 171450 h 3986212"/>
              <a:gd name="connsiteX155" fmla="*/ 3831828 w 7760890"/>
              <a:gd name="connsiteY155" fmla="*/ 128587 h 3986212"/>
              <a:gd name="connsiteX156" fmla="*/ 3917553 w 7760890"/>
              <a:gd name="connsiteY156" fmla="*/ 71437 h 3986212"/>
              <a:gd name="connsiteX157" fmla="*/ 4089003 w 7760890"/>
              <a:gd name="connsiteY157" fmla="*/ 0 h 3986212"/>
              <a:gd name="connsiteX158" fmla="*/ 4246165 w 7760890"/>
              <a:gd name="connsiteY158" fmla="*/ 14287 h 3986212"/>
              <a:gd name="connsiteX159" fmla="*/ 4331890 w 7760890"/>
              <a:gd name="connsiteY159" fmla="*/ 42862 h 3986212"/>
              <a:gd name="connsiteX160" fmla="*/ 4331890 w 7760890"/>
              <a:gd name="connsiteY160" fmla="*/ 85725 h 398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7760890" h="3986212">
                <a:moveTo>
                  <a:pt x="4331890" y="85725"/>
                </a:moveTo>
                <a:cubicBezTo>
                  <a:pt x="4374752" y="95250"/>
                  <a:pt x="4503871" y="89363"/>
                  <a:pt x="4589065" y="100012"/>
                </a:cubicBezTo>
                <a:cubicBezTo>
                  <a:pt x="4618953" y="103748"/>
                  <a:pt x="4645569" y="121281"/>
                  <a:pt x="4674790" y="128587"/>
                </a:cubicBezTo>
                <a:cubicBezTo>
                  <a:pt x="4693840" y="133350"/>
                  <a:pt x="4713059" y="137481"/>
                  <a:pt x="4731940" y="142875"/>
                </a:cubicBezTo>
                <a:cubicBezTo>
                  <a:pt x="4795472" y="161027"/>
                  <a:pt x="4757531" y="156566"/>
                  <a:pt x="4831953" y="171450"/>
                </a:cubicBezTo>
                <a:cubicBezTo>
                  <a:pt x="4860360" y="177131"/>
                  <a:pt x="4889205" y="180398"/>
                  <a:pt x="4917678" y="185737"/>
                </a:cubicBezTo>
                <a:cubicBezTo>
                  <a:pt x="4965414" y="194687"/>
                  <a:pt x="5012035" y="212107"/>
                  <a:pt x="5060553" y="214312"/>
                </a:cubicBezTo>
                <a:lnTo>
                  <a:pt x="5374878" y="228600"/>
                </a:lnTo>
                <a:cubicBezTo>
                  <a:pt x="5398690" y="233362"/>
                  <a:pt x="5422756" y="236997"/>
                  <a:pt x="5446315" y="242887"/>
                </a:cubicBezTo>
                <a:cubicBezTo>
                  <a:pt x="5460926" y="246540"/>
                  <a:pt x="5474567" y="253522"/>
                  <a:pt x="5489178" y="257175"/>
                </a:cubicBezTo>
                <a:cubicBezTo>
                  <a:pt x="5512737" y="263065"/>
                  <a:pt x="5537056" y="265572"/>
                  <a:pt x="5560615" y="271462"/>
                </a:cubicBezTo>
                <a:cubicBezTo>
                  <a:pt x="5600740" y="281493"/>
                  <a:pt x="5635589" y="301216"/>
                  <a:pt x="5674915" y="314325"/>
                </a:cubicBezTo>
                <a:cubicBezTo>
                  <a:pt x="5693544" y="320534"/>
                  <a:pt x="5713015" y="323850"/>
                  <a:pt x="5732065" y="328612"/>
                </a:cubicBezTo>
                <a:cubicBezTo>
                  <a:pt x="5891178" y="408168"/>
                  <a:pt x="5690740" y="313115"/>
                  <a:pt x="5846365" y="371475"/>
                </a:cubicBezTo>
                <a:cubicBezTo>
                  <a:pt x="5866307" y="378953"/>
                  <a:pt x="5883573" y="392572"/>
                  <a:pt x="5903515" y="400050"/>
                </a:cubicBezTo>
                <a:cubicBezTo>
                  <a:pt x="5940145" y="413786"/>
                  <a:pt x="5968981" y="411351"/>
                  <a:pt x="6003528" y="428625"/>
                </a:cubicBezTo>
                <a:cubicBezTo>
                  <a:pt x="6018886" y="436304"/>
                  <a:pt x="6031031" y="449521"/>
                  <a:pt x="6046390" y="457200"/>
                </a:cubicBezTo>
                <a:cubicBezTo>
                  <a:pt x="6059861" y="463935"/>
                  <a:pt x="6075410" y="465554"/>
                  <a:pt x="6089253" y="471487"/>
                </a:cubicBezTo>
                <a:cubicBezTo>
                  <a:pt x="6108830" y="479877"/>
                  <a:pt x="6126628" y="492152"/>
                  <a:pt x="6146403" y="500062"/>
                </a:cubicBezTo>
                <a:cubicBezTo>
                  <a:pt x="6174369" y="511249"/>
                  <a:pt x="6232128" y="528637"/>
                  <a:pt x="6232128" y="528637"/>
                </a:cubicBezTo>
                <a:cubicBezTo>
                  <a:pt x="6246415" y="542925"/>
                  <a:pt x="6259468" y="558565"/>
                  <a:pt x="6274990" y="571500"/>
                </a:cubicBezTo>
                <a:cubicBezTo>
                  <a:pt x="6314141" y="604126"/>
                  <a:pt x="6399626" y="640962"/>
                  <a:pt x="6432153" y="657225"/>
                </a:cubicBezTo>
                <a:cubicBezTo>
                  <a:pt x="6451203" y="666750"/>
                  <a:pt x="6471582" y="673986"/>
                  <a:pt x="6489303" y="685800"/>
                </a:cubicBezTo>
                <a:cubicBezTo>
                  <a:pt x="6503590" y="695325"/>
                  <a:pt x="6516382" y="707611"/>
                  <a:pt x="6532165" y="714375"/>
                </a:cubicBezTo>
                <a:cubicBezTo>
                  <a:pt x="6550214" y="722110"/>
                  <a:pt x="6570265" y="723900"/>
                  <a:pt x="6589315" y="728662"/>
                </a:cubicBezTo>
                <a:cubicBezTo>
                  <a:pt x="6603603" y="738187"/>
                  <a:pt x="6616395" y="750473"/>
                  <a:pt x="6632178" y="757237"/>
                </a:cubicBezTo>
                <a:cubicBezTo>
                  <a:pt x="6650227" y="764972"/>
                  <a:pt x="6673241" y="760264"/>
                  <a:pt x="6689328" y="771525"/>
                </a:cubicBezTo>
                <a:cubicBezTo>
                  <a:pt x="6722434" y="794699"/>
                  <a:pt x="6746478" y="828675"/>
                  <a:pt x="6775053" y="857250"/>
                </a:cubicBezTo>
                <a:cubicBezTo>
                  <a:pt x="6789340" y="871537"/>
                  <a:pt x="6806707" y="883300"/>
                  <a:pt x="6817915" y="900112"/>
                </a:cubicBezTo>
                <a:cubicBezTo>
                  <a:pt x="6827440" y="914400"/>
                  <a:pt x="6834348" y="930833"/>
                  <a:pt x="6846490" y="942975"/>
                </a:cubicBezTo>
                <a:cubicBezTo>
                  <a:pt x="6858632" y="955117"/>
                  <a:pt x="6875065" y="962025"/>
                  <a:pt x="6889353" y="971550"/>
                </a:cubicBezTo>
                <a:cubicBezTo>
                  <a:pt x="6898878" y="985837"/>
                  <a:pt x="6906935" y="1001221"/>
                  <a:pt x="6917928" y="1014412"/>
                </a:cubicBezTo>
                <a:cubicBezTo>
                  <a:pt x="6930863" y="1029934"/>
                  <a:pt x="6949046" y="1040833"/>
                  <a:pt x="6960790" y="1057275"/>
                </a:cubicBezTo>
                <a:cubicBezTo>
                  <a:pt x="6973169" y="1074606"/>
                  <a:pt x="6976985" y="1097094"/>
                  <a:pt x="6989365" y="1114425"/>
                </a:cubicBezTo>
                <a:cubicBezTo>
                  <a:pt x="7014366" y="1149426"/>
                  <a:pt x="7040915" y="1163078"/>
                  <a:pt x="7075090" y="1185862"/>
                </a:cubicBezTo>
                <a:lnTo>
                  <a:pt x="7132240" y="1271587"/>
                </a:lnTo>
                <a:cubicBezTo>
                  <a:pt x="7141765" y="1285875"/>
                  <a:pt x="7155385" y="1298160"/>
                  <a:pt x="7160815" y="1314450"/>
                </a:cubicBezTo>
                <a:cubicBezTo>
                  <a:pt x="7170340" y="1343025"/>
                  <a:pt x="7172682" y="1375113"/>
                  <a:pt x="7189390" y="1400175"/>
                </a:cubicBezTo>
                <a:lnTo>
                  <a:pt x="7246540" y="1485900"/>
                </a:lnTo>
                <a:cubicBezTo>
                  <a:pt x="7256065" y="1500187"/>
                  <a:pt x="7269685" y="1512472"/>
                  <a:pt x="7275115" y="1528762"/>
                </a:cubicBezTo>
                <a:cubicBezTo>
                  <a:pt x="7294833" y="1587915"/>
                  <a:pt x="7281049" y="1559094"/>
                  <a:pt x="7317978" y="1614487"/>
                </a:cubicBezTo>
                <a:cubicBezTo>
                  <a:pt x="7351983" y="1716502"/>
                  <a:pt x="7329845" y="1675150"/>
                  <a:pt x="7375128" y="1743075"/>
                </a:cubicBezTo>
                <a:cubicBezTo>
                  <a:pt x="7390016" y="1787741"/>
                  <a:pt x="7404455" y="1843589"/>
                  <a:pt x="7446565" y="1871662"/>
                </a:cubicBezTo>
                <a:lnTo>
                  <a:pt x="7489428" y="1900237"/>
                </a:lnTo>
                <a:cubicBezTo>
                  <a:pt x="7525337" y="2007968"/>
                  <a:pt x="7476900" y="1875182"/>
                  <a:pt x="7532290" y="1985962"/>
                </a:cubicBezTo>
                <a:cubicBezTo>
                  <a:pt x="7591443" y="2104267"/>
                  <a:pt x="7493262" y="1948852"/>
                  <a:pt x="7575153" y="2071687"/>
                </a:cubicBezTo>
                <a:cubicBezTo>
                  <a:pt x="7611062" y="2179418"/>
                  <a:pt x="7562625" y="2046632"/>
                  <a:pt x="7618015" y="2157412"/>
                </a:cubicBezTo>
                <a:cubicBezTo>
                  <a:pt x="7672561" y="2266503"/>
                  <a:pt x="7571520" y="2119231"/>
                  <a:pt x="7675165" y="2257425"/>
                </a:cubicBezTo>
                <a:lnTo>
                  <a:pt x="7703740" y="2343150"/>
                </a:lnTo>
                <a:cubicBezTo>
                  <a:pt x="7708503" y="2357437"/>
                  <a:pt x="7714375" y="2371401"/>
                  <a:pt x="7718028" y="2386012"/>
                </a:cubicBezTo>
                <a:cubicBezTo>
                  <a:pt x="7722790" y="2405062"/>
                  <a:pt x="7726673" y="2424354"/>
                  <a:pt x="7732315" y="2443162"/>
                </a:cubicBezTo>
                <a:cubicBezTo>
                  <a:pt x="7740970" y="2472012"/>
                  <a:pt x="7760890" y="2528887"/>
                  <a:pt x="7760890" y="2528887"/>
                </a:cubicBezTo>
                <a:cubicBezTo>
                  <a:pt x="7751312" y="2586359"/>
                  <a:pt x="7758208" y="2617295"/>
                  <a:pt x="7718028" y="2657475"/>
                </a:cubicBezTo>
                <a:cubicBezTo>
                  <a:pt x="7705886" y="2669617"/>
                  <a:pt x="7689453" y="2676525"/>
                  <a:pt x="7675165" y="2686050"/>
                </a:cubicBezTo>
                <a:cubicBezTo>
                  <a:pt x="7647069" y="2728193"/>
                  <a:pt x="7644979" y="2737399"/>
                  <a:pt x="7603728" y="2771775"/>
                </a:cubicBezTo>
                <a:cubicBezTo>
                  <a:pt x="7590536" y="2782768"/>
                  <a:pt x="7575153" y="2790825"/>
                  <a:pt x="7560865" y="2800350"/>
                </a:cubicBezTo>
                <a:lnTo>
                  <a:pt x="7446565" y="2971800"/>
                </a:lnTo>
                <a:cubicBezTo>
                  <a:pt x="7437040" y="2986087"/>
                  <a:pt x="7432277" y="3005137"/>
                  <a:pt x="7417990" y="3014662"/>
                </a:cubicBezTo>
                <a:cubicBezTo>
                  <a:pt x="7389415" y="3033712"/>
                  <a:pt x="7359739" y="3051206"/>
                  <a:pt x="7332265" y="3071812"/>
                </a:cubicBezTo>
                <a:cubicBezTo>
                  <a:pt x="7251019" y="3132747"/>
                  <a:pt x="7297705" y="3107145"/>
                  <a:pt x="7189390" y="3143250"/>
                </a:cubicBezTo>
                <a:cubicBezTo>
                  <a:pt x="7175103" y="3148012"/>
                  <a:pt x="7161580" y="3157051"/>
                  <a:pt x="7146528" y="3157537"/>
                </a:cubicBezTo>
                <a:lnTo>
                  <a:pt x="6703615" y="3171825"/>
                </a:lnTo>
                <a:cubicBezTo>
                  <a:pt x="6651228" y="3176587"/>
                  <a:pt x="6598256" y="3176970"/>
                  <a:pt x="6546453" y="3186112"/>
                </a:cubicBezTo>
                <a:cubicBezTo>
                  <a:pt x="6546446" y="3186113"/>
                  <a:pt x="6439299" y="3221830"/>
                  <a:pt x="6417865" y="3228975"/>
                </a:cubicBezTo>
                <a:cubicBezTo>
                  <a:pt x="6403578" y="3233737"/>
                  <a:pt x="6389771" y="3240308"/>
                  <a:pt x="6375003" y="3243262"/>
                </a:cubicBezTo>
                <a:cubicBezTo>
                  <a:pt x="6284310" y="3261401"/>
                  <a:pt x="6327124" y="3251660"/>
                  <a:pt x="6246415" y="3271837"/>
                </a:cubicBezTo>
                <a:cubicBezTo>
                  <a:pt x="6198790" y="3267075"/>
                  <a:pt x="6150177" y="3268312"/>
                  <a:pt x="6103540" y="3257550"/>
                </a:cubicBezTo>
                <a:cubicBezTo>
                  <a:pt x="6086808" y="3253689"/>
                  <a:pt x="6076369" y="3235949"/>
                  <a:pt x="6060678" y="3228975"/>
                </a:cubicBezTo>
                <a:cubicBezTo>
                  <a:pt x="6033153" y="3216742"/>
                  <a:pt x="6003528" y="3209925"/>
                  <a:pt x="5974953" y="3200400"/>
                </a:cubicBezTo>
                <a:cubicBezTo>
                  <a:pt x="5960665" y="3195637"/>
                  <a:pt x="5944621" y="3194466"/>
                  <a:pt x="5932090" y="3186112"/>
                </a:cubicBezTo>
                <a:cubicBezTo>
                  <a:pt x="5917803" y="3176587"/>
                  <a:pt x="5904919" y="3164511"/>
                  <a:pt x="5889228" y="3157537"/>
                </a:cubicBezTo>
                <a:cubicBezTo>
                  <a:pt x="5853608" y="3141706"/>
                  <a:pt x="5787916" y="3123911"/>
                  <a:pt x="5746353" y="3114675"/>
                </a:cubicBezTo>
                <a:cubicBezTo>
                  <a:pt x="5722647" y="3109407"/>
                  <a:pt x="5699191" y="3101034"/>
                  <a:pt x="5674915" y="3100387"/>
                </a:cubicBezTo>
                <a:cubicBezTo>
                  <a:pt x="5341624" y="3091499"/>
                  <a:pt x="5008165" y="3090862"/>
                  <a:pt x="4674790" y="3086100"/>
                </a:cubicBezTo>
                <a:cubicBezTo>
                  <a:pt x="4460478" y="3090862"/>
                  <a:pt x="4245848" y="3087799"/>
                  <a:pt x="4031853" y="3100387"/>
                </a:cubicBezTo>
                <a:cubicBezTo>
                  <a:pt x="4001784" y="3102156"/>
                  <a:pt x="3946128" y="3128962"/>
                  <a:pt x="3946128" y="3128962"/>
                </a:cubicBezTo>
                <a:cubicBezTo>
                  <a:pt x="3931840" y="3138487"/>
                  <a:pt x="3918624" y="3149858"/>
                  <a:pt x="3903265" y="3157537"/>
                </a:cubicBezTo>
                <a:cubicBezTo>
                  <a:pt x="3889795" y="3164272"/>
                  <a:pt x="3872934" y="3163471"/>
                  <a:pt x="3860403" y="3171825"/>
                </a:cubicBezTo>
                <a:cubicBezTo>
                  <a:pt x="3753380" y="3243174"/>
                  <a:pt x="3876593" y="3195002"/>
                  <a:pt x="3774678" y="3228975"/>
                </a:cubicBezTo>
                <a:cubicBezTo>
                  <a:pt x="3760390" y="3243262"/>
                  <a:pt x="3744750" y="3256315"/>
                  <a:pt x="3731815" y="3271837"/>
                </a:cubicBezTo>
                <a:cubicBezTo>
                  <a:pt x="3720822" y="3285029"/>
                  <a:pt x="3715382" y="3302558"/>
                  <a:pt x="3703240" y="3314700"/>
                </a:cubicBezTo>
                <a:cubicBezTo>
                  <a:pt x="3691098" y="3326842"/>
                  <a:pt x="3674665" y="3333750"/>
                  <a:pt x="3660378" y="3343275"/>
                </a:cubicBezTo>
                <a:cubicBezTo>
                  <a:pt x="3641328" y="3371850"/>
                  <a:pt x="3631803" y="3409950"/>
                  <a:pt x="3603228" y="3429000"/>
                </a:cubicBezTo>
                <a:cubicBezTo>
                  <a:pt x="3496807" y="3499947"/>
                  <a:pt x="3627513" y="3408763"/>
                  <a:pt x="3517503" y="3500437"/>
                </a:cubicBezTo>
                <a:cubicBezTo>
                  <a:pt x="3504311" y="3511430"/>
                  <a:pt x="3488928" y="3519487"/>
                  <a:pt x="3474640" y="3529012"/>
                </a:cubicBezTo>
                <a:cubicBezTo>
                  <a:pt x="3422254" y="3607592"/>
                  <a:pt x="3474638" y="3540921"/>
                  <a:pt x="3403203" y="3600450"/>
                </a:cubicBezTo>
                <a:cubicBezTo>
                  <a:pt x="3316320" y="3672852"/>
                  <a:pt x="3408938" y="3619013"/>
                  <a:pt x="3303190" y="3671887"/>
                </a:cubicBezTo>
                <a:cubicBezTo>
                  <a:pt x="3236045" y="3739034"/>
                  <a:pt x="3277139" y="3703543"/>
                  <a:pt x="3174603" y="3771900"/>
                </a:cubicBezTo>
                <a:cubicBezTo>
                  <a:pt x="3119210" y="3808829"/>
                  <a:pt x="3148030" y="3795045"/>
                  <a:pt x="3088878" y="3814762"/>
                </a:cubicBezTo>
                <a:cubicBezTo>
                  <a:pt x="2966037" y="3896655"/>
                  <a:pt x="3121459" y="3798471"/>
                  <a:pt x="3003153" y="3857625"/>
                </a:cubicBezTo>
                <a:cubicBezTo>
                  <a:pt x="2987794" y="3865304"/>
                  <a:pt x="2976702" y="3881150"/>
                  <a:pt x="2960290" y="3886200"/>
                </a:cubicBezTo>
                <a:cubicBezTo>
                  <a:pt x="2913870" y="3900483"/>
                  <a:pt x="2863491" y="3899416"/>
                  <a:pt x="2817415" y="3914775"/>
                </a:cubicBezTo>
                <a:cubicBezTo>
                  <a:pt x="2788840" y="3924300"/>
                  <a:pt x="2761508" y="3939090"/>
                  <a:pt x="2731690" y="3943350"/>
                </a:cubicBezTo>
                <a:cubicBezTo>
                  <a:pt x="2698353" y="3948112"/>
                  <a:pt x="2664896" y="3952101"/>
                  <a:pt x="2631678" y="3957637"/>
                </a:cubicBezTo>
                <a:cubicBezTo>
                  <a:pt x="2607724" y="3961629"/>
                  <a:pt x="2584242" y="3968232"/>
                  <a:pt x="2560240" y="3971925"/>
                </a:cubicBezTo>
                <a:cubicBezTo>
                  <a:pt x="2522290" y="3977763"/>
                  <a:pt x="2484040" y="3981450"/>
                  <a:pt x="2445940" y="3986212"/>
                </a:cubicBezTo>
                <a:lnTo>
                  <a:pt x="1860153" y="3971925"/>
                </a:lnTo>
                <a:lnTo>
                  <a:pt x="1474390" y="3957637"/>
                </a:lnTo>
                <a:lnTo>
                  <a:pt x="817165" y="3943350"/>
                </a:lnTo>
                <a:cubicBezTo>
                  <a:pt x="774208" y="3929030"/>
                  <a:pt x="768368" y="3931260"/>
                  <a:pt x="731440" y="3900487"/>
                </a:cubicBezTo>
                <a:cubicBezTo>
                  <a:pt x="715918" y="3887552"/>
                  <a:pt x="705020" y="3869369"/>
                  <a:pt x="688578" y="3857625"/>
                </a:cubicBezTo>
                <a:cubicBezTo>
                  <a:pt x="648348" y="3828890"/>
                  <a:pt x="620298" y="3826267"/>
                  <a:pt x="574278" y="3814762"/>
                </a:cubicBezTo>
                <a:cubicBezTo>
                  <a:pt x="495972" y="3762559"/>
                  <a:pt x="546774" y="3793866"/>
                  <a:pt x="417115" y="3729037"/>
                </a:cubicBezTo>
                <a:cubicBezTo>
                  <a:pt x="346495" y="3693727"/>
                  <a:pt x="380171" y="3707197"/>
                  <a:pt x="317103" y="3686175"/>
                </a:cubicBezTo>
                <a:lnTo>
                  <a:pt x="231378" y="3600450"/>
                </a:lnTo>
                <a:cubicBezTo>
                  <a:pt x="217090" y="3586162"/>
                  <a:pt x="200638" y="3573752"/>
                  <a:pt x="188515" y="3557587"/>
                </a:cubicBezTo>
                <a:lnTo>
                  <a:pt x="145653" y="3500437"/>
                </a:lnTo>
                <a:cubicBezTo>
                  <a:pt x="140890" y="3486150"/>
                  <a:pt x="137482" y="3471337"/>
                  <a:pt x="131365" y="3457575"/>
                </a:cubicBezTo>
                <a:cubicBezTo>
                  <a:pt x="118390" y="3428381"/>
                  <a:pt x="100368" y="3401513"/>
                  <a:pt x="88503" y="3371850"/>
                </a:cubicBezTo>
                <a:cubicBezTo>
                  <a:pt x="70183" y="3326050"/>
                  <a:pt x="75768" y="3290783"/>
                  <a:pt x="59928" y="3243262"/>
                </a:cubicBezTo>
                <a:cubicBezTo>
                  <a:pt x="53193" y="3223056"/>
                  <a:pt x="39743" y="3205688"/>
                  <a:pt x="31353" y="3186112"/>
                </a:cubicBezTo>
                <a:cubicBezTo>
                  <a:pt x="25420" y="3172269"/>
                  <a:pt x="21828" y="3157537"/>
                  <a:pt x="17065" y="3143250"/>
                </a:cubicBezTo>
                <a:cubicBezTo>
                  <a:pt x="-4826" y="2902441"/>
                  <a:pt x="-6536" y="2959316"/>
                  <a:pt x="17065" y="2628900"/>
                </a:cubicBezTo>
                <a:cubicBezTo>
                  <a:pt x="20537" y="2580294"/>
                  <a:pt x="43787" y="2578674"/>
                  <a:pt x="74215" y="2543175"/>
                </a:cubicBezTo>
                <a:cubicBezTo>
                  <a:pt x="89712" y="2525095"/>
                  <a:pt x="101581" y="2504105"/>
                  <a:pt x="117078" y="2486025"/>
                </a:cubicBezTo>
                <a:cubicBezTo>
                  <a:pt x="130228" y="2470684"/>
                  <a:pt x="147005" y="2458684"/>
                  <a:pt x="159940" y="2443162"/>
                </a:cubicBezTo>
                <a:cubicBezTo>
                  <a:pt x="225883" y="2364030"/>
                  <a:pt x="141467" y="2433060"/>
                  <a:pt x="245665" y="2328862"/>
                </a:cubicBezTo>
                <a:cubicBezTo>
                  <a:pt x="257807" y="2316720"/>
                  <a:pt x="274641" y="2310387"/>
                  <a:pt x="288528" y="2300287"/>
                </a:cubicBezTo>
                <a:cubicBezTo>
                  <a:pt x="422166" y="2203096"/>
                  <a:pt x="355342" y="2230390"/>
                  <a:pt x="445690" y="2200275"/>
                </a:cubicBezTo>
                <a:cubicBezTo>
                  <a:pt x="464740" y="2185987"/>
                  <a:pt x="483463" y="2171253"/>
                  <a:pt x="502840" y="2157412"/>
                </a:cubicBezTo>
                <a:cubicBezTo>
                  <a:pt x="516813" y="2147431"/>
                  <a:pt x="532665" y="2140012"/>
                  <a:pt x="545703" y="2128837"/>
                </a:cubicBezTo>
                <a:cubicBezTo>
                  <a:pt x="566158" y="2111304"/>
                  <a:pt x="581300" y="2087851"/>
                  <a:pt x="602853" y="2071687"/>
                </a:cubicBezTo>
                <a:cubicBezTo>
                  <a:pt x="629690" y="2051559"/>
                  <a:pt x="704351" y="2027040"/>
                  <a:pt x="731440" y="2014537"/>
                </a:cubicBezTo>
                <a:cubicBezTo>
                  <a:pt x="770116" y="1996686"/>
                  <a:pt x="815619" y="1987507"/>
                  <a:pt x="845740" y="1957387"/>
                </a:cubicBezTo>
                <a:cubicBezTo>
                  <a:pt x="901522" y="1901606"/>
                  <a:pt x="921363" y="1877725"/>
                  <a:pt x="1002903" y="1828800"/>
                </a:cubicBezTo>
                <a:cubicBezTo>
                  <a:pt x="1026715" y="1814512"/>
                  <a:pt x="1051590" y="1801862"/>
                  <a:pt x="1074340" y="1785937"/>
                </a:cubicBezTo>
                <a:cubicBezTo>
                  <a:pt x="1099322" y="1768449"/>
                  <a:pt x="1120405" y="1745703"/>
                  <a:pt x="1145778" y="1728787"/>
                </a:cubicBezTo>
                <a:cubicBezTo>
                  <a:pt x="1163499" y="1716973"/>
                  <a:pt x="1184867" y="1711500"/>
                  <a:pt x="1202928" y="1700212"/>
                </a:cubicBezTo>
                <a:cubicBezTo>
                  <a:pt x="1223121" y="1687592"/>
                  <a:pt x="1240265" y="1670559"/>
                  <a:pt x="1260078" y="1657350"/>
                </a:cubicBezTo>
                <a:cubicBezTo>
                  <a:pt x="1283184" y="1641946"/>
                  <a:pt x="1309299" y="1631149"/>
                  <a:pt x="1331515" y="1614487"/>
                </a:cubicBezTo>
                <a:cubicBezTo>
                  <a:pt x="1347679" y="1602364"/>
                  <a:pt x="1358490" y="1584108"/>
                  <a:pt x="1374378" y="1571625"/>
                </a:cubicBezTo>
                <a:cubicBezTo>
                  <a:pt x="1591025" y="1401403"/>
                  <a:pt x="1457007" y="1504608"/>
                  <a:pt x="1617265" y="1414462"/>
                </a:cubicBezTo>
                <a:cubicBezTo>
                  <a:pt x="1665672" y="1387233"/>
                  <a:pt x="1715223" y="1361404"/>
                  <a:pt x="1760140" y="1328737"/>
                </a:cubicBezTo>
                <a:cubicBezTo>
                  <a:pt x="1812528" y="1290637"/>
                  <a:pt x="1863405" y="1250369"/>
                  <a:pt x="1917303" y="1214437"/>
                </a:cubicBezTo>
                <a:cubicBezTo>
                  <a:pt x="1931590" y="1204912"/>
                  <a:pt x="1946192" y="1195843"/>
                  <a:pt x="1960165" y="1185862"/>
                </a:cubicBezTo>
                <a:cubicBezTo>
                  <a:pt x="1979542" y="1172021"/>
                  <a:pt x="1996499" y="1154564"/>
                  <a:pt x="2017315" y="1143000"/>
                </a:cubicBezTo>
                <a:cubicBezTo>
                  <a:pt x="2039735" y="1130545"/>
                  <a:pt x="2066334" y="1126880"/>
                  <a:pt x="2088753" y="1114425"/>
                </a:cubicBezTo>
                <a:cubicBezTo>
                  <a:pt x="2199297" y="1053012"/>
                  <a:pt x="2092088" y="1087373"/>
                  <a:pt x="2203053" y="1042987"/>
                </a:cubicBezTo>
                <a:cubicBezTo>
                  <a:pt x="2231019" y="1031800"/>
                  <a:pt x="2288778" y="1014412"/>
                  <a:pt x="2288778" y="1014412"/>
                </a:cubicBezTo>
                <a:cubicBezTo>
                  <a:pt x="2330089" y="973101"/>
                  <a:pt x="2350747" y="949287"/>
                  <a:pt x="2403078" y="914400"/>
                </a:cubicBezTo>
                <a:cubicBezTo>
                  <a:pt x="2420799" y="902586"/>
                  <a:pt x="2441831" y="896557"/>
                  <a:pt x="2460228" y="885825"/>
                </a:cubicBezTo>
                <a:cubicBezTo>
                  <a:pt x="2499037" y="863186"/>
                  <a:pt x="2537144" y="839309"/>
                  <a:pt x="2574528" y="814387"/>
                </a:cubicBezTo>
                <a:cubicBezTo>
                  <a:pt x="2594341" y="801178"/>
                  <a:pt x="2609918" y="781196"/>
                  <a:pt x="2631678" y="771525"/>
                </a:cubicBezTo>
                <a:cubicBezTo>
                  <a:pt x="2653869" y="761662"/>
                  <a:pt x="2679303" y="762000"/>
                  <a:pt x="2703115" y="757237"/>
                </a:cubicBezTo>
                <a:cubicBezTo>
                  <a:pt x="2843802" y="686893"/>
                  <a:pt x="2667520" y="773057"/>
                  <a:pt x="2831703" y="700087"/>
                </a:cubicBezTo>
                <a:cubicBezTo>
                  <a:pt x="2851166" y="691437"/>
                  <a:pt x="2868647" y="678247"/>
                  <a:pt x="2888853" y="671512"/>
                </a:cubicBezTo>
                <a:cubicBezTo>
                  <a:pt x="3023310" y="626693"/>
                  <a:pt x="2895719" y="695448"/>
                  <a:pt x="3046015" y="628650"/>
                </a:cubicBezTo>
                <a:cubicBezTo>
                  <a:pt x="3061707" y="621676"/>
                  <a:pt x="3073095" y="606839"/>
                  <a:pt x="3088878" y="600075"/>
                </a:cubicBezTo>
                <a:cubicBezTo>
                  <a:pt x="3106927" y="592340"/>
                  <a:pt x="3127220" y="591430"/>
                  <a:pt x="3146028" y="585787"/>
                </a:cubicBezTo>
                <a:cubicBezTo>
                  <a:pt x="3170669" y="578395"/>
                  <a:pt x="3276514" y="543457"/>
                  <a:pt x="3303190" y="528637"/>
                </a:cubicBezTo>
                <a:cubicBezTo>
                  <a:pt x="3409095" y="469801"/>
                  <a:pt x="3321649" y="478232"/>
                  <a:pt x="3460353" y="385762"/>
                </a:cubicBezTo>
                <a:cubicBezTo>
                  <a:pt x="3474640" y="376237"/>
                  <a:pt x="3490381" y="368595"/>
                  <a:pt x="3503215" y="357187"/>
                </a:cubicBezTo>
                <a:cubicBezTo>
                  <a:pt x="3533419" y="330339"/>
                  <a:pt x="3556611" y="295709"/>
                  <a:pt x="3588940" y="271462"/>
                </a:cubicBezTo>
                <a:cubicBezTo>
                  <a:pt x="3647181" y="227782"/>
                  <a:pt x="3639056" y="228551"/>
                  <a:pt x="3703240" y="200025"/>
                </a:cubicBezTo>
                <a:cubicBezTo>
                  <a:pt x="3726677" y="189609"/>
                  <a:pt x="3752259" y="183905"/>
                  <a:pt x="3774678" y="171450"/>
                </a:cubicBezTo>
                <a:cubicBezTo>
                  <a:pt x="3795494" y="159886"/>
                  <a:pt x="3812320" y="142243"/>
                  <a:pt x="3831828" y="128587"/>
                </a:cubicBezTo>
                <a:cubicBezTo>
                  <a:pt x="3859963" y="108893"/>
                  <a:pt x="3887735" y="88476"/>
                  <a:pt x="3917553" y="71437"/>
                </a:cubicBezTo>
                <a:cubicBezTo>
                  <a:pt x="4020114" y="12831"/>
                  <a:pt x="4004035" y="21241"/>
                  <a:pt x="4089003" y="0"/>
                </a:cubicBezTo>
                <a:cubicBezTo>
                  <a:pt x="4141390" y="4762"/>
                  <a:pt x="4194362" y="5145"/>
                  <a:pt x="4246165" y="14287"/>
                </a:cubicBezTo>
                <a:cubicBezTo>
                  <a:pt x="4275827" y="19521"/>
                  <a:pt x="4331890" y="42862"/>
                  <a:pt x="4331890" y="42862"/>
                </a:cubicBezTo>
                <a:cubicBezTo>
                  <a:pt x="4378716" y="74079"/>
                  <a:pt x="4289028" y="76200"/>
                  <a:pt x="4331890" y="8572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Complete binary tree with </a:t>
            </a:r>
            <a:r>
              <a:rPr lang="en-US" sz="2400" dirty="0">
                <a:solidFill>
                  <a:schemeClr val="hlink"/>
                </a:solidFill>
              </a:rPr>
              <a:t>10</a:t>
            </a:r>
            <a:r>
              <a:rPr lang="en-US" sz="2400" dirty="0"/>
              <a:t> nodes.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66825" y="2362200"/>
            <a:ext cx="7010400" cy="3657600"/>
            <a:chOff x="624" y="960"/>
            <a:chExt cx="4080" cy="214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24" y="960"/>
              <a:ext cx="3984" cy="2141"/>
              <a:chOff x="624" y="2016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30727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28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29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30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31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32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33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34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30736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3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30740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30743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44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0745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46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30749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30752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53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075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55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57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58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60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61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0762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63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65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66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68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69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71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72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74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75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0776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77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78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79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30780" name="Text Box 60"/>
            <p:cNvSpPr txBox="1">
              <a:spLocks noChangeArrowheads="1"/>
            </p:cNvSpPr>
            <p:nvPr/>
          </p:nvSpPr>
          <p:spPr bwMode="auto">
            <a:xfrm>
              <a:off x="2736" y="96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0781" name="Text Box 61"/>
            <p:cNvSpPr txBox="1">
              <a:spLocks noChangeArrowheads="1"/>
            </p:cNvSpPr>
            <p:nvPr/>
          </p:nvSpPr>
          <p:spPr bwMode="auto">
            <a:xfrm>
              <a:off x="1680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0782" name="Text Box 62"/>
            <p:cNvSpPr txBox="1">
              <a:spLocks noChangeArrowheads="1"/>
            </p:cNvSpPr>
            <p:nvPr/>
          </p:nvSpPr>
          <p:spPr bwMode="auto">
            <a:xfrm>
              <a:off x="3696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0783" name="Text Box 63"/>
            <p:cNvSpPr txBox="1">
              <a:spLocks noChangeArrowheads="1"/>
            </p:cNvSpPr>
            <p:nvPr/>
          </p:nvSpPr>
          <p:spPr bwMode="auto">
            <a:xfrm>
              <a:off x="912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30784" name="Text Box 64"/>
            <p:cNvSpPr txBox="1">
              <a:spLocks noChangeArrowheads="1"/>
            </p:cNvSpPr>
            <p:nvPr/>
          </p:nvSpPr>
          <p:spPr bwMode="auto">
            <a:xfrm>
              <a:off x="225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30785" name="Text Box 65"/>
            <p:cNvSpPr txBox="1">
              <a:spLocks noChangeArrowheads="1"/>
            </p:cNvSpPr>
            <p:nvPr/>
          </p:nvSpPr>
          <p:spPr bwMode="auto">
            <a:xfrm>
              <a:off x="3360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30786" name="Text Box 66"/>
            <p:cNvSpPr txBox="1">
              <a:spLocks noChangeArrowheads="1"/>
            </p:cNvSpPr>
            <p:nvPr/>
          </p:nvSpPr>
          <p:spPr bwMode="auto">
            <a:xfrm>
              <a:off x="417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30787" name="Text Box 67"/>
            <p:cNvSpPr txBox="1">
              <a:spLocks noChangeArrowheads="1"/>
            </p:cNvSpPr>
            <p:nvPr/>
          </p:nvSpPr>
          <p:spPr bwMode="auto">
            <a:xfrm>
              <a:off x="672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30788" name="Text Box 68"/>
            <p:cNvSpPr txBox="1">
              <a:spLocks noChangeArrowheads="1"/>
            </p:cNvSpPr>
            <p:nvPr/>
          </p:nvSpPr>
          <p:spPr bwMode="auto">
            <a:xfrm>
              <a:off x="1296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30789" name="Text Box 69"/>
            <p:cNvSpPr txBox="1">
              <a:spLocks noChangeArrowheads="1"/>
            </p:cNvSpPr>
            <p:nvPr/>
          </p:nvSpPr>
          <p:spPr bwMode="auto">
            <a:xfrm>
              <a:off x="1872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30790" name="Text Box 70"/>
            <p:cNvSpPr txBox="1">
              <a:spLocks noChangeArrowheads="1"/>
            </p:cNvSpPr>
            <p:nvPr/>
          </p:nvSpPr>
          <p:spPr bwMode="auto">
            <a:xfrm>
              <a:off x="254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30791" name="Text Box 71"/>
            <p:cNvSpPr txBox="1">
              <a:spLocks noChangeArrowheads="1"/>
            </p:cNvSpPr>
            <p:nvPr/>
          </p:nvSpPr>
          <p:spPr bwMode="auto">
            <a:xfrm>
              <a:off x="302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30792" name="Text Box 72"/>
            <p:cNvSpPr txBox="1">
              <a:spLocks noChangeArrowheads="1"/>
            </p:cNvSpPr>
            <p:nvPr/>
          </p:nvSpPr>
          <p:spPr bwMode="auto">
            <a:xfrm>
              <a:off x="3456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30793" name="Text Box 73"/>
            <p:cNvSpPr txBox="1">
              <a:spLocks noChangeArrowheads="1"/>
            </p:cNvSpPr>
            <p:nvPr/>
          </p:nvSpPr>
          <p:spPr bwMode="auto">
            <a:xfrm>
              <a:off x="3888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30794" name="Text Box 74"/>
            <p:cNvSpPr txBox="1">
              <a:spLocks noChangeArrowheads="1"/>
            </p:cNvSpPr>
            <p:nvPr/>
          </p:nvSpPr>
          <p:spPr bwMode="auto">
            <a:xfrm>
              <a:off x="4320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30400" y="1541520"/>
              <a:ext cx="8066160" cy="46393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400" y="1533240"/>
                <a:ext cx="8083440" cy="465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72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Determine the height.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Determine the number of nodes.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Make a clone.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Determine if two binary trees are clones.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Display the binary tree.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Evaluate the arithmetic expression represented by a binary tree.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Obtain the infix form of an expression.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Obtain the prefix form of an expression.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Obtain the postfix form of an expression.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z="3200">
                <a:latin typeface="Verdana" pitchFamily="34" charset="0"/>
              </a:rPr>
              <a:t>Some Binary Tree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5760" y="1182240"/>
              <a:ext cx="8599320" cy="441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" y="1174680"/>
                <a:ext cx="8615160" cy="443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Many binary tree operations are done by performing a </a:t>
            </a:r>
            <a:r>
              <a:rPr lang="en-US" dirty="0">
                <a:solidFill>
                  <a:schemeClr val="hlink"/>
                </a:solidFill>
              </a:rPr>
              <a:t>traversal</a:t>
            </a:r>
            <a:r>
              <a:rPr lang="en-US" dirty="0"/>
              <a:t> of the binary tree.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a traversal, each element of the binary tree is </a:t>
            </a:r>
            <a:r>
              <a:rPr lang="en-US" dirty="0">
                <a:solidFill>
                  <a:schemeClr val="hlink"/>
                </a:solidFill>
              </a:rPr>
              <a:t>visited</a:t>
            </a:r>
            <a:r>
              <a:rPr lang="en-US" dirty="0"/>
              <a:t> exactly once.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During the </a:t>
            </a:r>
            <a:r>
              <a:rPr lang="en-US" dirty="0">
                <a:solidFill>
                  <a:schemeClr val="hlink"/>
                </a:solidFill>
              </a:rPr>
              <a:t>visit</a:t>
            </a:r>
            <a:r>
              <a:rPr lang="en-US" dirty="0"/>
              <a:t> of an element, all action (make a clone, display, evaluate the operator, etc.) with respect to this element is taken.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z="3200">
                <a:latin typeface="Verdana" pitchFamily="34" charset="0"/>
              </a:rPr>
              <a:t>Binary Tree Traversal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89320" y="796680"/>
              <a:ext cx="6763680" cy="331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4640" y="788760"/>
                <a:ext cx="6776280" cy="332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Preorder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Inorder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Binary Tree Traversal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ea typeface="MS Mincho" pitchFamily="49" charset="-128"/>
              </a:rPr>
              <a:t>void preOrder(BinaryTreeNode t)</a:t>
            </a:r>
            <a:endParaRPr lang="en-US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ea typeface="MS Mincho" pitchFamily="49" charset="-128"/>
              </a:rPr>
              <a:t>{</a:t>
            </a:r>
            <a:endParaRPr lang="en-US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ea typeface="MS Mincho" pitchFamily="49" charset="-128"/>
              </a:rPr>
              <a:t>     if (t != null)</a:t>
            </a:r>
            <a:endParaRPr lang="en-US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ea typeface="MS Mincho" pitchFamily="49" charset="-128"/>
              </a:rPr>
              <a:t>     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ea typeface="MS Mincho" pitchFamily="49" charset="-128"/>
              </a:rPr>
              <a:t>        visit(t); </a:t>
            </a:r>
            <a:endParaRPr lang="en-US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ea typeface="MS Mincho" pitchFamily="49" charset="-128"/>
              </a:rPr>
              <a:t>        preOrder(t.leftChild);  </a:t>
            </a:r>
            <a:endParaRPr lang="en-US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ea typeface="MS Mincho" pitchFamily="49" charset="-128"/>
              </a:rPr>
              <a:t>        preOrder(t.rightChild); </a:t>
            </a:r>
            <a:endParaRPr lang="en-US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ea typeface="MS Mincho" pitchFamily="49" charset="-128"/>
              </a:rPr>
              <a:t>    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ea typeface="MS Mincho" pitchFamily="49" charset="-128"/>
              </a:rPr>
              <a:t>}</a:t>
            </a:r>
            <a:endParaRPr lang="en-US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7772400" cy="914400"/>
          </a:xfrm>
        </p:spPr>
        <p:txBody>
          <a:bodyPr/>
          <a:lstStyle/>
          <a:p>
            <a:r>
              <a:rPr lang="en-US" dirty="0"/>
              <a:t>Preorder Traversal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8160" y="1084680"/>
              <a:ext cx="6774480" cy="329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320" y="1077120"/>
                <a:ext cx="6784920" cy="330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Preorder Example (visit = print)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743200" y="2011363"/>
            <a:ext cx="3962400" cy="1646237"/>
            <a:chOff x="1728" y="864"/>
            <a:chExt cx="2496" cy="1037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44037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4038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44040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4041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44043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4044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44045" name="Line 13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4046" name="Line 14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4047" name="Text Box 15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4048" name="Text Box 16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44049" name="Text Box 17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c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38600" y="4221163"/>
            <a:ext cx="990600" cy="579437"/>
            <a:chOff x="4038600" y="4221163"/>
            <a:chExt cx="990600" cy="579437"/>
          </a:xfrm>
        </p:grpSpPr>
        <p:sp>
          <p:nvSpPr>
            <p:cNvPr id="44050" name="Text Box 18"/>
            <p:cNvSpPr txBox="1">
              <a:spLocks noChangeArrowheads="1"/>
            </p:cNvSpPr>
            <p:nvPr/>
          </p:nvSpPr>
          <p:spPr bwMode="auto">
            <a:xfrm>
              <a:off x="4038600" y="42211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b="1" dirty="0">
                  <a:solidFill>
                    <a:schemeClr val="hlink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4051" name="Text Box 19"/>
            <p:cNvSpPr txBox="1">
              <a:spLocks noChangeArrowheads="1"/>
            </p:cNvSpPr>
            <p:nvPr/>
          </p:nvSpPr>
          <p:spPr bwMode="auto">
            <a:xfrm>
              <a:off x="4343400" y="42211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b="1" dirty="0">
                  <a:solidFill>
                    <a:schemeClr val="hlink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44052" name="Text Box 20"/>
            <p:cNvSpPr txBox="1">
              <a:spLocks noChangeArrowheads="1"/>
            </p:cNvSpPr>
            <p:nvPr/>
          </p:nvSpPr>
          <p:spPr bwMode="auto">
            <a:xfrm>
              <a:off x="4648200" y="42211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b="1">
                  <a:solidFill>
                    <a:schemeClr val="hlink"/>
                  </a:solidFill>
                  <a:latin typeface="Times New Roman" pitchFamily="18" charset="0"/>
                </a:rPr>
                <a:t>c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535120" y="1166760"/>
              <a:ext cx="4158720" cy="1965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7200" y="1159560"/>
                <a:ext cx="4173480" cy="198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en-US" b="1" dirty="0"/>
              <a:t>Definitions</a:t>
            </a:r>
            <a:r>
              <a:rPr lang="en-US" altLang="en-US" dirty="0"/>
              <a:t>: (provided by the user)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/>
              <a:t>MAX_ITEMS</a:t>
            </a:r>
            <a:r>
              <a:rPr lang="en-US" altLang="en-US" sz="2400" dirty="0"/>
              <a:t>: Max number of items that might be on the stack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 err="1"/>
              <a:t>ItemType</a:t>
            </a:r>
            <a:r>
              <a:rPr lang="en-US" altLang="en-US" sz="2400" dirty="0"/>
              <a:t>: Data type of the items on the stack	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en-US" b="1" dirty="0"/>
              <a:t>Operations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err="1"/>
              <a:t>MakeEmpty</a:t>
            </a:r>
            <a:r>
              <a:rPr lang="en-US" altLang="en-US" sz="2400" dirty="0"/>
              <a:t>	  	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Boolean </a:t>
            </a:r>
            <a:r>
              <a:rPr lang="en-US" altLang="en-US" sz="2400" dirty="0" err="1"/>
              <a:t>IsEmpty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Boolean </a:t>
            </a:r>
            <a:r>
              <a:rPr lang="en-US" altLang="en-US" sz="2400" dirty="0" err="1"/>
              <a:t>IsFull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Push (</a:t>
            </a:r>
            <a:r>
              <a:rPr lang="en-US" altLang="en-US" sz="2400" i="1" dirty="0" err="1"/>
              <a:t>ItemType</a:t>
            </a:r>
            <a:r>
              <a:rPr lang="en-US" altLang="en-US" sz="2400" i="1" dirty="0"/>
              <a:t> </a:t>
            </a:r>
            <a:r>
              <a:rPr lang="en-US" altLang="en-US" sz="2400" i="1" dirty="0" err="1" smtClean="0"/>
              <a:t>newItem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Pop (</a:t>
            </a:r>
            <a:r>
              <a:rPr lang="en-US" altLang="en-US" sz="2400" i="1" dirty="0" err="1"/>
              <a:t>ItemType</a:t>
            </a:r>
            <a:r>
              <a:rPr lang="en-US" altLang="en-US" sz="2400" i="1" dirty="0"/>
              <a:t>&amp; item</a:t>
            </a:r>
            <a:r>
              <a:rPr lang="en-US" altLang="en-US" sz="2400" dirty="0"/>
              <a:t>)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90286" y="304800"/>
            <a:ext cx="7772400" cy="838200"/>
          </a:xfrm>
        </p:spPr>
        <p:txBody>
          <a:bodyPr/>
          <a:lstStyle/>
          <a:p>
            <a:pPr algn="l"/>
            <a:r>
              <a:rPr lang="en-US" altLang="en-US" dirty="0"/>
              <a:t>Stack Specification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560" y="2035080"/>
              <a:ext cx="8916840" cy="442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360" y="2027160"/>
                <a:ext cx="8934480" cy="44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9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z="3200">
                <a:latin typeface="Verdana" pitchFamily="34" charset="0"/>
              </a:rPr>
              <a:t>Preorder Example (visit = print)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47800" y="1752600"/>
            <a:ext cx="5562600" cy="3322638"/>
            <a:chOff x="720" y="864"/>
            <a:chExt cx="3504" cy="209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008" y="2160"/>
              <a:ext cx="240" cy="365"/>
              <a:chOff x="4176" y="1104"/>
              <a:chExt cx="240" cy="365"/>
            </a:xfrm>
          </p:grpSpPr>
          <p:sp>
            <p:nvSpPr>
              <p:cNvPr id="45061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062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720" y="2592"/>
              <a:ext cx="240" cy="365"/>
              <a:chOff x="4176" y="1104"/>
              <a:chExt cx="240" cy="365"/>
            </a:xfrm>
          </p:grpSpPr>
          <p:sp>
            <p:nvSpPr>
              <p:cNvPr id="45064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065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1344" y="2592"/>
              <a:ext cx="240" cy="365"/>
              <a:chOff x="4176" y="1104"/>
              <a:chExt cx="240" cy="365"/>
            </a:xfrm>
          </p:grpSpPr>
          <p:sp>
            <p:nvSpPr>
              <p:cNvPr id="45067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068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45069" name="Line 13"/>
            <p:cNvSpPr>
              <a:spLocks noChangeShapeType="1"/>
            </p:cNvSpPr>
            <p:nvPr/>
          </p:nvSpPr>
          <p:spPr bwMode="auto">
            <a:xfrm flipH="1">
              <a:off x="912" y="240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5070" name="Line 14"/>
            <p:cNvSpPr>
              <a:spLocks noChangeShapeType="1"/>
            </p:cNvSpPr>
            <p:nvPr/>
          </p:nvSpPr>
          <p:spPr bwMode="auto">
            <a:xfrm>
              <a:off x="12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2256" y="2112"/>
              <a:ext cx="240" cy="365"/>
              <a:chOff x="4176" y="1104"/>
              <a:chExt cx="240" cy="365"/>
            </a:xfrm>
          </p:grpSpPr>
          <p:sp>
            <p:nvSpPr>
              <p:cNvPr id="45072" name="Oval 1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073" name="Text Box 1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2544" y="2592"/>
              <a:ext cx="240" cy="365"/>
              <a:chOff x="4176" y="1104"/>
              <a:chExt cx="240" cy="365"/>
            </a:xfrm>
          </p:grpSpPr>
          <p:sp>
            <p:nvSpPr>
              <p:cNvPr id="45075" name="Oval 1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076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45077" name="Line 21"/>
            <p:cNvSpPr>
              <a:spLocks noChangeShapeType="1"/>
            </p:cNvSpPr>
            <p:nvPr/>
          </p:nvSpPr>
          <p:spPr bwMode="auto">
            <a:xfrm>
              <a:off x="24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45079" name="Oval 2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080" name="Text Box 2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3456" y="1968"/>
              <a:ext cx="240" cy="365"/>
              <a:chOff x="4176" y="1104"/>
              <a:chExt cx="240" cy="365"/>
            </a:xfrm>
          </p:grpSpPr>
          <p:sp>
            <p:nvSpPr>
              <p:cNvPr id="45082" name="Oval 2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083" name="Text Box 2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45084" name="Line 28"/>
            <p:cNvSpPr>
              <a:spLocks noChangeShapeType="1"/>
            </p:cNvSpPr>
            <p:nvPr/>
          </p:nvSpPr>
          <p:spPr bwMode="auto">
            <a:xfrm flipH="1">
              <a:off x="3648" y="1776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45086" name="Oval 30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087" name="Text Box 31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45088" name="Line 32"/>
            <p:cNvSpPr>
              <a:spLocks noChangeShapeType="1"/>
            </p:cNvSpPr>
            <p:nvPr/>
          </p:nvSpPr>
          <p:spPr bwMode="auto">
            <a:xfrm flipH="1">
              <a:off x="1200" y="17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5089" name="Line 33"/>
            <p:cNvSpPr>
              <a:spLocks noChangeShapeType="1"/>
            </p:cNvSpPr>
            <p:nvPr/>
          </p:nvSpPr>
          <p:spPr bwMode="auto">
            <a:xfrm>
              <a:off x="1968" y="1728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11" name="Group 34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45091" name="Oval 3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092" name="Text Box 3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45093" name="Line 37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5094" name="Line 38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5095" name="Text Box 39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5096" name="Text Box 40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45097" name="Text Box 41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45098" name="Text Box 42"/>
            <p:cNvSpPr txBox="1">
              <a:spLocks noChangeArrowheads="1"/>
            </p:cNvSpPr>
            <p:nvPr/>
          </p:nvSpPr>
          <p:spPr bwMode="auto">
            <a:xfrm>
              <a:off x="1008" y="2160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45099" name="Text Box 43"/>
            <p:cNvSpPr txBox="1">
              <a:spLocks noChangeArrowheads="1"/>
            </p:cNvSpPr>
            <p:nvPr/>
          </p:nvSpPr>
          <p:spPr bwMode="auto">
            <a:xfrm>
              <a:off x="2256" y="211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45100" name="Text Box 44"/>
            <p:cNvSpPr txBox="1">
              <a:spLocks noChangeArrowheads="1"/>
            </p:cNvSpPr>
            <p:nvPr/>
          </p:nvSpPr>
          <p:spPr bwMode="auto">
            <a:xfrm>
              <a:off x="3456" y="1968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45101" name="Text Box 45"/>
            <p:cNvSpPr txBox="1">
              <a:spLocks noChangeArrowheads="1"/>
            </p:cNvSpPr>
            <p:nvPr/>
          </p:nvSpPr>
          <p:spPr bwMode="auto">
            <a:xfrm>
              <a:off x="720" y="254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45102" name="Text Box 46"/>
            <p:cNvSpPr txBox="1">
              <a:spLocks noChangeArrowheads="1"/>
            </p:cNvSpPr>
            <p:nvPr/>
          </p:nvSpPr>
          <p:spPr bwMode="auto">
            <a:xfrm>
              <a:off x="1344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45103" name="Text Box 47"/>
            <p:cNvSpPr txBox="1">
              <a:spLocks noChangeArrowheads="1"/>
            </p:cNvSpPr>
            <p:nvPr/>
          </p:nvSpPr>
          <p:spPr bwMode="auto">
            <a:xfrm>
              <a:off x="2592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i</a:t>
              </a:r>
            </a:p>
          </p:txBody>
        </p:sp>
        <p:grpSp>
          <p:nvGrpSpPr>
            <p:cNvPr id="12" name="Group 48"/>
            <p:cNvGrpSpPr>
              <a:grpSpLocks/>
            </p:cNvGrpSpPr>
            <p:nvPr/>
          </p:nvGrpSpPr>
          <p:grpSpPr bwMode="auto">
            <a:xfrm>
              <a:off x="3696" y="2496"/>
              <a:ext cx="240" cy="365"/>
              <a:chOff x="4176" y="1104"/>
              <a:chExt cx="240" cy="365"/>
            </a:xfrm>
          </p:grpSpPr>
          <p:sp>
            <p:nvSpPr>
              <p:cNvPr id="45105" name="Oval 4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106" name="Text Box 5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45107" name="Line 51"/>
            <p:cNvSpPr>
              <a:spLocks noChangeShapeType="1"/>
            </p:cNvSpPr>
            <p:nvPr/>
          </p:nvSpPr>
          <p:spPr bwMode="auto">
            <a:xfrm>
              <a:off x="3600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5108" name="Text Box 52"/>
            <p:cNvSpPr txBox="1">
              <a:spLocks noChangeArrowheads="1"/>
            </p:cNvSpPr>
            <p:nvPr/>
          </p:nvSpPr>
          <p:spPr bwMode="auto">
            <a:xfrm>
              <a:off x="3744" y="249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j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00400" y="5486400"/>
            <a:ext cx="3124200" cy="579438"/>
            <a:chOff x="3200400" y="5486400"/>
            <a:chExt cx="3124200" cy="579438"/>
          </a:xfrm>
        </p:grpSpPr>
        <p:sp>
          <p:nvSpPr>
            <p:cNvPr id="45109" name="Text Box 53"/>
            <p:cNvSpPr txBox="1">
              <a:spLocks noChangeArrowheads="1"/>
            </p:cNvSpPr>
            <p:nvPr/>
          </p:nvSpPr>
          <p:spPr bwMode="auto">
            <a:xfrm>
              <a:off x="32004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5110" name="Text Box 54"/>
            <p:cNvSpPr txBox="1">
              <a:spLocks noChangeArrowheads="1"/>
            </p:cNvSpPr>
            <p:nvPr/>
          </p:nvSpPr>
          <p:spPr bwMode="auto">
            <a:xfrm>
              <a:off x="35052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45111" name="Text Box 55"/>
            <p:cNvSpPr txBox="1">
              <a:spLocks noChangeArrowheads="1"/>
            </p:cNvSpPr>
            <p:nvPr/>
          </p:nvSpPr>
          <p:spPr bwMode="auto">
            <a:xfrm>
              <a:off x="38100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45112" name="Text Box 56"/>
            <p:cNvSpPr txBox="1">
              <a:spLocks noChangeArrowheads="1"/>
            </p:cNvSpPr>
            <p:nvPr/>
          </p:nvSpPr>
          <p:spPr bwMode="auto">
            <a:xfrm>
              <a:off x="41148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45113" name="Text Box 57"/>
            <p:cNvSpPr txBox="1">
              <a:spLocks noChangeArrowheads="1"/>
            </p:cNvSpPr>
            <p:nvPr/>
          </p:nvSpPr>
          <p:spPr bwMode="auto">
            <a:xfrm>
              <a:off x="44196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45114" name="Text Box 58"/>
            <p:cNvSpPr txBox="1">
              <a:spLocks noChangeArrowheads="1"/>
            </p:cNvSpPr>
            <p:nvPr/>
          </p:nvSpPr>
          <p:spPr bwMode="auto">
            <a:xfrm>
              <a:off x="47244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45115" name="Text Box 59"/>
            <p:cNvSpPr txBox="1">
              <a:spLocks noChangeArrowheads="1"/>
            </p:cNvSpPr>
            <p:nvPr/>
          </p:nvSpPr>
          <p:spPr bwMode="auto">
            <a:xfrm>
              <a:off x="50292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45116" name="Text Box 60"/>
            <p:cNvSpPr txBox="1">
              <a:spLocks noChangeArrowheads="1"/>
            </p:cNvSpPr>
            <p:nvPr/>
          </p:nvSpPr>
          <p:spPr bwMode="auto">
            <a:xfrm>
              <a:off x="53340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45117" name="Text Box 61"/>
            <p:cNvSpPr txBox="1">
              <a:spLocks noChangeArrowheads="1"/>
            </p:cNvSpPr>
            <p:nvPr/>
          </p:nvSpPr>
          <p:spPr bwMode="auto">
            <a:xfrm>
              <a:off x="56388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45118" name="Text Box 62"/>
            <p:cNvSpPr txBox="1">
              <a:spLocks noChangeArrowheads="1"/>
            </p:cNvSpPr>
            <p:nvPr/>
          </p:nvSpPr>
          <p:spPr bwMode="auto">
            <a:xfrm>
              <a:off x="59436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j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1067040" y="1089360"/>
              <a:ext cx="7511760" cy="51760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120" y="1081080"/>
                <a:ext cx="7528320" cy="519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6094" y="312738"/>
            <a:ext cx="7313612" cy="987425"/>
          </a:xfrm>
        </p:spPr>
        <p:txBody>
          <a:bodyPr/>
          <a:lstStyle/>
          <a:p>
            <a:r>
              <a:rPr lang="en-US" dirty="0"/>
              <a:t>Preorder Of Expression Tree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47800" y="1554163"/>
            <a:ext cx="5715000" cy="3398837"/>
            <a:chOff x="912" y="720"/>
            <a:chExt cx="3600" cy="2141"/>
          </a:xfrm>
        </p:grpSpPr>
        <p:sp>
          <p:nvSpPr>
            <p:cNvPr id="47108" name="Oval 4"/>
            <p:cNvSpPr>
              <a:spLocks noChangeArrowheads="1"/>
            </p:cNvSpPr>
            <p:nvPr/>
          </p:nvSpPr>
          <p:spPr bwMode="auto">
            <a:xfrm>
              <a:off x="1200" y="206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09" name="Text Box 5"/>
            <p:cNvSpPr txBox="1">
              <a:spLocks noChangeArrowheads="1"/>
            </p:cNvSpPr>
            <p:nvPr/>
          </p:nvSpPr>
          <p:spPr bwMode="auto">
            <a:xfrm>
              <a:off x="1200" y="201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47110" name="Oval 6"/>
            <p:cNvSpPr>
              <a:spLocks noChangeArrowheads="1"/>
            </p:cNvSpPr>
            <p:nvPr/>
          </p:nvSpPr>
          <p:spPr bwMode="auto">
            <a:xfrm>
              <a:off x="912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11" name="Text Box 7"/>
            <p:cNvSpPr txBox="1">
              <a:spLocks noChangeArrowheads="1"/>
            </p:cNvSpPr>
            <p:nvPr/>
          </p:nvSpPr>
          <p:spPr bwMode="auto">
            <a:xfrm>
              <a:off x="912" y="240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7112" name="Oval 8"/>
            <p:cNvSpPr>
              <a:spLocks noChangeArrowheads="1"/>
            </p:cNvSpPr>
            <p:nvPr/>
          </p:nvSpPr>
          <p:spPr bwMode="auto">
            <a:xfrm>
              <a:off x="1536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13" name="Text Box 9"/>
            <p:cNvSpPr txBox="1">
              <a:spLocks noChangeArrowheads="1"/>
            </p:cNvSpPr>
            <p:nvPr/>
          </p:nvSpPr>
          <p:spPr bwMode="auto">
            <a:xfrm>
              <a:off x="1536" y="2448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47114" name="Line 10"/>
            <p:cNvSpPr>
              <a:spLocks noChangeShapeType="1"/>
            </p:cNvSpPr>
            <p:nvPr/>
          </p:nvSpPr>
          <p:spPr bwMode="auto">
            <a:xfrm flipH="1">
              <a:off x="1104" y="225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7115" name="Line 11"/>
            <p:cNvSpPr>
              <a:spLocks noChangeShapeType="1"/>
            </p:cNvSpPr>
            <p:nvPr/>
          </p:nvSpPr>
          <p:spPr bwMode="auto">
            <a:xfrm>
              <a:off x="1440" y="2208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7116" name="Oval 12"/>
            <p:cNvSpPr>
              <a:spLocks noChangeArrowheads="1"/>
            </p:cNvSpPr>
            <p:nvPr/>
          </p:nvSpPr>
          <p:spPr bwMode="auto">
            <a:xfrm>
              <a:off x="249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17" name="Text Box 13"/>
            <p:cNvSpPr txBox="1">
              <a:spLocks noChangeArrowheads="1"/>
            </p:cNvSpPr>
            <p:nvPr/>
          </p:nvSpPr>
          <p:spPr bwMode="auto">
            <a:xfrm>
              <a:off x="2496" y="206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47118" name="Oval 14"/>
            <p:cNvSpPr>
              <a:spLocks noChangeArrowheads="1"/>
            </p:cNvSpPr>
            <p:nvPr/>
          </p:nvSpPr>
          <p:spPr bwMode="auto">
            <a:xfrm>
              <a:off x="2208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2208" y="2448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47120" name="Oval 16"/>
            <p:cNvSpPr>
              <a:spLocks noChangeArrowheads="1"/>
            </p:cNvSpPr>
            <p:nvPr/>
          </p:nvSpPr>
          <p:spPr bwMode="auto">
            <a:xfrm>
              <a:off x="2832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21" name="Text Box 17"/>
            <p:cNvSpPr txBox="1">
              <a:spLocks noChangeArrowheads="1"/>
            </p:cNvSpPr>
            <p:nvPr/>
          </p:nvSpPr>
          <p:spPr bwMode="auto">
            <a:xfrm>
              <a:off x="2832" y="249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47122" name="Line 18"/>
            <p:cNvSpPr>
              <a:spLocks noChangeShapeType="1"/>
            </p:cNvSpPr>
            <p:nvPr/>
          </p:nvSpPr>
          <p:spPr bwMode="auto">
            <a:xfrm flipH="1">
              <a:off x="2400" y="2304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7123" name="Line 19"/>
            <p:cNvSpPr>
              <a:spLocks noChangeShapeType="1"/>
            </p:cNvSpPr>
            <p:nvPr/>
          </p:nvSpPr>
          <p:spPr bwMode="auto">
            <a:xfrm>
              <a:off x="2736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7124" name="Oval 20"/>
            <p:cNvSpPr>
              <a:spLocks noChangeArrowheads="1"/>
            </p:cNvSpPr>
            <p:nvPr/>
          </p:nvSpPr>
          <p:spPr bwMode="auto">
            <a:xfrm>
              <a:off x="393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25" name="Text Box 21"/>
            <p:cNvSpPr txBox="1">
              <a:spLocks noChangeArrowheads="1"/>
            </p:cNvSpPr>
            <p:nvPr/>
          </p:nvSpPr>
          <p:spPr bwMode="auto">
            <a:xfrm>
              <a:off x="3936" y="1392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47126" name="Oval 22"/>
            <p:cNvSpPr>
              <a:spLocks noChangeArrowheads="1"/>
            </p:cNvSpPr>
            <p:nvPr/>
          </p:nvSpPr>
          <p:spPr bwMode="auto">
            <a:xfrm>
              <a:off x="3648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27" name="Text Box 23"/>
            <p:cNvSpPr txBox="1">
              <a:spLocks noChangeArrowheads="1"/>
            </p:cNvSpPr>
            <p:nvPr/>
          </p:nvSpPr>
          <p:spPr bwMode="auto">
            <a:xfrm>
              <a:off x="3648" y="177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47128" name="Oval 24"/>
            <p:cNvSpPr>
              <a:spLocks noChangeArrowheads="1"/>
            </p:cNvSpPr>
            <p:nvPr/>
          </p:nvSpPr>
          <p:spPr bwMode="auto">
            <a:xfrm>
              <a:off x="4272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29" name="Text Box 25"/>
            <p:cNvSpPr txBox="1">
              <a:spLocks noChangeArrowheads="1"/>
            </p:cNvSpPr>
            <p:nvPr/>
          </p:nvSpPr>
          <p:spPr bwMode="auto">
            <a:xfrm>
              <a:off x="4272" y="182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47130" name="Line 26"/>
            <p:cNvSpPr>
              <a:spLocks noChangeShapeType="1"/>
            </p:cNvSpPr>
            <p:nvPr/>
          </p:nvSpPr>
          <p:spPr bwMode="auto">
            <a:xfrm flipH="1">
              <a:off x="3840" y="1632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7131" name="Line 27"/>
            <p:cNvSpPr>
              <a:spLocks noChangeShapeType="1"/>
            </p:cNvSpPr>
            <p:nvPr/>
          </p:nvSpPr>
          <p:spPr bwMode="auto">
            <a:xfrm>
              <a:off x="4176" y="1584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7132" name="Oval 28"/>
            <p:cNvSpPr>
              <a:spLocks noChangeArrowheads="1"/>
            </p:cNvSpPr>
            <p:nvPr/>
          </p:nvSpPr>
          <p:spPr bwMode="auto">
            <a:xfrm>
              <a:off x="192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33" name="Text Box 29"/>
            <p:cNvSpPr txBox="1">
              <a:spLocks noChangeArrowheads="1"/>
            </p:cNvSpPr>
            <p:nvPr/>
          </p:nvSpPr>
          <p:spPr bwMode="auto">
            <a:xfrm>
              <a:off x="1920" y="1392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*</a:t>
              </a:r>
            </a:p>
          </p:txBody>
        </p:sp>
        <p:sp>
          <p:nvSpPr>
            <p:cNvPr id="47134" name="Line 30"/>
            <p:cNvSpPr>
              <a:spLocks noChangeShapeType="1"/>
            </p:cNvSpPr>
            <p:nvPr/>
          </p:nvSpPr>
          <p:spPr bwMode="auto">
            <a:xfrm flipH="1">
              <a:off x="1392" y="1584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7135" name="Line 31"/>
            <p:cNvSpPr>
              <a:spLocks noChangeShapeType="1"/>
            </p:cNvSpPr>
            <p:nvPr/>
          </p:nvSpPr>
          <p:spPr bwMode="auto">
            <a:xfrm>
              <a:off x="2160" y="1584"/>
              <a:ext cx="38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7136" name="Oval 32"/>
            <p:cNvSpPr>
              <a:spLocks noChangeArrowheads="1"/>
            </p:cNvSpPr>
            <p:nvPr/>
          </p:nvSpPr>
          <p:spPr bwMode="auto">
            <a:xfrm>
              <a:off x="2976" y="76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137" name="Text Box 33"/>
            <p:cNvSpPr txBox="1">
              <a:spLocks noChangeArrowheads="1"/>
            </p:cNvSpPr>
            <p:nvPr/>
          </p:nvSpPr>
          <p:spPr bwMode="auto">
            <a:xfrm>
              <a:off x="2976" y="72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/</a:t>
              </a:r>
            </a:p>
          </p:txBody>
        </p:sp>
        <p:sp>
          <p:nvSpPr>
            <p:cNvPr id="47138" name="Line 34"/>
            <p:cNvSpPr>
              <a:spLocks noChangeShapeType="1"/>
            </p:cNvSpPr>
            <p:nvPr/>
          </p:nvSpPr>
          <p:spPr bwMode="auto">
            <a:xfrm flipH="1">
              <a:off x="2112" y="912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7139" name="Line 35"/>
            <p:cNvSpPr>
              <a:spLocks noChangeShapeType="1"/>
            </p:cNvSpPr>
            <p:nvPr/>
          </p:nvSpPr>
          <p:spPr bwMode="auto">
            <a:xfrm>
              <a:off x="3168" y="960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1524000" y="5943600"/>
            <a:ext cx="58674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latin typeface="Times New Roman" pitchFamily="18" charset="0"/>
              </a:rPr>
              <a:t>Gives prefix form of expression!</a:t>
            </a:r>
          </a:p>
        </p:txBody>
      </p:sp>
      <p:sp>
        <p:nvSpPr>
          <p:cNvPr id="47141" name="Text Box 37"/>
          <p:cNvSpPr txBox="1">
            <a:spLocks noChangeArrowheads="1"/>
          </p:cNvSpPr>
          <p:nvPr/>
        </p:nvSpPr>
        <p:spPr bwMode="auto">
          <a:xfrm>
            <a:off x="16764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/</a:t>
            </a:r>
          </a:p>
        </p:txBody>
      </p:sp>
      <p:sp>
        <p:nvSpPr>
          <p:cNvPr id="47142" name="Text Box 38"/>
          <p:cNvSpPr txBox="1">
            <a:spLocks noChangeArrowheads="1"/>
          </p:cNvSpPr>
          <p:nvPr/>
        </p:nvSpPr>
        <p:spPr bwMode="auto">
          <a:xfrm>
            <a:off x="19812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*</a:t>
            </a:r>
          </a:p>
        </p:txBody>
      </p:sp>
      <p:sp>
        <p:nvSpPr>
          <p:cNvPr id="47143" name="Text Box 39"/>
          <p:cNvSpPr txBox="1">
            <a:spLocks noChangeArrowheads="1"/>
          </p:cNvSpPr>
          <p:nvPr/>
        </p:nvSpPr>
        <p:spPr bwMode="auto">
          <a:xfrm>
            <a:off x="22860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+</a:t>
            </a:r>
          </a:p>
        </p:txBody>
      </p:sp>
      <p:sp>
        <p:nvSpPr>
          <p:cNvPr id="47144" name="Text Box 40"/>
          <p:cNvSpPr txBox="1">
            <a:spLocks noChangeArrowheads="1"/>
          </p:cNvSpPr>
          <p:nvPr/>
        </p:nvSpPr>
        <p:spPr bwMode="auto">
          <a:xfrm>
            <a:off x="25908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47145" name="Text Box 41"/>
          <p:cNvSpPr txBox="1">
            <a:spLocks noChangeArrowheads="1"/>
          </p:cNvSpPr>
          <p:nvPr/>
        </p:nvSpPr>
        <p:spPr bwMode="auto">
          <a:xfrm>
            <a:off x="28956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47146" name="Text Box 42"/>
          <p:cNvSpPr txBox="1">
            <a:spLocks noChangeArrowheads="1"/>
          </p:cNvSpPr>
          <p:nvPr/>
        </p:nvSpPr>
        <p:spPr bwMode="auto">
          <a:xfrm>
            <a:off x="32004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-</a:t>
            </a:r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35052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38100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41148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+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44196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e</a:t>
            </a: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4800600" y="5105400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-50400" y="184320"/>
              <a:ext cx="7821360" cy="6291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8680" y="176040"/>
                <a:ext cx="7836120" cy="630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ea typeface="MS Mincho" pitchFamily="49" charset="-128"/>
              </a:rPr>
              <a:t>void </a:t>
            </a:r>
            <a:r>
              <a:rPr lang="en-US" dirty="0" err="1">
                <a:ea typeface="MS Mincho" pitchFamily="49" charset="-128"/>
              </a:rPr>
              <a:t>inOrder</a:t>
            </a:r>
            <a:r>
              <a:rPr lang="en-US" dirty="0">
                <a:ea typeface="MS Mincho" pitchFamily="49" charset="-128"/>
              </a:rPr>
              <a:t>(</a:t>
            </a:r>
            <a:r>
              <a:rPr lang="en-US" dirty="0" err="1">
                <a:ea typeface="MS Mincho" pitchFamily="49" charset="-128"/>
              </a:rPr>
              <a:t>BinaryTreeNode</a:t>
            </a:r>
            <a:r>
              <a:rPr lang="en-US" dirty="0">
                <a:ea typeface="MS Mincho" pitchFamily="49" charset="-128"/>
              </a:rPr>
              <a:t> t)</a:t>
            </a:r>
            <a:endParaRPr lang="en-US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ea typeface="MS Mincho" pitchFamily="49" charset="-128"/>
              </a:rPr>
              <a:t>{</a:t>
            </a:r>
            <a:endParaRPr lang="en-US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ea typeface="MS Mincho" pitchFamily="49" charset="-128"/>
              </a:rPr>
              <a:t>     if (t != null)</a:t>
            </a:r>
            <a:endParaRPr lang="en-US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ea typeface="MS Mincho" pitchFamily="49" charset="-128"/>
              </a:rPr>
              <a:t>     {</a:t>
            </a:r>
            <a:endParaRPr lang="en-US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ea typeface="MS Mincho" pitchFamily="49" charset="-128"/>
              </a:rPr>
              <a:t>        </a:t>
            </a:r>
            <a:r>
              <a:rPr lang="en-US" dirty="0" err="1">
                <a:ea typeface="MS Mincho" pitchFamily="49" charset="-128"/>
              </a:rPr>
              <a:t>inOrder</a:t>
            </a:r>
            <a:r>
              <a:rPr lang="en-US" dirty="0">
                <a:ea typeface="MS Mincho" pitchFamily="49" charset="-128"/>
              </a:rPr>
              <a:t>(</a:t>
            </a:r>
            <a:r>
              <a:rPr lang="en-US" dirty="0" err="1">
                <a:ea typeface="MS Mincho" pitchFamily="49" charset="-128"/>
              </a:rPr>
              <a:t>t.leftChild</a:t>
            </a:r>
            <a:r>
              <a:rPr lang="en-US" dirty="0">
                <a:ea typeface="MS Mincho" pitchFamily="49" charset="-128"/>
              </a:rPr>
              <a:t>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ea typeface="MS Mincho" pitchFamily="49" charset="-128"/>
              </a:rPr>
              <a:t>        visit(t); </a:t>
            </a:r>
            <a:endParaRPr lang="en-US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ea typeface="MS Mincho" pitchFamily="49" charset="-128"/>
              </a:rPr>
              <a:t>        </a:t>
            </a:r>
            <a:r>
              <a:rPr lang="en-US" dirty="0" err="1">
                <a:ea typeface="MS Mincho" pitchFamily="49" charset="-128"/>
              </a:rPr>
              <a:t>inOrder</a:t>
            </a:r>
            <a:r>
              <a:rPr lang="en-US" dirty="0">
                <a:ea typeface="MS Mincho" pitchFamily="49" charset="-128"/>
              </a:rPr>
              <a:t>(</a:t>
            </a:r>
            <a:r>
              <a:rPr lang="en-US" dirty="0" err="1">
                <a:ea typeface="MS Mincho" pitchFamily="49" charset="-128"/>
              </a:rPr>
              <a:t>t.rightChild</a:t>
            </a:r>
            <a:r>
              <a:rPr lang="en-US" dirty="0">
                <a:ea typeface="MS Mincho" pitchFamily="49" charset="-128"/>
              </a:rPr>
              <a:t>); </a:t>
            </a:r>
            <a:endParaRPr lang="en-US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ea typeface="MS Mincho" pitchFamily="49" charset="-128"/>
              </a:rPr>
              <a:t>    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ea typeface="MS Mincho" pitchFamily="49" charset="-128"/>
              </a:rPr>
              <a:t>}</a:t>
            </a:r>
            <a:endParaRPr lang="en-US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455613"/>
            <a:ext cx="7772400" cy="914400"/>
          </a:xfrm>
        </p:spPr>
        <p:txBody>
          <a:bodyPr/>
          <a:lstStyle/>
          <a:p>
            <a:r>
              <a:rPr lang="en-US" sz="3200" dirty="0" err="1">
                <a:latin typeface="Verdana" pitchFamily="34" charset="0"/>
              </a:rPr>
              <a:t>Inorder</a:t>
            </a:r>
            <a:r>
              <a:rPr lang="en-US" sz="3200" dirty="0">
                <a:latin typeface="Verdana" pitchFamily="34" charset="0"/>
              </a:rPr>
              <a:t> Traversal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0520" y="1199880"/>
              <a:ext cx="5239440" cy="3497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600" y="1191960"/>
                <a:ext cx="5251680" cy="351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Inorder Example (visit = print)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90800" y="1905000"/>
            <a:ext cx="3962400" cy="1646238"/>
            <a:chOff x="1728" y="864"/>
            <a:chExt cx="2496" cy="1037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49157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9158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49160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9161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49163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9164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49165" name="Line 13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9166" name="Line 14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49167" name="Text Box 15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9168" name="Text Box 16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49169" name="Text Box 17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c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38600" y="3992563"/>
            <a:ext cx="990600" cy="579437"/>
            <a:chOff x="4038600" y="3992563"/>
            <a:chExt cx="990600" cy="579437"/>
          </a:xfrm>
        </p:grpSpPr>
        <p:sp>
          <p:nvSpPr>
            <p:cNvPr id="49170" name="Text Box 18"/>
            <p:cNvSpPr txBox="1">
              <a:spLocks noChangeArrowheads="1"/>
            </p:cNvSpPr>
            <p:nvPr/>
          </p:nvSpPr>
          <p:spPr bwMode="auto">
            <a:xfrm>
              <a:off x="4038600" y="39925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chemeClr val="hlink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49171" name="Text Box 19"/>
            <p:cNvSpPr txBox="1">
              <a:spLocks noChangeArrowheads="1"/>
            </p:cNvSpPr>
            <p:nvPr/>
          </p:nvSpPr>
          <p:spPr bwMode="auto">
            <a:xfrm>
              <a:off x="4343400" y="39925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9172" name="Text Box 20"/>
            <p:cNvSpPr txBox="1">
              <a:spLocks noChangeArrowheads="1"/>
            </p:cNvSpPr>
            <p:nvPr/>
          </p:nvSpPr>
          <p:spPr bwMode="auto">
            <a:xfrm>
              <a:off x="4648200" y="39925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c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557080" y="1296720"/>
              <a:ext cx="4085640" cy="3408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9160" y="1291680"/>
                <a:ext cx="4096800" cy="342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Inorder Example (visit = print)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600200" y="1706563"/>
            <a:ext cx="5562600" cy="3322637"/>
            <a:chOff x="720" y="864"/>
            <a:chExt cx="3504" cy="209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008" y="2160"/>
              <a:ext cx="240" cy="365"/>
              <a:chOff x="4176" y="1104"/>
              <a:chExt cx="240" cy="365"/>
            </a:xfrm>
          </p:grpSpPr>
          <p:sp>
            <p:nvSpPr>
              <p:cNvPr id="50181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182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720" y="2592"/>
              <a:ext cx="240" cy="365"/>
              <a:chOff x="4176" y="1104"/>
              <a:chExt cx="240" cy="365"/>
            </a:xfrm>
          </p:grpSpPr>
          <p:sp>
            <p:nvSpPr>
              <p:cNvPr id="50184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185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1344" y="2592"/>
              <a:ext cx="240" cy="365"/>
              <a:chOff x="4176" y="1104"/>
              <a:chExt cx="240" cy="365"/>
            </a:xfrm>
          </p:grpSpPr>
          <p:sp>
            <p:nvSpPr>
              <p:cNvPr id="50187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188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0189" name="Line 13"/>
            <p:cNvSpPr>
              <a:spLocks noChangeShapeType="1"/>
            </p:cNvSpPr>
            <p:nvPr/>
          </p:nvSpPr>
          <p:spPr bwMode="auto">
            <a:xfrm flipH="1">
              <a:off x="912" y="240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0190" name="Line 14"/>
            <p:cNvSpPr>
              <a:spLocks noChangeShapeType="1"/>
            </p:cNvSpPr>
            <p:nvPr/>
          </p:nvSpPr>
          <p:spPr bwMode="auto">
            <a:xfrm>
              <a:off x="12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2256" y="2112"/>
              <a:ext cx="240" cy="365"/>
              <a:chOff x="4176" y="1104"/>
              <a:chExt cx="240" cy="365"/>
            </a:xfrm>
          </p:grpSpPr>
          <p:sp>
            <p:nvSpPr>
              <p:cNvPr id="50192" name="Oval 1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193" name="Text Box 1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2544" y="2592"/>
              <a:ext cx="240" cy="365"/>
              <a:chOff x="4176" y="1104"/>
              <a:chExt cx="240" cy="365"/>
            </a:xfrm>
          </p:grpSpPr>
          <p:sp>
            <p:nvSpPr>
              <p:cNvPr id="50195" name="Oval 1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196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0197" name="Line 21"/>
            <p:cNvSpPr>
              <a:spLocks noChangeShapeType="1"/>
            </p:cNvSpPr>
            <p:nvPr/>
          </p:nvSpPr>
          <p:spPr bwMode="auto">
            <a:xfrm>
              <a:off x="24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50199" name="Oval 2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200" name="Text Box 2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3456" y="1968"/>
              <a:ext cx="240" cy="365"/>
              <a:chOff x="4176" y="1104"/>
              <a:chExt cx="240" cy="365"/>
            </a:xfrm>
          </p:grpSpPr>
          <p:sp>
            <p:nvSpPr>
              <p:cNvPr id="50202" name="Oval 2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203" name="Text Box 2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0204" name="Line 28"/>
            <p:cNvSpPr>
              <a:spLocks noChangeShapeType="1"/>
            </p:cNvSpPr>
            <p:nvPr/>
          </p:nvSpPr>
          <p:spPr bwMode="auto">
            <a:xfrm flipH="1">
              <a:off x="3648" y="1776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50206" name="Oval 30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207" name="Text Box 31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0208" name="Line 32"/>
            <p:cNvSpPr>
              <a:spLocks noChangeShapeType="1"/>
            </p:cNvSpPr>
            <p:nvPr/>
          </p:nvSpPr>
          <p:spPr bwMode="auto">
            <a:xfrm flipH="1">
              <a:off x="1200" y="17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0209" name="Line 33"/>
            <p:cNvSpPr>
              <a:spLocks noChangeShapeType="1"/>
            </p:cNvSpPr>
            <p:nvPr/>
          </p:nvSpPr>
          <p:spPr bwMode="auto">
            <a:xfrm>
              <a:off x="1968" y="1728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11" name="Group 34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50211" name="Oval 3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212" name="Text Box 3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0213" name="Line 37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0214" name="Line 38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0215" name="Text Box 39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50216" name="Text Box 40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50217" name="Text Box 41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50218" name="Text Box 42"/>
            <p:cNvSpPr txBox="1">
              <a:spLocks noChangeArrowheads="1"/>
            </p:cNvSpPr>
            <p:nvPr/>
          </p:nvSpPr>
          <p:spPr bwMode="auto">
            <a:xfrm>
              <a:off x="1008" y="2160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50219" name="Text Box 43"/>
            <p:cNvSpPr txBox="1">
              <a:spLocks noChangeArrowheads="1"/>
            </p:cNvSpPr>
            <p:nvPr/>
          </p:nvSpPr>
          <p:spPr bwMode="auto">
            <a:xfrm>
              <a:off x="2256" y="211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50220" name="Text Box 44"/>
            <p:cNvSpPr txBox="1">
              <a:spLocks noChangeArrowheads="1"/>
            </p:cNvSpPr>
            <p:nvPr/>
          </p:nvSpPr>
          <p:spPr bwMode="auto">
            <a:xfrm>
              <a:off x="3456" y="1968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50221" name="Text Box 45"/>
            <p:cNvSpPr txBox="1">
              <a:spLocks noChangeArrowheads="1"/>
            </p:cNvSpPr>
            <p:nvPr/>
          </p:nvSpPr>
          <p:spPr bwMode="auto">
            <a:xfrm>
              <a:off x="720" y="254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50222" name="Text Box 46"/>
            <p:cNvSpPr txBox="1">
              <a:spLocks noChangeArrowheads="1"/>
            </p:cNvSpPr>
            <p:nvPr/>
          </p:nvSpPr>
          <p:spPr bwMode="auto">
            <a:xfrm>
              <a:off x="1344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50223" name="Text Box 47"/>
            <p:cNvSpPr txBox="1">
              <a:spLocks noChangeArrowheads="1"/>
            </p:cNvSpPr>
            <p:nvPr/>
          </p:nvSpPr>
          <p:spPr bwMode="auto">
            <a:xfrm>
              <a:off x="2592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i</a:t>
              </a:r>
            </a:p>
          </p:txBody>
        </p:sp>
        <p:grpSp>
          <p:nvGrpSpPr>
            <p:cNvPr id="12" name="Group 48"/>
            <p:cNvGrpSpPr>
              <a:grpSpLocks/>
            </p:cNvGrpSpPr>
            <p:nvPr/>
          </p:nvGrpSpPr>
          <p:grpSpPr bwMode="auto">
            <a:xfrm>
              <a:off x="3696" y="2496"/>
              <a:ext cx="240" cy="365"/>
              <a:chOff x="4176" y="1104"/>
              <a:chExt cx="240" cy="365"/>
            </a:xfrm>
          </p:grpSpPr>
          <p:sp>
            <p:nvSpPr>
              <p:cNvPr id="50225" name="Oval 4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226" name="Text Box 5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0227" name="Line 51"/>
            <p:cNvSpPr>
              <a:spLocks noChangeShapeType="1"/>
            </p:cNvSpPr>
            <p:nvPr/>
          </p:nvSpPr>
          <p:spPr bwMode="auto">
            <a:xfrm>
              <a:off x="3600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0228" name="Text Box 52"/>
            <p:cNvSpPr txBox="1">
              <a:spLocks noChangeArrowheads="1"/>
            </p:cNvSpPr>
            <p:nvPr/>
          </p:nvSpPr>
          <p:spPr bwMode="auto">
            <a:xfrm>
              <a:off x="3744" y="249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j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24200" y="5668963"/>
            <a:ext cx="3124200" cy="579437"/>
            <a:chOff x="3124200" y="5668963"/>
            <a:chExt cx="3124200" cy="579437"/>
          </a:xfrm>
        </p:grpSpPr>
        <p:sp>
          <p:nvSpPr>
            <p:cNvPr id="50229" name="Text Box 53"/>
            <p:cNvSpPr txBox="1">
              <a:spLocks noChangeArrowheads="1"/>
            </p:cNvSpPr>
            <p:nvPr/>
          </p:nvSpPr>
          <p:spPr bwMode="auto">
            <a:xfrm>
              <a:off x="31242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chemeClr val="hlink"/>
                  </a:solidFill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50230" name="Text Box 54"/>
            <p:cNvSpPr txBox="1">
              <a:spLocks noChangeArrowheads="1"/>
            </p:cNvSpPr>
            <p:nvPr/>
          </p:nvSpPr>
          <p:spPr bwMode="auto">
            <a:xfrm>
              <a:off x="34290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50231" name="Text Box 55"/>
            <p:cNvSpPr txBox="1">
              <a:spLocks noChangeArrowheads="1"/>
            </p:cNvSpPr>
            <p:nvPr/>
          </p:nvSpPr>
          <p:spPr bwMode="auto">
            <a:xfrm>
              <a:off x="37338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50232" name="Text Box 56"/>
            <p:cNvSpPr txBox="1">
              <a:spLocks noChangeArrowheads="1"/>
            </p:cNvSpPr>
            <p:nvPr/>
          </p:nvSpPr>
          <p:spPr bwMode="auto">
            <a:xfrm>
              <a:off x="40386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50233" name="Text Box 57"/>
            <p:cNvSpPr txBox="1">
              <a:spLocks noChangeArrowheads="1"/>
            </p:cNvSpPr>
            <p:nvPr/>
          </p:nvSpPr>
          <p:spPr bwMode="auto">
            <a:xfrm>
              <a:off x="43434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50234" name="Text Box 58"/>
            <p:cNvSpPr txBox="1">
              <a:spLocks noChangeArrowheads="1"/>
            </p:cNvSpPr>
            <p:nvPr/>
          </p:nvSpPr>
          <p:spPr bwMode="auto">
            <a:xfrm>
              <a:off x="46482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50235" name="Text Box 59"/>
            <p:cNvSpPr txBox="1">
              <a:spLocks noChangeArrowheads="1"/>
            </p:cNvSpPr>
            <p:nvPr/>
          </p:nvSpPr>
          <p:spPr bwMode="auto">
            <a:xfrm>
              <a:off x="49530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50236" name="Text Box 60"/>
            <p:cNvSpPr txBox="1">
              <a:spLocks noChangeArrowheads="1"/>
            </p:cNvSpPr>
            <p:nvPr/>
          </p:nvSpPr>
          <p:spPr bwMode="auto">
            <a:xfrm>
              <a:off x="52578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50237" name="Text Box 61"/>
            <p:cNvSpPr txBox="1">
              <a:spLocks noChangeArrowheads="1"/>
            </p:cNvSpPr>
            <p:nvPr/>
          </p:nvSpPr>
          <p:spPr bwMode="auto">
            <a:xfrm>
              <a:off x="55626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50238" name="Text Box 62"/>
            <p:cNvSpPr txBox="1">
              <a:spLocks noChangeArrowheads="1"/>
            </p:cNvSpPr>
            <p:nvPr/>
          </p:nvSpPr>
          <p:spPr bwMode="auto">
            <a:xfrm>
              <a:off x="5867400" y="56689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c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925200" y="1127520"/>
              <a:ext cx="5939280" cy="5207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560" y="1118880"/>
                <a:ext cx="5956920" cy="522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9818" y="345337"/>
            <a:ext cx="7313612" cy="990600"/>
          </a:xfrm>
        </p:spPr>
        <p:txBody>
          <a:bodyPr/>
          <a:lstStyle/>
          <a:p>
            <a:r>
              <a:rPr lang="en-US" dirty="0" err="1"/>
              <a:t>Inorder</a:t>
            </a:r>
            <a:r>
              <a:rPr lang="en-US" dirty="0"/>
              <a:t> Of Expression Tree</a:t>
            </a: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19200" y="1447800"/>
            <a:ext cx="7010400" cy="3761580"/>
            <a:chOff x="1524000" y="1897063"/>
            <a:chExt cx="5715000" cy="3409950"/>
          </a:xfrm>
        </p:grpSpPr>
        <p:sp>
          <p:nvSpPr>
            <p:cNvPr id="51232" name="Oval 32"/>
            <p:cNvSpPr>
              <a:spLocks noChangeArrowheads="1"/>
            </p:cNvSpPr>
            <p:nvPr/>
          </p:nvSpPr>
          <p:spPr bwMode="auto">
            <a:xfrm>
              <a:off x="4800600" y="19812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524000" y="1897063"/>
              <a:ext cx="5715000" cy="3409950"/>
              <a:chOff x="1447800" y="1643459"/>
              <a:chExt cx="5715000" cy="340995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905000" y="1643459"/>
                <a:ext cx="5257800" cy="3263504"/>
                <a:chOff x="1905000" y="1643459"/>
                <a:chExt cx="5257800" cy="3263504"/>
              </a:xfrm>
            </p:grpSpPr>
            <p:sp>
              <p:nvSpPr>
                <p:cNvPr id="51204" name="Oval 4"/>
                <p:cNvSpPr>
                  <a:spLocks noChangeArrowheads="1"/>
                </p:cNvSpPr>
                <p:nvPr/>
              </p:nvSpPr>
              <p:spPr bwMode="auto">
                <a:xfrm>
                  <a:off x="1905000" y="37639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08" name="Oval 8"/>
                <p:cNvSpPr>
                  <a:spLocks noChangeArrowheads="1"/>
                </p:cNvSpPr>
                <p:nvPr/>
              </p:nvSpPr>
              <p:spPr bwMode="auto">
                <a:xfrm>
                  <a:off x="2438400" y="44497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12" name="Oval 12"/>
                <p:cNvSpPr>
                  <a:spLocks noChangeArrowheads="1"/>
                </p:cNvSpPr>
                <p:nvPr/>
              </p:nvSpPr>
              <p:spPr bwMode="auto">
                <a:xfrm>
                  <a:off x="3962400" y="38401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14" name="Oval 14"/>
                <p:cNvSpPr>
                  <a:spLocks noChangeArrowheads="1"/>
                </p:cNvSpPr>
                <p:nvPr/>
              </p:nvSpPr>
              <p:spPr bwMode="auto">
                <a:xfrm>
                  <a:off x="3505200" y="45259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16" name="Oval 16"/>
                <p:cNvSpPr>
                  <a:spLocks noChangeArrowheads="1"/>
                </p:cNvSpPr>
                <p:nvPr/>
              </p:nvSpPr>
              <p:spPr bwMode="auto">
                <a:xfrm>
                  <a:off x="4495800" y="45259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20" name="Oval 20"/>
                <p:cNvSpPr>
                  <a:spLocks noChangeArrowheads="1"/>
                </p:cNvSpPr>
                <p:nvPr/>
              </p:nvSpPr>
              <p:spPr bwMode="auto">
                <a:xfrm>
                  <a:off x="6248400" y="27733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22" name="Oval 22"/>
                <p:cNvSpPr>
                  <a:spLocks noChangeArrowheads="1"/>
                </p:cNvSpPr>
                <p:nvPr/>
              </p:nvSpPr>
              <p:spPr bwMode="auto">
                <a:xfrm>
                  <a:off x="5791200" y="34591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24" name="Oval 24"/>
                <p:cNvSpPr>
                  <a:spLocks noChangeArrowheads="1"/>
                </p:cNvSpPr>
                <p:nvPr/>
              </p:nvSpPr>
              <p:spPr bwMode="auto">
                <a:xfrm>
                  <a:off x="6781800" y="34591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28" name="Oval 28"/>
                <p:cNvSpPr>
                  <a:spLocks noChangeArrowheads="1"/>
                </p:cNvSpPr>
                <p:nvPr/>
              </p:nvSpPr>
              <p:spPr bwMode="auto">
                <a:xfrm>
                  <a:off x="3048000" y="27733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3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724400" y="1643459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/</a:t>
                  </a: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1447800" y="1959372"/>
                <a:ext cx="5715000" cy="3094037"/>
                <a:chOff x="1447800" y="1935163"/>
                <a:chExt cx="5715000" cy="3094037"/>
              </a:xfrm>
            </p:grpSpPr>
            <p:sp>
              <p:nvSpPr>
                <p:cNvPr id="5120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905000" y="36877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+</a:t>
                  </a:r>
                </a:p>
              </p:txBody>
            </p:sp>
            <p:sp>
              <p:nvSpPr>
                <p:cNvPr id="51206" name="Oval 6"/>
                <p:cNvSpPr>
                  <a:spLocks noChangeArrowheads="1"/>
                </p:cNvSpPr>
                <p:nvPr/>
              </p:nvSpPr>
              <p:spPr bwMode="auto">
                <a:xfrm>
                  <a:off x="1447800" y="4449763"/>
                  <a:ext cx="381000" cy="38100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07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447800" y="42973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a</a:t>
                  </a:r>
                </a:p>
              </p:txBody>
            </p:sp>
            <p:sp>
              <p:nvSpPr>
                <p:cNvPr id="5120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438400" y="43735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b</a:t>
                  </a:r>
                </a:p>
              </p:txBody>
            </p:sp>
            <p:sp>
              <p:nvSpPr>
                <p:cNvPr id="51210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752600" y="4068763"/>
                  <a:ext cx="228600" cy="3810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211" name="Line 11"/>
                <p:cNvSpPr>
                  <a:spLocks noChangeShapeType="1"/>
                </p:cNvSpPr>
                <p:nvPr/>
              </p:nvSpPr>
              <p:spPr bwMode="auto">
                <a:xfrm>
                  <a:off x="2286000" y="3992563"/>
                  <a:ext cx="304800" cy="4572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21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962400" y="37639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-</a:t>
                  </a:r>
                </a:p>
              </p:txBody>
            </p:sp>
            <p:sp>
              <p:nvSpPr>
                <p:cNvPr id="512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505200" y="43735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c</a:t>
                  </a:r>
                </a:p>
              </p:txBody>
            </p:sp>
            <p:sp>
              <p:nvSpPr>
                <p:cNvPr id="5121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495800" y="44497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d</a:t>
                  </a:r>
                </a:p>
              </p:txBody>
            </p:sp>
            <p:sp>
              <p:nvSpPr>
                <p:cNvPr id="51218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3810000" y="4144963"/>
                  <a:ext cx="228600" cy="3810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219" name="Line 19"/>
                <p:cNvSpPr>
                  <a:spLocks noChangeShapeType="1"/>
                </p:cNvSpPr>
                <p:nvPr/>
              </p:nvSpPr>
              <p:spPr bwMode="auto">
                <a:xfrm>
                  <a:off x="4343400" y="4068763"/>
                  <a:ext cx="304800" cy="4572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2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48400" y="26971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+</a:t>
                  </a:r>
                </a:p>
              </p:txBody>
            </p:sp>
            <p:sp>
              <p:nvSpPr>
                <p:cNvPr id="5122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5791200" y="33067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e</a:t>
                  </a:r>
                </a:p>
              </p:txBody>
            </p:sp>
            <p:sp>
              <p:nvSpPr>
                <p:cNvPr id="51225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6781800" y="33829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>
                      <a:latin typeface="Times New Roman" pitchFamily="18" charset="0"/>
                    </a:rPr>
                    <a:t>f</a:t>
                  </a:r>
                </a:p>
              </p:txBody>
            </p:sp>
            <p:sp>
              <p:nvSpPr>
                <p:cNvPr id="51226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6096000" y="3078163"/>
                  <a:ext cx="228600" cy="3810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227" name="Line 27"/>
                <p:cNvSpPr>
                  <a:spLocks noChangeShapeType="1"/>
                </p:cNvSpPr>
                <p:nvPr/>
              </p:nvSpPr>
              <p:spPr bwMode="auto">
                <a:xfrm>
                  <a:off x="6629400" y="3001963"/>
                  <a:ext cx="304800" cy="4572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22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048000" y="2697163"/>
                  <a:ext cx="381000" cy="5794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3200" dirty="0">
                      <a:latin typeface="Times New Roman" pitchFamily="18" charset="0"/>
                    </a:rPr>
                    <a:t>*</a:t>
                  </a:r>
                </a:p>
              </p:txBody>
            </p:sp>
            <p:sp>
              <p:nvSpPr>
                <p:cNvPr id="51230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2209800" y="3001963"/>
                  <a:ext cx="838200" cy="8382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231" name="Line 31"/>
                <p:cNvSpPr>
                  <a:spLocks noChangeShapeType="1"/>
                </p:cNvSpPr>
                <p:nvPr/>
              </p:nvSpPr>
              <p:spPr bwMode="auto">
                <a:xfrm>
                  <a:off x="3429000" y="3001963"/>
                  <a:ext cx="609600" cy="9144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23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3352800" y="1935163"/>
                  <a:ext cx="1371600" cy="8382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1235" name="Line 35"/>
                <p:cNvSpPr>
                  <a:spLocks noChangeShapeType="1"/>
                </p:cNvSpPr>
                <p:nvPr/>
              </p:nvSpPr>
              <p:spPr bwMode="auto">
                <a:xfrm>
                  <a:off x="5029200" y="2011363"/>
                  <a:ext cx="1295400" cy="8382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447675" y="5243513"/>
            <a:ext cx="86106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latin typeface="Times New Roman" pitchFamily="18" charset="0"/>
              </a:rPr>
              <a:t>Gives infix form of </a:t>
            </a:r>
            <a:r>
              <a:rPr lang="en-US" sz="3200" dirty="0" smtClean="0">
                <a:latin typeface="Times New Roman" pitchFamily="18" charset="0"/>
              </a:rPr>
              <a:t>expression</a:t>
            </a:r>
            <a:endParaRPr lang="en-US" sz="3200" dirty="0">
              <a:latin typeface="Times New Roman" pitchFamily="18" charset="0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066800" y="5750718"/>
            <a:ext cx="5867400" cy="579438"/>
            <a:chOff x="864" y="3216"/>
            <a:chExt cx="3696" cy="365"/>
          </a:xfrm>
        </p:grpSpPr>
        <p:sp>
          <p:nvSpPr>
            <p:cNvPr id="51250" name="Text Box 50"/>
            <p:cNvSpPr txBox="1">
              <a:spLocks noChangeArrowheads="1"/>
            </p:cNvSpPr>
            <p:nvPr/>
          </p:nvSpPr>
          <p:spPr bwMode="auto">
            <a:xfrm>
              <a:off x="3648" y="321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e</a:t>
              </a:r>
            </a:p>
          </p:txBody>
        </p:sp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864" y="3216"/>
              <a:ext cx="3696" cy="365"/>
              <a:chOff x="864" y="3216"/>
              <a:chExt cx="3696" cy="365"/>
            </a:xfrm>
          </p:grpSpPr>
          <p:sp>
            <p:nvSpPr>
              <p:cNvPr id="51252" name="Text Box 52"/>
              <p:cNvSpPr txBox="1">
                <a:spLocks noChangeArrowheads="1"/>
              </p:cNvSpPr>
              <p:nvPr/>
            </p:nvSpPr>
            <p:spPr bwMode="auto">
              <a:xfrm>
                <a:off x="864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hlink"/>
                    </a:solidFill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51253" name="Text Box 53"/>
              <p:cNvSpPr txBox="1">
                <a:spLocks noChangeArrowheads="1"/>
              </p:cNvSpPr>
              <p:nvPr/>
            </p:nvSpPr>
            <p:spPr bwMode="auto">
              <a:xfrm>
                <a:off x="1200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 dirty="0">
                    <a:solidFill>
                      <a:schemeClr val="hlink"/>
                    </a:solidFill>
                    <a:latin typeface="Times New Roman" pitchFamily="18" charset="0"/>
                  </a:rPr>
                  <a:t>+</a:t>
                </a:r>
              </a:p>
            </p:txBody>
          </p:sp>
          <p:sp>
            <p:nvSpPr>
              <p:cNvPr id="51254" name="Text Box 54"/>
              <p:cNvSpPr txBox="1">
                <a:spLocks noChangeArrowheads="1"/>
              </p:cNvSpPr>
              <p:nvPr/>
            </p:nvSpPr>
            <p:spPr bwMode="auto">
              <a:xfrm>
                <a:off x="1536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hlink"/>
                    </a:solidFill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51255" name="Text Box 55"/>
              <p:cNvSpPr txBox="1">
                <a:spLocks noChangeArrowheads="1"/>
              </p:cNvSpPr>
              <p:nvPr/>
            </p:nvSpPr>
            <p:spPr bwMode="auto">
              <a:xfrm>
                <a:off x="1920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hlink"/>
                    </a:solidFill>
                    <a:latin typeface="Times New Roman" pitchFamily="18" charset="0"/>
                  </a:rPr>
                  <a:t>*</a:t>
                </a:r>
              </a:p>
            </p:txBody>
          </p:sp>
          <p:sp>
            <p:nvSpPr>
              <p:cNvPr id="51256" name="Text Box 56"/>
              <p:cNvSpPr txBox="1">
                <a:spLocks noChangeArrowheads="1"/>
              </p:cNvSpPr>
              <p:nvPr/>
            </p:nvSpPr>
            <p:spPr bwMode="auto">
              <a:xfrm>
                <a:off x="2256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hlink"/>
                    </a:solidFill>
                    <a:latin typeface="Times New Roman" pitchFamily="18" charset="0"/>
                  </a:rPr>
                  <a:t>c</a:t>
                </a:r>
              </a:p>
            </p:txBody>
          </p:sp>
          <p:sp>
            <p:nvSpPr>
              <p:cNvPr id="51257" name="Text Box 57"/>
              <p:cNvSpPr txBox="1">
                <a:spLocks noChangeArrowheads="1"/>
              </p:cNvSpPr>
              <p:nvPr/>
            </p:nvSpPr>
            <p:spPr bwMode="auto">
              <a:xfrm>
                <a:off x="2832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hlink"/>
                    </a:solidFill>
                    <a:latin typeface="Times New Roman" pitchFamily="18" charset="0"/>
                  </a:rPr>
                  <a:t>d</a:t>
                </a:r>
              </a:p>
            </p:txBody>
          </p:sp>
          <p:sp>
            <p:nvSpPr>
              <p:cNvPr id="51258" name="Text Box 58"/>
              <p:cNvSpPr txBox="1">
                <a:spLocks noChangeArrowheads="1"/>
              </p:cNvSpPr>
              <p:nvPr/>
            </p:nvSpPr>
            <p:spPr bwMode="auto">
              <a:xfrm>
                <a:off x="3024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hlink"/>
                    </a:solidFill>
                    <a:latin typeface="Times New Roman" pitchFamily="18" charset="0"/>
                  </a:rPr>
                  <a:t>/</a:t>
                </a:r>
              </a:p>
            </p:txBody>
          </p:sp>
          <p:sp>
            <p:nvSpPr>
              <p:cNvPr id="51259" name="Text Box 59"/>
              <p:cNvSpPr txBox="1">
                <a:spLocks noChangeArrowheads="1"/>
              </p:cNvSpPr>
              <p:nvPr/>
            </p:nvSpPr>
            <p:spPr bwMode="auto">
              <a:xfrm>
                <a:off x="3936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hlink"/>
                    </a:solidFill>
                    <a:latin typeface="Times New Roman" pitchFamily="18" charset="0"/>
                  </a:rPr>
                  <a:t>+</a:t>
                </a:r>
              </a:p>
            </p:txBody>
          </p:sp>
          <p:sp>
            <p:nvSpPr>
              <p:cNvPr id="51260" name="Text Box 60"/>
              <p:cNvSpPr txBox="1">
                <a:spLocks noChangeArrowheads="1"/>
              </p:cNvSpPr>
              <p:nvPr/>
            </p:nvSpPr>
            <p:spPr bwMode="auto">
              <a:xfrm>
                <a:off x="4320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hlink"/>
                    </a:solidFill>
                    <a:latin typeface="Times New Roman" pitchFamily="18" charset="0"/>
                  </a:rPr>
                  <a:t>f</a:t>
                </a:r>
              </a:p>
            </p:txBody>
          </p:sp>
          <p:sp>
            <p:nvSpPr>
              <p:cNvPr id="51261" name="Text Box 61"/>
              <p:cNvSpPr txBox="1">
                <a:spLocks noChangeArrowheads="1"/>
              </p:cNvSpPr>
              <p:nvPr/>
            </p:nvSpPr>
            <p:spPr bwMode="auto">
              <a:xfrm>
                <a:off x="2544" y="3216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hlink"/>
                    </a:solidFill>
                    <a:latin typeface="Times New Roman" pitchFamily="18" charset="0"/>
                  </a:rPr>
                  <a:t>-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884160" y="254520"/>
              <a:ext cx="7621920" cy="6195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080" y="245520"/>
                <a:ext cx="7641720" cy="621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ea typeface="MS Mincho" pitchFamily="49" charset="-128"/>
              </a:rPr>
              <a:t>void </a:t>
            </a:r>
            <a:r>
              <a:rPr lang="en-US" sz="3600" dirty="0" err="1">
                <a:ea typeface="MS Mincho" pitchFamily="49" charset="-128"/>
              </a:rPr>
              <a:t>postOrder</a:t>
            </a:r>
            <a:r>
              <a:rPr lang="en-US" sz="3600" dirty="0">
                <a:ea typeface="MS Mincho" pitchFamily="49" charset="-128"/>
              </a:rPr>
              <a:t>(</a:t>
            </a:r>
            <a:r>
              <a:rPr lang="en-US" sz="3600" dirty="0" err="1">
                <a:ea typeface="MS Mincho" pitchFamily="49" charset="-128"/>
              </a:rPr>
              <a:t>BinaryTreeNode</a:t>
            </a:r>
            <a:r>
              <a:rPr lang="en-US" sz="3600" dirty="0">
                <a:ea typeface="MS Mincho" pitchFamily="49" charset="-128"/>
              </a:rPr>
              <a:t> t)</a:t>
            </a:r>
            <a:endParaRPr lang="en-US" sz="36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ea typeface="MS Mincho" pitchFamily="49" charset="-128"/>
              </a:rPr>
              <a:t>{</a:t>
            </a:r>
            <a:endParaRPr lang="en-US" sz="36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ea typeface="MS Mincho" pitchFamily="49" charset="-128"/>
              </a:rPr>
              <a:t>     if (t != null)</a:t>
            </a:r>
            <a:endParaRPr lang="en-US" sz="36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ea typeface="MS Mincho" pitchFamily="49" charset="-128"/>
              </a:rPr>
              <a:t>     {</a:t>
            </a:r>
            <a:endParaRPr lang="en-US" sz="36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ea typeface="MS Mincho" pitchFamily="49" charset="-128"/>
              </a:rPr>
              <a:t>        </a:t>
            </a:r>
            <a:r>
              <a:rPr lang="en-US" sz="3600" dirty="0" err="1">
                <a:ea typeface="MS Mincho" pitchFamily="49" charset="-128"/>
              </a:rPr>
              <a:t>postOrder</a:t>
            </a:r>
            <a:r>
              <a:rPr lang="en-US" sz="3600" dirty="0">
                <a:ea typeface="MS Mincho" pitchFamily="49" charset="-128"/>
              </a:rPr>
              <a:t>(</a:t>
            </a:r>
            <a:r>
              <a:rPr lang="en-US" sz="3600" dirty="0" err="1">
                <a:ea typeface="MS Mincho" pitchFamily="49" charset="-128"/>
              </a:rPr>
              <a:t>t.leftChild</a:t>
            </a:r>
            <a:r>
              <a:rPr lang="en-US" sz="3600" dirty="0">
                <a:ea typeface="MS Mincho" pitchFamily="49" charset="-128"/>
              </a:rPr>
              <a:t>);    </a:t>
            </a:r>
            <a:endParaRPr lang="en-US" sz="36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ea typeface="MS Mincho" pitchFamily="49" charset="-128"/>
              </a:rPr>
              <a:t>        </a:t>
            </a:r>
            <a:r>
              <a:rPr lang="en-US" sz="3600" dirty="0" err="1">
                <a:ea typeface="MS Mincho" pitchFamily="49" charset="-128"/>
              </a:rPr>
              <a:t>postOrder</a:t>
            </a:r>
            <a:r>
              <a:rPr lang="en-US" sz="3600" dirty="0">
                <a:ea typeface="MS Mincho" pitchFamily="49" charset="-128"/>
              </a:rPr>
              <a:t>(</a:t>
            </a:r>
            <a:r>
              <a:rPr lang="en-US" sz="3600" dirty="0" err="1">
                <a:ea typeface="MS Mincho" pitchFamily="49" charset="-128"/>
              </a:rPr>
              <a:t>t.rightChild</a:t>
            </a:r>
            <a:r>
              <a:rPr lang="en-US" sz="3600" dirty="0">
                <a:ea typeface="MS Mincho" pitchFamily="49" charset="-128"/>
              </a:rPr>
              <a:t>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ea typeface="MS Mincho" pitchFamily="49" charset="-128"/>
              </a:rPr>
              <a:t>        visit(t); </a:t>
            </a:r>
            <a:endParaRPr lang="en-US" sz="36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ea typeface="MS Mincho" pitchFamily="49" charset="-128"/>
              </a:rPr>
              <a:t>    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ea typeface="MS Mincho" pitchFamily="49" charset="-128"/>
              </a:rPr>
              <a:t>}</a:t>
            </a:r>
            <a:endParaRPr lang="en-US" sz="36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3600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7772400" cy="914400"/>
          </a:xfrm>
        </p:spPr>
        <p:txBody>
          <a:bodyPr/>
          <a:lstStyle/>
          <a:p>
            <a:r>
              <a:rPr lang="en-US" sz="3200" dirty="0" err="1">
                <a:latin typeface="Verdana" pitchFamily="34" charset="0"/>
              </a:rPr>
              <a:t>Postorder</a:t>
            </a:r>
            <a:r>
              <a:rPr lang="en-US" sz="3200" dirty="0">
                <a:latin typeface="Verdana" pitchFamily="34" charset="0"/>
              </a:rPr>
              <a:t> Traversal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32160" y="995760"/>
              <a:ext cx="5053320" cy="439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240" y="987840"/>
                <a:ext cx="5065560" cy="440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Postorder Example (visit = print)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743200" y="1935163"/>
            <a:ext cx="3962400" cy="1646237"/>
            <a:chOff x="1728" y="864"/>
            <a:chExt cx="2496" cy="1037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53253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3254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53256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3257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53259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3260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3261" name="Line 13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3262" name="Line 14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3263" name="Text Box 15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53264" name="Text Box 16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53265" name="Text Box 17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c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38600" y="4221163"/>
            <a:ext cx="990600" cy="579437"/>
            <a:chOff x="4038600" y="4221163"/>
            <a:chExt cx="990600" cy="579437"/>
          </a:xfrm>
        </p:grpSpPr>
        <p:sp>
          <p:nvSpPr>
            <p:cNvPr id="53266" name="Text Box 18"/>
            <p:cNvSpPr txBox="1">
              <a:spLocks noChangeArrowheads="1"/>
            </p:cNvSpPr>
            <p:nvPr/>
          </p:nvSpPr>
          <p:spPr bwMode="auto">
            <a:xfrm>
              <a:off x="4038600" y="42211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chemeClr val="hlink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53267" name="Text Box 19"/>
            <p:cNvSpPr txBox="1">
              <a:spLocks noChangeArrowheads="1"/>
            </p:cNvSpPr>
            <p:nvPr/>
          </p:nvSpPr>
          <p:spPr bwMode="auto">
            <a:xfrm>
              <a:off x="4343400" y="42211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53268" name="Text Box 20"/>
            <p:cNvSpPr txBox="1">
              <a:spLocks noChangeArrowheads="1"/>
            </p:cNvSpPr>
            <p:nvPr/>
          </p:nvSpPr>
          <p:spPr bwMode="auto">
            <a:xfrm>
              <a:off x="4648200" y="4221163"/>
              <a:ext cx="381000" cy="5794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a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271960" y="1179000"/>
              <a:ext cx="4370760" cy="3246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3680" y="1172880"/>
                <a:ext cx="4388400" cy="326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Postorder Example (visit = print)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143000" y="1371600"/>
            <a:ext cx="5562600" cy="3322638"/>
            <a:chOff x="720" y="864"/>
            <a:chExt cx="3504" cy="209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008" y="2160"/>
              <a:ext cx="240" cy="365"/>
              <a:chOff x="4176" y="1104"/>
              <a:chExt cx="240" cy="365"/>
            </a:xfrm>
          </p:grpSpPr>
          <p:sp>
            <p:nvSpPr>
              <p:cNvPr id="54277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278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720" y="2592"/>
              <a:ext cx="240" cy="365"/>
              <a:chOff x="4176" y="1104"/>
              <a:chExt cx="240" cy="365"/>
            </a:xfrm>
          </p:grpSpPr>
          <p:sp>
            <p:nvSpPr>
              <p:cNvPr id="54280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281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1344" y="2592"/>
              <a:ext cx="240" cy="365"/>
              <a:chOff x="4176" y="1104"/>
              <a:chExt cx="240" cy="365"/>
            </a:xfrm>
          </p:grpSpPr>
          <p:sp>
            <p:nvSpPr>
              <p:cNvPr id="54283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284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4285" name="Line 13"/>
            <p:cNvSpPr>
              <a:spLocks noChangeShapeType="1"/>
            </p:cNvSpPr>
            <p:nvPr/>
          </p:nvSpPr>
          <p:spPr bwMode="auto">
            <a:xfrm flipH="1">
              <a:off x="912" y="240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>
              <a:off x="12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2256" y="2112"/>
              <a:ext cx="240" cy="365"/>
              <a:chOff x="4176" y="1104"/>
              <a:chExt cx="240" cy="365"/>
            </a:xfrm>
          </p:grpSpPr>
          <p:sp>
            <p:nvSpPr>
              <p:cNvPr id="54288" name="Oval 1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289" name="Text Box 1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2544" y="2592"/>
              <a:ext cx="240" cy="365"/>
              <a:chOff x="4176" y="1104"/>
              <a:chExt cx="240" cy="365"/>
            </a:xfrm>
          </p:grpSpPr>
          <p:sp>
            <p:nvSpPr>
              <p:cNvPr id="54291" name="Oval 1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292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4293" name="Line 21"/>
            <p:cNvSpPr>
              <a:spLocks noChangeShapeType="1"/>
            </p:cNvSpPr>
            <p:nvPr/>
          </p:nvSpPr>
          <p:spPr bwMode="auto">
            <a:xfrm>
              <a:off x="24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54295" name="Oval 2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296" name="Text Box 2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3456" y="1968"/>
              <a:ext cx="240" cy="365"/>
              <a:chOff x="4176" y="1104"/>
              <a:chExt cx="240" cy="365"/>
            </a:xfrm>
          </p:grpSpPr>
          <p:sp>
            <p:nvSpPr>
              <p:cNvPr id="54298" name="Oval 2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299" name="Text Box 2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4300" name="Line 28"/>
            <p:cNvSpPr>
              <a:spLocks noChangeShapeType="1"/>
            </p:cNvSpPr>
            <p:nvPr/>
          </p:nvSpPr>
          <p:spPr bwMode="auto">
            <a:xfrm flipH="1">
              <a:off x="3648" y="1776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54302" name="Oval 30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303" name="Text Box 31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4304" name="Line 32"/>
            <p:cNvSpPr>
              <a:spLocks noChangeShapeType="1"/>
            </p:cNvSpPr>
            <p:nvPr/>
          </p:nvSpPr>
          <p:spPr bwMode="auto">
            <a:xfrm flipH="1">
              <a:off x="1200" y="17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4305" name="Line 33"/>
            <p:cNvSpPr>
              <a:spLocks noChangeShapeType="1"/>
            </p:cNvSpPr>
            <p:nvPr/>
          </p:nvSpPr>
          <p:spPr bwMode="auto">
            <a:xfrm>
              <a:off x="1968" y="1728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11" name="Group 34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54307" name="Oval 3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308" name="Text Box 3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4309" name="Line 37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4310" name="Line 38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4311" name="Text Box 39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54312" name="Text Box 40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54313" name="Text Box 41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54314" name="Text Box 42"/>
            <p:cNvSpPr txBox="1">
              <a:spLocks noChangeArrowheads="1"/>
            </p:cNvSpPr>
            <p:nvPr/>
          </p:nvSpPr>
          <p:spPr bwMode="auto">
            <a:xfrm>
              <a:off x="1008" y="2160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54315" name="Text Box 43"/>
            <p:cNvSpPr txBox="1">
              <a:spLocks noChangeArrowheads="1"/>
            </p:cNvSpPr>
            <p:nvPr/>
          </p:nvSpPr>
          <p:spPr bwMode="auto">
            <a:xfrm>
              <a:off x="2256" y="211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54316" name="Text Box 44"/>
            <p:cNvSpPr txBox="1">
              <a:spLocks noChangeArrowheads="1"/>
            </p:cNvSpPr>
            <p:nvPr/>
          </p:nvSpPr>
          <p:spPr bwMode="auto">
            <a:xfrm>
              <a:off x="3456" y="1968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54317" name="Text Box 45"/>
            <p:cNvSpPr txBox="1">
              <a:spLocks noChangeArrowheads="1"/>
            </p:cNvSpPr>
            <p:nvPr/>
          </p:nvSpPr>
          <p:spPr bwMode="auto">
            <a:xfrm>
              <a:off x="720" y="254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54318" name="Text Box 46"/>
            <p:cNvSpPr txBox="1">
              <a:spLocks noChangeArrowheads="1"/>
            </p:cNvSpPr>
            <p:nvPr/>
          </p:nvSpPr>
          <p:spPr bwMode="auto">
            <a:xfrm>
              <a:off x="1344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54319" name="Text Box 47"/>
            <p:cNvSpPr txBox="1">
              <a:spLocks noChangeArrowheads="1"/>
            </p:cNvSpPr>
            <p:nvPr/>
          </p:nvSpPr>
          <p:spPr bwMode="auto">
            <a:xfrm>
              <a:off x="2592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i</a:t>
              </a:r>
            </a:p>
          </p:txBody>
        </p:sp>
        <p:grpSp>
          <p:nvGrpSpPr>
            <p:cNvPr id="12" name="Group 48"/>
            <p:cNvGrpSpPr>
              <a:grpSpLocks/>
            </p:cNvGrpSpPr>
            <p:nvPr/>
          </p:nvGrpSpPr>
          <p:grpSpPr bwMode="auto">
            <a:xfrm>
              <a:off x="3696" y="2496"/>
              <a:ext cx="240" cy="365"/>
              <a:chOff x="4176" y="1104"/>
              <a:chExt cx="240" cy="365"/>
            </a:xfrm>
          </p:grpSpPr>
          <p:sp>
            <p:nvSpPr>
              <p:cNvPr id="54321" name="Oval 4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322" name="Text Box 5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latin typeface="Times New Roman" pitchFamily="18" charset="0"/>
                </a:endParaRPr>
              </a:p>
            </p:txBody>
          </p:sp>
        </p:grpSp>
        <p:sp>
          <p:nvSpPr>
            <p:cNvPr id="54323" name="Line 51"/>
            <p:cNvSpPr>
              <a:spLocks noChangeShapeType="1"/>
            </p:cNvSpPr>
            <p:nvPr/>
          </p:nvSpPr>
          <p:spPr bwMode="auto">
            <a:xfrm>
              <a:off x="3600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4324" name="Text Box 52"/>
            <p:cNvSpPr txBox="1">
              <a:spLocks noChangeArrowheads="1"/>
            </p:cNvSpPr>
            <p:nvPr/>
          </p:nvSpPr>
          <p:spPr bwMode="auto">
            <a:xfrm>
              <a:off x="3744" y="249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latin typeface="Times New Roman" pitchFamily="18" charset="0"/>
                </a:rPr>
                <a:t>j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24087" y="5486399"/>
            <a:ext cx="3124200" cy="579438"/>
            <a:chOff x="685800" y="5486400"/>
            <a:chExt cx="3124200" cy="579438"/>
          </a:xfrm>
        </p:grpSpPr>
        <p:sp>
          <p:nvSpPr>
            <p:cNvPr id="54325" name="Text Box 53"/>
            <p:cNvSpPr txBox="1">
              <a:spLocks noChangeArrowheads="1"/>
            </p:cNvSpPr>
            <p:nvPr/>
          </p:nvSpPr>
          <p:spPr bwMode="auto">
            <a:xfrm>
              <a:off x="6858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54326" name="Text Box 54"/>
            <p:cNvSpPr txBox="1">
              <a:spLocks noChangeArrowheads="1"/>
            </p:cNvSpPr>
            <p:nvPr/>
          </p:nvSpPr>
          <p:spPr bwMode="auto">
            <a:xfrm>
              <a:off x="9906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54327" name="Text Box 55"/>
            <p:cNvSpPr txBox="1">
              <a:spLocks noChangeArrowheads="1"/>
            </p:cNvSpPr>
            <p:nvPr/>
          </p:nvSpPr>
          <p:spPr bwMode="auto">
            <a:xfrm>
              <a:off x="12954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chemeClr val="hlink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54328" name="Text Box 56"/>
            <p:cNvSpPr txBox="1">
              <a:spLocks noChangeArrowheads="1"/>
            </p:cNvSpPr>
            <p:nvPr/>
          </p:nvSpPr>
          <p:spPr bwMode="auto">
            <a:xfrm>
              <a:off x="16002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54329" name="Text Box 57"/>
            <p:cNvSpPr txBox="1">
              <a:spLocks noChangeArrowheads="1"/>
            </p:cNvSpPr>
            <p:nvPr/>
          </p:nvSpPr>
          <p:spPr bwMode="auto">
            <a:xfrm>
              <a:off x="19050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54330" name="Text Box 58"/>
            <p:cNvSpPr txBox="1">
              <a:spLocks noChangeArrowheads="1"/>
            </p:cNvSpPr>
            <p:nvPr/>
          </p:nvSpPr>
          <p:spPr bwMode="auto">
            <a:xfrm>
              <a:off x="22098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54331" name="Text Box 59"/>
            <p:cNvSpPr txBox="1">
              <a:spLocks noChangeArrowheads="1"/>
            </p:cNvSpPr>
            <p:nvPr/>
          </p:nvSpPr>
          <p:spPr bwMode="auto">
            <a:xfrm>
              <a:off x="25146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54332" name="Text Box 60"/>
            <p:cNvSpPr txBox="1">
              <a:spLocks noChangeArrowheads="1"/>
            </p:cNvSpPr>
            <p:nvPr/>
          </p:nvSpPr>
          <p:spPr bwMode="auto">
            <a:xfrm>
              <a:off x="28194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54333" name="Text Box 61"/>
            <p:cNvSpPr txBox="1">
              <a:spLocks noChangeArrowheads="1"/>
            </p:cNvSpPr>
            <p:nvPr/>
          </p:nvSpPr>
          <p:spPr bwMode="auto">
            <a:xfrm>
              <a:off x="31242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54334" name="Text Box 62"/>
            <p:cNvSpPr txBox="1">
              <a:spLocks noChangeArrowheads="1"/>
            </p:cNvSpPr>
            <p:nvPr/>
          </p:nvSpPr>
          <p:spPr bwMode="auto">
            <a:xfrm>
              <a:off x="3429000" y="5486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a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1143360" y="1032480"/>
              <a:ext cx="5357160" cy="5123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800" y="1024560"/>
                <a:ext cx="5374440" cy="514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Postorder Of Expression Tree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600200" y="1554163"/>
            <a:ext cx="5715000" cy="3398837"/>
            <a:chOff x="912" y="720"/>
            <a:chExt cx="3600" cy="2141"/>
          </a:xfrm>
        </p:grpSpPr>
        <p:sp>
          <p:nvSpPr>
            <p:cNvPr id="55300" name="Oval 4"/>
            <p:cNvSpPr>
              <a:spLocks noChangeArrowheads="1"/>
            </p:cNvSpPr>
            <p:nvPr/>
          </p:nvSpPr>
          <p:spPr bwMode="auto">
            <a:xfrm>
              <a:off x="1200" y="206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01" name="Text Box 5"/>
            <p:cNvSpPr txBox="1">
              <a:spLocks noChangeArrowheads="1"/>
            </p:cNvSpPr>
            <p:nvPr/>
          </p:nvSpPr>
          <p:spPr bwMode="auto">
            <a:xfrm>
              <a:off x="1200" y="201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55302" name="Oval 6"/>
            <p:cNvSpPr>
              <a:spLocks noChangeArrowheads="1"/>
            </p:cNvSpPr>
            <p:nvPr/>
          </p:nvSpPr>
          <p:spPr bwMode="auto">
            <a:xfrm>
              <a:off x="912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03" name="Text Box 7"/>
            <p:cNvSpPr txBox="1">
              <a:spLocks noChangeArrowheads="1"/>
            </p:cNvSpPr>
            <p:nvPr/>
          </p:nvSpPr>
          <p:spPr bwMode="auto">
            <a:xfrm>
              <a:off x="912" y="240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55304" name="Oval 8"/>
            <p:cNvSpPr>
              <a:spLocks noChangeArrowheads="1"/>
            </p:cNvSpPr>
            <p:nvPr/>
          </p:nvSpPr>
          <p:spPr bwMode="auto">
            <a:xfrm>
              <a:off x="1536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05" name="Text Box 9"/>
            <p:cNvSpPr txBox="1">
              <a:spLocks noChangeArrowheads="1"/>
            </p:cNvSpPr>
            <p:nvPr/>
          </p:nvSpPr>
          <p:spPr bwMode="auto">
            <a:xfrm>
              <a:off x="1536" y="2448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55306" name="Line 10"/>
            <p:cNvSpPr>
              <a:spLocks noChangeShapeType="1"/>
            </p:cNvSpPr>
            <p:nvPr/>
          </p:nvSpPr>
          <p:spPr bwMode="auto">
            <a:xfrm flipH="1">
              <a:off x="1104" y="225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5307" name="Line 11"/>
            <p:cNvSpPr>
              <a:spLocks noChangeShapeType="1"/>
            </p:cNvSpPr>
            <p:nvPr/>
          </p:nvSpPr>
          <p:spPr bwMode="auto">
            <a:xfrm>
              <a:off x="1440" y="2208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5308" name="Oval 12"/>
            <p:cNvSpPr>
              <a:spLocks noChangeArrowheads="1"/>
            </p:cNvSpPr>
            <p:nvPr/>
          </p:nvSpPr>
          <p:spPr bwMode="auto">
            <a:xfrm>
              <a:off x="249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09" name="Text Box 13"/>
            <p:cNvSpPr txBox="1">
              <a:spLocks noChangeArrowheads="1"/>
            </p:cNvSpPr>
            <p:nvPr/>
          </p:nvSpPr>
          <p:spPr bwMode="auto">
            <a:xfrm>
              <a:off x="2496" y="206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55310" name="Oval 14"/>
            <p:cNvSpPr>
              <a:spLocks noChangeArrowheads="1"/>
            </p:cNvSpPr>
            <p:nvPr/>
          </p:nvSpPr>
          <p:spPr bwMode="auto">
            <a:xfrm>
              <a:off x="2208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11" name="Text Box 15"/>
            <p:cNvSpPr txBox="1">
              <a:spLocks noChangeArrowheads="1"/>
            </p:cNvSpPr>
            <p:nvPr/>
          </p:nvSpPr>
          <p:spPr bwMode="auto">
            <a:xfrm>
              <a:off x="2208" y="2448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55312" name="Oval 16"/>
            <p:cNvSpPr>
              <a:spLocks noChangeArrowheads="1"/>
            </p:cNvSpPr>
            <p:nvPr/>
          </p:nvSpPr>
          <p:spPr bwMode="auto">
            <a:xfrm>
              <a:off x="2832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13" name="Text Box 17"/>
            <p:cNvSpPr txBox="1">
              <a:spLocks noChangeArrowheads="1"/>
            </p:cNvSpPr>
            <p:nvPr/>
          </p:nvSpPr>
          <p:spPr bwMode="auto">
            <a:xfrm>
              <a:off x="2832" y="249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55314" name="Line 18"/>
            <p:cNvSpPr>
              <a:spLocks noChangeShapeType="1"/>
            </p:cNvSpPr>
            <p:nvPr/>
          </p:nvSpPr>
          <p:spPr bwMode="auto">
            <a:xfrm flipH="1">
              <a:off x="2400" y="2304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5315" name="Line 19"/>
            <p:cNvSpPr>
              <a:spLocks noChangeShapeType="1"/>
            </p:cNvSpPr>
            <p:nvPr/>
          </p:nvSpPr>
          <p:spPr bwMode="auto">
            <a:xfrm>
              <a:off x="2736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5316" name="Oval 20"/>
            <p:cNvSpPr>
              <a:spLocks noChangeArrowheads="1"/>
            </p:cNvSpPr>
            <p:nvPr/>
          </p:nvSpPr>
          <p:spPr bwMode="auto">
            <a:xfrm>
              <a:off x="393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17" name="Text Box 21"/>
            <p:cNvSpPr txBox="1">
              <a:spLocks noChangeArrowheads="1"/>
            </p:cNvSpPr>
            <p:nvPr/>
          </p:nvSpPr>
          <p:spPr bwMode="auto">
            <a:xfrm>
              <a:off x="3936" y="1392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55318" name="Oval 22"/>
            <p:cNvSpPr>
              <a:spLocks noChangeArrowheads="1"/>
            </p:cNvSpPr>
            <p:nvPr/>
          </p:nvSpPr>
          <p:spPr bwMode="auto">
            <a:xfrm>
              <a:off x="3648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19" name="Text Box 23"/>
            <p:cNvSpPr txBox="1">
              <a:spLocks noChangeArrowheads="1"/>
            </p:cNvSpPr>
            <p:nvPr/>
          </p:nvSpPr>
          <p:spPr bwMode="auto">
            <a:xfrm>
              <a:off x="3648" y="177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55320" name="Oval 24"/>
            <p:cNvSpPr>
              <a:spLocks noChangeArrowheads="1"/>
            </p:cNvSpPr>
            <p:nvPr/>
          </p:nvSpPr>
          <p:spPr bwMode="auto">
            <a:xfrm>
              <a:off x="4272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21" name="Text Box 25"/>
            <p:cNvSpPr txBox="1">
              <a:spLocks noChangeArrowheads="1"/>
            </p:cNvSpPr>
            <p:nvPr/>
          </p:nvSpPr>
          <p:spPr bwMode="auto">
            <a:xfrm>
              <a:off x="4272" y="182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55322" name="Line 26"/>
            <p:cNvSpPr>
              <a:spLocks noChangeShapeType="1"/>
            </p:cNvSpPr>
            <p:nvPr/>
          </p:nvSpPr>
          <p:spPr bwMode="auto">
            <a:xfrm flipH="1">
              <a:off x="3840" y="1632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5323" name="Line 27"/>
            <p:cNvSpPr>
              <a:spLocks noChangeShapeType="1"/>
            </p:cNvSpPr>
            <p:nvPr/>
          </p:nvSpPr>
          <p:spPr bwMode="auto">
            <a:xfrm>
              <a:off x="4176" y="1584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5324" name="Oval 28"/>
            <p:cNvSpPr>
              <a:spLocks noChangeArrowheads="1"/>
            </p:cNvSpPr>
            <p:nvPr/>
          </p:nvSpPr>
          <p:spPr bwMode="auto">
            <a:xfrm>
              <a:off x="192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25" name="Text Box 29"/>
            <p:cNvSpPr txBox="1">
              <a:spLocks noChangeArrowheads="1"/>
            </p:cNvSpPr>
            <p:nvPr/>
          </p:nvSpPr>
          <p:spPr bwMode="auto">
            <a:xfrm>
              <a:off x="1920" y="1392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*</a:t>
              </a:r>
            </a:p>
          </p:txBody>
        </p:sp>
        <p:sp>
          <p:nvSpPr>
            <p:cNvPr id="55326" name="Line 30"/>
            <p:cNvSpPr>
              <a:spLocks noChangeShapeType="1"/>
            </p:cNvSpPr>
            <p:nvPr/>
          </p:nvSpPr>
          <p:spPr bwMode="auto">
            <a:xfrm flipH="1">
              <a:off x="1392" y="1584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5327" name="Line 31"/>
            <p:cNvSpPr>
              <a:spLocks noChangeShapeType="1"/>
            </p:cNvSpPr>
            <p:nvPr/>
          </p:nvSpPr>
          <p:spPr bwMode="auto">
            <a:xfrm>
              <a:off x="2160" y="1584"/>
              <a:ext cx="38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5328" name="Oval 32"/>
            <p:cNvSpPr>
              <a:spLocks noChangeArrowheads="1"/>
            </p:cNvSpPr>
            <p:nvPr/>
          </p:nvSpPr>
          <p:spPr bwMode="auto">
            <a:xfrm>
              <a:off x="2976" y="76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329" name="Text Box 33"/>
            <p:cNvSpPr txBox="1">
              <a:spLocks noChangeArrowheads="1"/>
            </p:cNvSpPr>
            <p:nvPr/>
          </p:nvSpPr>
          <p:spPr bwMode="auto">
            <a:xfrm>
              <a:off x="2976" y="72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/</a:t>
              </a:r>
            </a:p>
          </p:txBody>
        </p:sp>
        <p:sp>
          <p:nvSpPr>
            <p:cNvPr id="55330" name="Line 34"/>
            <p:cNvSpPr>
              <a:spLocks noChangeShapeType="1"/>
            </p:cNvSpPr>
            <p:nvPr/>
          </p:nvSpPr>
          <p:spPr bwMode="auto">
            <a:xfrm flipH="1">
              <a:off x="2112" y="912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55331" name="Line 35"/>
            <p:cNvSpPr>
              <a:spLocks noChangeShapeType="1"/>
            </p:cNvSpPr>
            <p:nvPr/>
          </p:nvSpPr>
          <p:spPr bwMode="auto">
            <a:xfrm>
              <a:off x="3168" y="960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5332" name="Text Box 36"/>
          <p:cNvSpPr txBox="1">
            <a:spLocks noChangeArrowheads="1"/>
          </p:cNvSpPr>
          <p:nvPr/>
        </p:nvSpPr>
        <p:spPr bwMode="auto">
          <a:xfrm>
            <a:off x="1524000" y="5943600"/>
            <a:ext cx="58674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latin typeface="Times New Roman" pitchFamily="18" charset="0"/>
              </a:rPr>
              <a:t>Gives postfix form of expression!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5105400"/>
            <a:ext cx="3505200" cy="579438"/>
            <a:chOff x="1676400" y="5105400"/>
            <a:chExt cx="3505200" cy="579438"/>
          </a:xfrm>
        </p:grpSpPr>
        <p:sp>
          <p:nvSpPr>
            <p:cNvPr id="55333" name="Text Box 37"/>
            <p:cNvSpPr txBox="1">
              <a:spLocks noChangeArrowheads="1"/>
            </p:cNvSpPr>
            <p:nvPr/>
          </p:nvSpPr>
          <p:spPr bwMode="auto">
            <a:xfrm>
              <a:off x="16764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chemeClr val="hlink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55334" name="Text Box 38"/>
            <p:cNvSpPr txBox="1">
              <a:spLocks noChangeArrowheads="1"/>
            </p:cNvSpPr>
            <p:nvPr/>
          </p:nvSpPr>
          <p:spPr bwMode="auto">
            <a:xfrm>
              <a:off x="19812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dirty="0">
                  <a:solidFill>
                    <a:schemeClr val="hlink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55335" name="Text Box 39"/>
            <p:cNvSpPr txBox="1">
              <a:spLocks noChangeArrowheads="1"/>
            </p:cNvSpPr>
            <p:nvPr/>
          </p:nvSpPr>
          <p:spPr bwMode="auto">
            <a:xfrm>
              <a:off x="22860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55336" name="Text Box 40"/>
            <p:cNvSpPr txBox="1">
              <a:spLocks noChangeArrowheads="1"/>
            </p:cNvSpPr>
            <p:nvPr/>
          </p:nvSpPr>
          <p:spPr bwMode="auto">
            <a:xfrm>
              <a:off x="25908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55337" name="Text Box 41"/>
            <p:cNvSpPr txBox="1">
              <a:spLocks noChangeArrowheads="1"/>
            </p:cNvSpPr>
            <p:nvPr/>
          </p:nvSpPr>
          <p:spPr bwMode="auto">
            <a:xfrm>
              <a:off x="28956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55338" name="Text Box 42"/>
            <p:cNvSpPr txBox="1">
              <a:spLocks noChangeArrowheads="1"/>
            </p:cNvSpPr>
            <p:nvPr/>
          </p:nvSpPr>
          <p:spPr bwMode="auto">
            <a:xfrm>
              <a:off x="32004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55339" name="Text Box 43"/>
            <p:cNvSpPr txBox="1">
              <a:spLocks noChangeArrowheads="1"/>
            </p:cNvSpPr>
            <p:nvPr/>
          </p:nvSpPr>
          <p:spPr bwMode="auto">
            <a:xfrm>
              <a:off x="35052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*</a:t>
              </a:r>
            </a:p>
          </p:txBody>
        </p:sp>
        <p:sp>
          <p:nvSpPr>
            <p:cNvPr id="55340" name="Text Box 44"/>
            <p:cNvSpPr txBox="1">
              <a:spLocks noChangeArrowheads="1"/>
            </p:cNvSpPr>
            <p:nvPr/>
          </p:nvSpPr>
          <p:spPr bwMode="auto">
            <a:xfrm>
              <a:off x="38100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55341" name="Text Box 45"/>
            <p:cNvSpPr txBox="1">
              <a:spLocks noChangeArrowheads="1"/>
            </p:cNvSpPr>
            <p:nvPr/>
          </p:nvSpPr>
          <p:spPr bwMode="auto">
            <a:xfrm>
              <a:off x="41148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55342" name="Text Box 46"/>
            <p:cNvSpPr txBox="1">
              <a:spLocks noChangeArrowheads="1"/>
            </p:cNvSpPr>
            <p:nvPr/>
          </p:nvSpPr>
          <p:spPr bwMode="auto">
            <a:xfrm>
              <a:off x="44196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55343" name="Text Box 47"/>
            <p:cNvSpPr txBox="1">
              <a:spLocks noChangeArrowheads="1"/>
            </p:cNvSpPr>
            <p:nvPr/>
          </p:nvSpPr>
          <p:spPr bwMode="auto">
            <a:xfrm>
              <a:off x="4800600" y="5105400"/>
              <a:ext cx="381000" cy="5794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/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200" y="318960"/>
              <a:ext cx="7783200" cy="555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80" y="309960"/>
                <a:ext cx="7799760" cy="556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en-US" b="1" dirty="0">
                <a:ea typeface="MS Mincho" panose="02020609040205080304" pitchFamily="49" charset="-128"/>
              </a:rPr>
              <a:t>Push</a:t>
            </a:r>
            <a:r>
              <a:rPr lang="en-US" altLang="en-US" dirty="0">
                <a:ea typeface="MS Mincho" panose="02020609040205080304" pitchFamily="49" charset="-128"/>
              </a:rPr>
              <a:t> (</a:t>
            </a:r>
            <a:r>
              <a:rPr lang="en-US" altLang="en-US" dirty="0" err="1">
                <a:ea typeface="MS Mincho" panose="02020609040205080304" pitchFamily="49" charset="-128"/>
              </a:rPr>
              <a:t>ItemType</a:t>
            </a:r>
            <a:r>
              <a:rPr lang="en-US" altLang="en-US" dirty="0">
                <a:ea typeface="MS Mincho" panose="02020609040205080304" pitchFamily="49" charset="-128"/>
              </a:rPr>
              <a:t> </a:t>
            </a:r>
            <a:r>
              <a:rPr lang="en-US" altLang="en-US" dirty="0" err="1">
                <a:ea typeface="MS Mincho" panose="02020609040205080304" pitchFamily="49" charset="-128"/>
              </a:rPr>
              <a:t>newItem</a:t>
            </a:r>
            <a:r>
              <a:rPr lang="en-US" altLang="en-US" dirty="0">
                <a:ea typeface="MS Mincho" panose="02020609040205080304" pitchFamily="49" charset="-128"/>
              </a:rPr>
              <a:t>)</a:t>
            </a:r>
            <a:r>
              <a:rPr lang="en-US" altLang="en-US" dirty="0"/>
              <a:t> </a:t>
            </a:r>
            <a:endParaRPr lang="en-US" altLang="en-US" i="1" dirty="0" smtClean="0"/>
          </a:p>
          <a:p>
            <a:pPr marL="971550" lvl="1" indent="-571500">
              <a:buFont typeface="Wingdings" panose="05000000000000000000" pitchFamily="2" charset="2"/>
              <a:buChar char="v"/>
            </a:pPr>
            <a:r>
              <a:rPr lang="en-US" altLang="en-US" sz="2400" i="1" dirty="0" smtClean="0"/>
              <a:t>Function</a:t>
            </a:r>
            <a:r>
              <a:rPr lang="en-US" altLang="en-US" sz="2400" dirty="0"/>
              <a:t>: Adds </a:t>
            </a:r>
            <a:r>
              <a:rPr lang="en-US" altLang="en-US" sz="2400" dirty="0" err="1"/>
              <a:t>newItem</a:t>
            </a:r>
            <a:r>
              <a:rPr lang="en-US" altLang="en-US" sz="2400" dirty="0"/>
              <a:t> to the top of the stack. </a:t>
            </a:r>
          </a:p>
          <a:p>
            <a:pPr marL="971550" lvl="1" indent="-571500">
              <a:buFont typeface="Wingdings" panose="05000000000000000000" pitchFamily="2" charset="2"/>
              <a:buChar char="v"/>
            </a:pPr>
            <a:r>
              <a:rPr lang="en-US" altLang="en-US" sz="2400" i="1" dirty="0"/>
              <a:t>Preconditions</a:t>
            </a:r>
            <a:r>
              <a:rPr lang="en-US" altLang="en-US" sz="2400" dirty="0"/>
              <a:t>: Stack has been initialized and is not full.</a:t>
            </a:r>
          </a:p>
          <a:p>
            <a:pPr marL="971550" lvl="1" indent="-571500">
              <a:buFont typeface="Wingdings" panose="05000000000000000000" pitchFamily="2" charset="2"/>
              <a:buChar char="v"/>
            </a:pPr>
            <a:r>
              <a:rPr lang="en-US" altLang="en-US" sz="2400" i="1" dirty="0" err="1"/>
              <a:t>Postconditions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newItem</a:t>
            </a:r>
            <a:r>
              <a:rPr lang="en-US" altLang="en-US" sz="2400" dirty="0"/>
              <a:t> is at the top of the stack</a:t>
            </a:r>
            <a:r>
              <a:rPr lang="en-US" altLang="en-US" sz="2400" dirty="0" smtClean="0"/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en-US" b="1" dirty="0">
                <a:ea typeface="MS Mincho" panose="02020609040205080304" pitchFamily="49" charset="-128"/>
              </a:rPr>
              <a:t>Pop</a:t>
            </a:r>
            <a:r>
              <a:rPr lang="en-US" altLang="en-US" dirty="0">
                <a:ea typeface="MS Mincho" panose="02020609040205080304" pitchFamily="49" charset="-128"/>
              </a:rPr>
              <a:t> (</a:t>
            </a:r>
            <a:r>
              <a:rPr lang="en-US" altLang="en-US" dirty="0" err="1">
                <a:ea typeface="MS Mincho" panose="02020609040205080304" pitchFamily="49" charset="-128"/>
              </a:rPr>
              <a:t>ItemType</a:t>
            </a:r>
            <a:r>
              <a:rPr lang="en-US" altLang="en-US" dirty="0">
                <a:ea typeface="MS Mincho" panose="02020609040205080304" pitchFamily="49" charset="-128"/>
              </a:rPr>
              <a:t>&amp; item</a:t>
            </a:r>
            <a:r>
              <a:rPr lang="en-US" altLang="en-US" dirty="0" smtClean="0">
                <a:ea typeface="MS Mincho" panose="02020609040205080304" pitchFamily="49" charset="-128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/>
              <a:t>Function</a:t>
            </a:r>
            <a:r>
              <a:rPr lang="en-US" altLang="en-US" sz="2400" dirty="0"/>
              <a:t>: Removes </a:t>
            </a:r>
            <a:r>
              <a:rPr lang="en-US" altLang="en-US" sz="2400" dirty="0" err="1"/>
              <a:t>topItem</a:t>
            </a:r>
            <a:r>
              <a:rPr lang="en-US" altLang="en-US" sz="2400" dirty="0"/>
              <a:t> from stack and returns it in item.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/>
              <a:t>Preconditions</a:t>
            </a:r>
            <a:r>
              <a:rPr lang="en-US" altLang="en-US" sz="2400" dirty="0"/>
              <a:t>: Stack has been initialized and is not empty.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 err="1"/>
              <a:t>Postconditions</a:t>
            </a:r>
            <a:r>
              <a:rPr lang="en-US" altLang="en-US" sz="2400" dirty="0"/>
              <a:t>: Top element has been removed from stack and item </a:t>
            </a:r>
            <a:r>
              <a:rPr lang="en-US" altLang="en-US" sz="2400" dirty="0">
                <a:ea typeface="MS Mincho" panose="02020609040205080304" pitchFamily="49" charset="-128"/>
              </a:rPr>
              <a:t>is a copy of the removed element.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 </a:t>
            </a:r>
            <a:endParaRPr lang="en-US" altLang="en-US" sz="24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>
                <a:cs typeface="Times New Roman" panose="02020603050405020304" pitchFamily="18" charset="0"/>
              </a:rPr>
              <a:t>Operations on stack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2640" y="1306440"/>
              <a:ext cx="8709840" cy="488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920" y="1296360"/>
                <a:ext cx="872532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9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229600" cy="5029200"/>
          </a:xfrm>
        </p:spPr>
        <p:txBody>
          <a:bodyPr>
            <a:noAutofit/>
          </a:bodyPr>
          <a:lstStyle/>
          <a:p>
            <a:pPr defTabSz="829452">
              <a:buFont typeface="Wingdings" panose="05000000000000000000" pitchFamily="2" charset="2"/>
              <a:buChar char="v"/>
            </a:pPr>
            <a:r>
              <a:rPr lang="en-US" dirty="0"/>
              <a:t>Traversing a tree = visiting its nodes</a:t>
            </a:r>
          </a:p>
          <a:p>
            <a:pPr defTabSz="829452">
              <a:buFont typeface="Wingdings" panose="05000000000000000000" pitchFamily="2" charset="2"/>
              <a:buChar char="v"/>
            </a:pPr>
            <a:r>
              <a:rPr lang="en-US" dirty="0"/>
              <a:t>There are three ways to traverse a binary tree</a:t>
            </a:r>
          </a:p>
          <a:p>
            <a:pPr marL="871926" lvl="1" indent="-457200" defTabSz="829452">
              <a:buFont typeface="Wingdings" panose="05000000000000000000" pitchFamily="2" charset="2"/>
              <a:buChar char="v"/>
            </a:pPr>
            <a:r>
              <a:rPr lang="en-US" sz="2400" dirty="0">
                <a:sym typeface="Symbol" pitchFamily="18" charset="2"/>
              </a:rPr>
              <a:t>preorder : </a:t>
            </a:r>
            <a:r>
              <a:rPr lang="en-US" sz="2400" dirty="0" smtClean="0">
                <a:sym typeface="Symbol" pitchFamily="18" charset="2"/>
              </a:rPr>
              <a:t>	visit </a:t>
            </a:r>
            <a:r>
              <a:rPr lang="en-US" sz="2400" dirty="0">
                <a:sym typeface="Symbol" pitchFamily="18" charset="2"/>
              </a:rPr>
              <a:t>root, </a:t>
            </a:r>
            <a:endParaRPr lang="en-US" sz="2400" dirty="0" smtClean="0">
              <a:sym typeface="Symbol" pitchFamily="18" charset="2"/>
            </a:endParaRPr>
          </a:p>
          <a:p>
            <a:pPr marL="414726" lvl="1" indent="0" defTabSz="829452">
              <a:buNone/>
            </a:pPr>
            <a:r>
              <a:rPr lang="en-US" sz="2400" dirty="0">
                <a:sym typeface="Symbol" pitchFamily="18" charset="2"/>
              </a:rPr>
              <a:t>	      </a:t>
            </a:r>
            <a:r>
              <a:rPr lang="en-US" sz="2400" dirty="0" smtClean="0">
                <a:sym typeface="Symbol" pitchFamily="18" charset="2"/>
              </a:rPr>
              <a:t>   		visit </a:t>
            </a:r>
            <a:r>
              <a:rPr lang="en-US" sz="2400" dirty="0">
                <a:sym typeface="Symbol" pitchFamily="18" charset="2"/>
              </a:rPr>
              <a:t>left subtree, </a:t>
            </a:r>
            <a:endParaRPr lang="en-US" sz="2400" dirty="0" smtClean="0">
              <a:sym typeface="Symbol" pitchFamily="18" charset="2"/>
            </a:endParaRPr>
          </a:p>
          <a:p>
            <a:pPr marL="414726" lvl="1" indent="0" defTabSz="829452">
              <a:buNone/>
            </a:pPr>
            <a:r>
              <a:rPr lang="en-US" sz="2400" dirty="0">
                <a:sym typeface="Symbol" pitchFamily="18" charset="2"/>
              </a:rPr>
              <a:t>		 </a:t>
            </a:r>
            <a:r>
              <a:rPr lang="en-US" sz="2400" dirty="0" smtClean="0">
                <a:sym typeface="Symbol" pitchFamily="18" charset="2"/>
              </a:rPr>
              <a:t>	visit </a:t>
            </a:r>
            <a:r>
              <a:rPr lang="en-US" sz="2400" dirty="0">
                <a:sym typeface="Symbol" pitchFamily="18" charset="2"/>
              </a:rPr>
              <a:t>right subtree </a:t>
            </a:r>
          </a:p>
          <a:p>
            <a:pPr marL="871926" lvl="1" indent="-457200" defTabSz="829452">
              <a:buFont typeface="Wingdings" panose="05000000000000000000" pitchFamily="2" charset="2"/>
              <a:buChar char="v"/>
            </a:pPr>
            <a:r>
              <a:rPr lang="en-US" sz="2400" dirty="0" err="1">
                <a:sym typeface="Symbol" pitchFamily="18" charset="2"/>
              </a:rPr>
              <a:t>inorder</a:t>
            </a:r>
            <a:r>
              <a:rPr lang="en-US" sz="2400" dirty="0">
                <a:sym typeface="Symbol" pitchFamily="18" charset="2"/>
              </a:rPr>
              <a:t> : </a:t>
            </a:r>
            <a:r>
              <a:rPr lang="en-US" sz="2400" dirty="0" smtClean="0">
                <a:sym typeface="Symbol" pitchFamily="18" charset="2"/>
              </a:rPr>
              <a:t>     visit </a:t>
            </a:r>
            <a:r>
              <a:rPr lang="en-US" sz="2400" dirty="0">
                <a:sym typeface="Symbol" pitchFamily="18" charset="2"/>
              </a:rPr>
              <a:t>left subtree, </a:t>
            </a:r>
            <a:endParaRPr lang="en-US" sz="2400" dirty="0" smtClean="0">
              <a:sym typeface="Symbol" pitchFamily="18" charset="2"/>
            </a:endParaRPr>
          </a:p>
          <a:p>
            <a:pPr marL="414726" lvl="1" indent="0" defTabSz="829452">
              <a:buNone/>
            </a:pPr>
            <a:r>
              <a:rPr lang="en-US" sz="2400" dirty="0">
                <a:sym typeface="Symbol" pitchFamily="18" charset="2"/>
              </a:rPr>
              <a:t>	</a:t>
            </a:r>
            <a:r>
              <a:rPr lang="en-US" sz="2400" dirty="0" smtClean="0">
                <a:sym typeface="Symbol" pitchFamily="18" charset="2"/>
              </a:rPr>
              <a:t>  		visit </a:t>
            </a:r>
            <a:r>
              <a:rPr lang="en-US" sz="2400" dirty="0">
                <a:sym typeface="Symbol" pitchFamily="18" charset="2"/>
              </a:rPr>
              <a:t>root</a:t>
            </a:r>
            <a:r>
              <a:rPr lang="en-US" sz="2400" dirty="0" smtClean="0">
                <a:sym typeface="Symbol" pitchFamily="18" charset="2"/>
              </a:rPr>
              <a:t>,</a:t>
            </a:r>
          </a:p>
          <a:p>
            <a:pPr marL="414726" lvl="1" indent="0" defTabSz="829452">
              <a:buNone/>
            </a:pPr>
            <a:r>
              <a:rPr lang="en-US" sz="2400" dirty="0" smtClean="0">
                <a:sym typeface="Symbol" pitchFamily="18" charset="2"/>
              </a:rPr>
              <a:t> </a:t>
            </a:r>
            <a:r>
              <a:rPr lang="en-US" sz="2400" dirty="0">
                <a:sym typeface="Symbol" pitchFamily="18" charset="2"/>
              </a:rPr>
              <a:t>	</a:t>
            </a:r>
            <a:r>
              <a:rPr lang="en-US" sz="2400" dirty="0" smtClean="0">
                <a:sym typeface="Symbol" pitchFamily="18" charset="2"/>
              </a:rPr>
              <a:t>          	visit </a:t>
            </a:r>
            <a:r>
              <a:rPr lang="en-US" sz="2400" dirty="0">
                <a:sym typeface="Symbol" pitchFamily="18" charset="2"/>
              </a:rPr>
              <a:t>right subtree</a:t>
            </a:r>
          </a:p>
          <a:p>
            <a:pPr marL="871926" lvl="1" indent="-457200" defTabSz="829452">
              <a:buFont typeface="Wingdings" panose="05000000000000000000" pitchFamily="2" charset="2"/>
              <a:buChar char="v"/>
            </a:pPr>
            <a:r>
              <a:rPr lang="en-US" sz="2400" dirty="0" err="1">
                <a:sym typeface="Symbol" pitchFamily="18" charset="2"/>
              </a:rPr>
              <a:t>postorder</a:t>
            </a:r>
            <a:r>
              <a:rPr lang="en-US" sz="2400" dirty="0">
                <a:sym typeface="Symbol" pitchFamily="18" charset="2"/>
              </a:rPr>
              <a:t> : visit left subtree, </a:t>
            </a:r>
            <a:endParaRPr lang="en-US" sz="2400" dirty="0" smtClean="0">
              <a:sym typeface="Symbol" pitchFamily="18" charset="2"/>
            </a:endParaRPr>
          </a:p>
          <a:p>
            <a:pPr marL="414726" lvl="1" indent="0" defTabSz="829452">
              <a:buNone/>
            </a:pPr>
            <a:r>
              <a:rPr lang="en-US" sz="2400" dirty="0" smtClean="0">
                <a:sym typeface="Symbol" pitchFamily="18" charset="2"/>
              </a:rPr>
              <a:t>           		visit </a:t>
            </a:r>
            <a:r>
              <a:rPr lang="en-US" sz="2400" dirty="0">
                <a:sym typeface="Symbol" pitchFamily="18" charset="2"/>
              </a:rPr>
              <a:t>right subtree, </a:t>
            </a:r>
            <a:endParaRPr lang="en-US" sz="2400" dirty="0" smtClean="0">
              <a:sym typeface="Symbol" pitchFamily="18" charset="2"/>
            </a:endParaRPr>
          </a:p>
          <a:p>
            <a:pPr marL="414726" lvl="1" indent="0" defTabSz="829452">
              <a:buNone/>
            </a:pPr>
            <a:r>
              <a:rPr lang="en-US" sz="2400" dirty="0" smtClean="0">
                <a:sym typeface="Symbol" pitchFamily="18" charset="2"/>
              </a:rPr>
              <a:t>  </a:t>
            </a:r>
            <a:r>
              <a:rPr lang="en-US" sz="2400" dirty="0">
                <a:sym typeface="Symbol" pitchFamily="18" charset="2"/>
              </a:rPr>
              <a:t>	    </a:t>
            </a:r>
            <a:r>
              <a:rPr lang="en-US" sz="2400" dirty="0" smtClean="0">
                <a:sym typeface="Symbol" pitchFamily="18" charset="2"/>
              </a:rPr>
              <a:t>       	visit </a:t>
            </a:r>
            <a:r>
              <a:rPr lang="en-US" sz="2400" dirty="0">
                <a:sym typeface="Symbol" pitchFamily="18" charset="2"/>
              </a:rPr>
              <a:t>root</a:t>
            </a:r>
            <a:endParaRPr lang="en-US" sz="1400" dirty="0">
              <a:sym typeface="Symbol" pitchFamily="18" charset="2"/>
            </a:endParaRPr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04800"/>
            <a:ext cx="7772400" cy="1143000"/>
          </a:xfrm>
        </p:spPr>
        <p:txBody>
          <a:bodyPr/>
          <a:lstStyle/>
          <a:p>
            <a:r>
              <a:rPr lang="en-US"/>
              <a:t>Binary tree traversal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2040" y="1839240"/>
              <a:ext cx="5641200" cy="438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560" y="1831320"/>
                <a:ext cx="5656320" cy="4398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Can you construct the binary tree, given</a:t>
            </a:r>
            <a:r>
              <a:rPr lang="en-US" dirty="0">
                <a:solidFill>
                  <a:schemeClr val="hlink"/>
                </a:solidFill>
              </a:rPr>
              <a:t> two </a:t>
            </a:r>
            <a:r>
              <a:rPr lang="en-US" dirty="0"/>
              <a:t>traversal sequences?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Depends on which two sequences are given</a:t>
            </a:r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Binary Tree 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29080" y="2081520"/>
              <a:ext cx="400320" cy="273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0440" y="2073240"/>
                <a:ext cx="415440" cy="29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Rectangle 3"/>
          <p:cNvSpPr>
            <a:spLocks noGrp="1" noChangeArrowheads="1"/>
          </p:cNvSpPr>
          <p:nvPr>
            <p:ph idx="1"/>
          </p:nvPr>
        </p:nvSpPr>
        <p:spPr>
          <a:xfrm>
            <a:off x="371181" y="1411973"/>
            <a:ext cx="8229600" cy="4525963"/>
          </a:xfrm>
        </p:spPr>
        <p:txBody>
          <a:bodyPr>
            <a:noAutofit/>
          </a:bodyPr>
          <a:lstStyle/>
          <a:p>
            <a:pPr defTabSz="829452">
              <a:buFont typeface="Wingdings" panose="05000000000000000000" pitchFamily="2" charset="2"/>
              <a:buChar char="v"/>
            </a:pPr>
            <a:r>
              <a:rPr lang="en-US" sz="2400" dirty="0" err="1"/>
              <a:t>inorder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hlink"/>
                </a:solidFill>
              </a:rPr>
              <a:t>= g d h b e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>
                <a:solidFill>
                  <a:schemeClr val="hlink"/>
                </a:solidFill>
              </a:rPr>
              <a:t> a f j c</a:t>
            </a:r>
          </a:p>
          <a:p>
            <a:pPr defTabSz="829452">
              <a:buFont typeface="Wingdings" panose="05000000000000000000" pitchFamily="2" charset="2"/>
              <a:buChar char="v"/>
            </a:pPr>
            <a:r>
              <a:rPr lang="en-US" sz="2400" dirty="0"/>
              <a:t>preorder</a:t>
            </a:r>
            <a:r>
              <a:rPr lang="en-US" sz="2400" dirty="0">
                <a:solidFill>
                  <a:schemeClr val="hlink"/>
                </a:solidFill>
              </a:rPr>
              <a:t> = a b d g h e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>
                <a:solidFill>
                  <a:schemeClr val="hlink"/>
                </a:solidFill>
              </a:rPr>
              <a:t> c f j</a:t>
            </a:r>
          </a:p>
          <a:p>
            <a:pPr defTabSz="829452">
              <a:buFont typeface="Wingdings" panose="05000000000000000000" pitchFamily="2" charset="2"/>
              <a:buChar char="v"/>
            </a:pPr>
            <a:r>
              <a:rPr lang="en-US" sz="2400" dirty="0"/>
              <a:t>Scan the preorder left to right using the </a:t>
            </a:r>
            <a:r>
              <a:rPr lang="en-US" sz="2400" dirty="0" err="1"/>
              <a:t>inorder</a:t>
            </a:r>
            <a:r>
              <a:rPr lang="en-US" sz="2400" dirty="0"/>
              <a:t> to separate left and right </a:t>
            </a:r>
            <a:r>
              <a:rPr lang="en-US" sz="2400" dirty="0" err="1"/>
              <a:t>subtrees</a:t>
            </a:r>
            <a:endParaRPr lang="en-US" sz="2400" dirty="0"/>
          </a:p>
          <a:p>
            <a:pPr defTabSz="829452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hlink"/>
                </a:solidFill>
              </a:rPr>
              <a:t>a</a:t>
            </a:r>
            <a:r>
              <a:rPr lang="en-US" sz="2400" dirty="0"/>
              <a:t> is the root of the tree;</a:t>
            </a:r>
            <a:br>
              <a:rPr lang="en-US" sz="2400" dirty="0"/>
            </a:br>
            <a:r>
              <a:rPr lang="en-US" sz="2400" dirty="0" err="1">
                <a:solidFill>
                  <a:schemeClr val="hlink"/>
                </a:solidFill>
              </a:rPr>
              <a:t>gdhbei</a:t>
            </a:r>
            <a:r>
              <a:rPr lang="en-US" sz="2400" dirty="0"/>
              <a:t> are in the left </a:t>
            </a:r>
            <a:r>
              <a:rPr lang="en-US" sz="2400" dirty="0" err="1"/>
              <a:t>subtree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 err="1">
                <a:solidFill>
                  <a:schemeClr val="hlink"/>
                </a:solidFill>
              </a:rPr>
              <a:t>fjc</a:t>
            </a:r>
            <a:r>
              <a:rPr lang="en-US" sz="2400" dirty="0"/>
              <a:t> are in the right </a:t>
            </a:r>
            <a:r>
              <a:rPr lang="en-US" sz="2400" dirty="0" err="1"/>
              <a:t>subtree</a:t>
            </a:r>
            <a:endParaRPr lang="en-US" sz="2400" dirty="0"/>
          </a:p>
          <a:p>
            <a:pPr defTabSz="829452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hlink"/>
                </a:solidFill>
              </a:rPr>
              <a:t>b</a:t>
            </a:r>
            <a:r>
              <a:rPr lang="en-US" sz="2400" dirty="0"/>
              <a:t> is the next root;</a:t>
            </a:r>
            <a:br>
              <a:rPr lang="en-US" sz="2400" dirty="0"/>
            </a:br>
            <a:r>
              <a:rPr lang="en-US" sz="2400" dirty="0" err="1">
                <a:solidFill>
                  <a:schemeClr val="hlink"/>
                </a:solidFill>
              </a:rPr>
              <a:t>gdh</a:t>
            </a:r>
            <a:r>
              <a:rPr lang="en-US" sz="2400" dirty="0"/>
              <a:t> are in the left </a:t>
            </a:r>
            <a:r>
              <a:rPr lang="en-US" sz="2400" dirty="0" err="1"/>
              <a:t>subtree</a:t>
            </a:r>
            <a:r>
              <a:rPr lang="en-US" sz="2400" dirty="0"/>
              <a:t>; </a:t>
            </a:r>
            <a:br>
              <a:rPr lang="en-US" sz="2400" dirty="0"/>
            </a:br>
            <a:r>
              <a:rPr lang="en-US" sz="2400" dirty="0" err="1">
                <a:solidFill>
                  <a:schemeClr val="hlink"/>
                </a:solidFill>
              </a:rPr>
              <a:t>ei</a:t>
            </a:r>
            <a:r>
              <a:rPr lang="en-US" sz="2400" dirty="0"/>
              <a:t> are in the right </a:t>
            </a:r>
            <a:r>
              <a:rPr lang="en-US" sz="2400" dirty="0" err="1"/>
              <a:t>subtree</a:t>
            </a:r>
            <a:endParaRPr lang="en-US" sz="2400" dirty="0"/>
          </a:p>
          <a:p>
            <a:pPr defTabSz="829452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hlink"/>
                </a:solidFill>
              </a:rPr>
              <a:t>d</a:t>
            </a:r>
            <a:r>
              <a:rPr lang="en-US" sz="2400" dirty="0"/>
              <a:t> is the next root; </a:t>
            </a:r>
            <a:br>
              <a:rPr lang="en-US" sz="2400" dirty="0"/>
            </a:br>
            <a:r>
              <a:rPr lang="en-US" sz="2400" dirty="0">
                <a:solidFill>
                  <a:schemeClr val="hlink"/>
                </a:solidFill>
              </a:rPr>
              <a:t>g</a:t>
            </a:r>
            <a:r>
              <a:rPr lang="en-US" sz="2400" dirty="0"/>
              <a:t> is in the left </a:t>
            </a:r>
            <a:r>
              <a:rPr lang="en-US" sz="2400" dirty="0" err="1"/>
              <a:t>subtree</a:t>
            </a:r>
            <a:r>
              <a:rPr lang="en-US" sz="2400" dirty="0"/>
              <a:t>; </a:t>
            </a:r>
            <a:br>
              <a:rPr lang="en-US" sz="2400" dirty="0"/>
            </a:br>
            <a:r>
              <a:rPr lang="en-US" sz="2400" dirty="0">
                <a:solidFill>
                  <a:schemeClr val="hlink"/>
                </a:solidFill>
              </a:rPr>
              <a:t>h</a:t>
            </a:r>
            <a:r>
              <a:rPr lang="en-US" sz="2400" dirty="0"/>
              <a:t> is in the right </a:t>
            </a:r>
            <a:r>
              <a:rPr lang="en-US" sz="2400" dirty="0" err="1"/>
              <a:t>subtree</a:t>
            </a:r>
            <a:endParaRPr lang="en-US" sz="2400" dirty="0"/>
          </a:p>
        </p:txBody>
      </p:sp>
      <p:sp>
        <p:nvSpPr>
          <p:cNvPr id="264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965" y="-8749"/>
            <a:ext cx="7543800" cy="1295400"/>
          </a:xfrm>
        </p:spPr>
        <p:txBody>
          <a:bodyPr/>
          <a:lstStyle/>
          <a:p>
            <a:r>
              <a:rPr lang="en-US" dirty="0" err="1"/>
              <a:t>Inorder</a:t>
            </a:r>
            <a:r>
              <a:rPr lang="en-US" dirty="0"/>
              <a:t> And Preorder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257440" y="838170"/>
            <a:ext cx="3581280" cy="1450882"/>
            <a:chOff x="1440" y="2832"/>
            <a:chExt cx="2880" cy="106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688" y="2832"/>
              <a:ext cx="240" cy="346"/>
              <a:chOff x="4176" y="1104"/>
              <a:chExt cx="240" cy="346"/>
            </a:xfrm>
          </p:grpSpPr>
          <p:sp>
            <p:nvSpPr>
              <p:cNvPr id="264198" name="Oval 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4199" name="Text Box 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4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24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64200" name="Line 8"/>
            <p:cNvSpPr>
              <a:spLocks noChangeShapeType="1"/>
            </p:cNvSpPr>
            <p:nvPr/>
          </p:nvSpPr>
          <p:spPr bwMode="auto">
            <a:xfrm flipH="1">
              <a:off x="1824" y="3024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01" name="Line 9"/>
            <p:cNvSpPr>
              <a:spLocks noChangeShapeType="1"/>
            </p:cNvSpPr>
            <p:nvPr/>
          </p:nvSpPr>
          <p:spPr bwMode="auto">
            <a:xfrm>
              <a:off x="2880" y="3072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02" name="Text Box 10"/>
            <p:cNvSpPr txBox="1">
              <a:spLocks noChangeArrowheads="1"/>
            </p:cNvSpPr>
            <p:nvPr/>
          </p:nvSpPr>
          <p:spPr bwMode="auto">
            <a:xfrm>
              <a:off x="2688" y="2832"/>
              <a:ext cx="480" cy="34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64203" name="Text Box 11"/>
            <p:cNvSpPr txBox="1">
              <a:spLocks noChangeArrowheads="1"/>
            </p:cNvSpPr>
            <p:nvPr/>
          </p:nvSpPr>
          <p:spPr bwMode="auto">
            <a:xfrm>
              <a:off x="1440" y="3552"/>
              <a:ext cx="1042" cy="34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 err="1">
                  <a:solidFill>
                    <a:schemeClr val="hlink"/>
                  </a:solidFill>
                  <a:latin typeface="Times New Roman" pitchFamily="18" charset="0"/>
                </a:rPr>
                <a:t>gdhbei</a:t>
              </a:r>
              <a:endParaRPr lang="en-US" sz="2400" dirty="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64204" name="Text Box 12"/>
            <p:cNvSpPr txBox="1">
              <a:spLocks noChangeArrowheads="1"/>
            </p:cNvSpPr>
            <p:nvPr/>
          </p:nvSpPr>
          <p:spPr bwMode="auto">
            <a:xfrm>
              <a:off x="3504" y="3552"/>
              <a:ext cx="816" cy="34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 err="1">
                  <a:solidFill>
                    <a:schemeClr val="hlink"/>
                  </a:solidFill>
                  <a:latin typeface="Times New Roman" pitchFamily="18" charset="0"/>
                </a:rPr>
                <a:t>fjc</a:t>
              </a:r>
              <a:endParaRPr lang="en-US" sz="2400" dirty="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050728" y="2514265"/>
            <a:ext cx="4114080" cy="1835287"/>
            <a:chOff x="912" y="2596"/>
            <a:chExt cx="2976" cy="1609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256" y="2688"/>
              <a:ext cx="240" cy="413"/>
              <a:chOff x="4176" y="1104"/>
              <a:chExt cx="240" cy="413"/>
            </a:xfrm>
          </p:grpSpPr>
          <p:sp>
            <p:nvSpPr>
              <p:cNvPr id="264207" name="Oval 1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4208" name="Text Box 16"/>
              <p:cNvSpPr txBox="1">
                <a:spLocks noChangeArrowheads="1"/>
              </p:cNvSpPr>
              <p:nvPr/>
            </p:nvSpPr>
            <p:spPr bwMode="auto">
              <a:xfrm>
                <a:off x="4179" y="1104"/>
                <a:ext cx="237" cy="4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24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64209" name="Line 17"/>
            <p:cNvSpPr>
              <a:spLocks noChangeShapeType="1"/>
            </p:cNvSpPr>
            <p:nvPr/>
          </p:nvSpPr>
          <p:spPr bwMode="auto">
            <a:xfrm flipH="1">
              <a:off x="1392" y="2880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10" name="Line 18"/>
            <p:cNvSpPr>
              <a:spLocks noChangeShapeType="1"/>
            </p:cNvSpPr>
            <p:nvPr/>
          </p:nvSpPr>
          <p:spPr bwMode="auto">
            <a:xfrm>
              <a:off x="2448" y="2928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11" name="Text Box 19"/>
            <p:cNvSpPr txBox="1">
              <a:spLocks noChangeArrowheads="1"/>
            </p:cNvSpPr>
            <p:nvPr/>
          </p:nvSpPr>
          <p:spPr bwMode="auto">
            <a:xfrm>
              <a:off x="2256" y="2596"/>
              <a:ext cx="479" cy="4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64212" name="Text Box 20"/>
            <p:cNvSpPr txBox="1">
              <a:spLocks noChangeArrowheads="1"/>
            </p:cNvSpPr>
            <p:nvPr/>
          </p:nvSpPr>
          <p:spPr bwMode="auto">
            <a:xfrm>
              <a:off x="912" y="3792"/>
              <a:ext cx="481" cy="4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 err="1">
                  <a:solidFill>
                    <a:schemeClr val="hlink"/>
                  </a:solidFill>
                  <a:latin typeface="Times New Roman" pitchFamily="18" charset="0"/>
                </a:rPr>
                <a:t>gdh</a:t>
              </a:r>
              <a:endParaRPr lang="en-US" sz="2400" dirty="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64213" name="Text Box 21"/>
            <p:cNvSpPr txBox="1">
              <a:spLocks noChangeArrowheads="1"/>
            </p:cNvSpPr>
            <p:nvPr/>
          </p:nvSpPr>
          <p:spPr bwMode="auto">
            <a:xfrm>
              <a:off x="3072" y="3408"/>
              <a:ext cx="816" cy="4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 err="1">
                  <a:solidFill>
                    <a:schemeClr val="hlink"/>
                  </a:solidFill>
                  <a:latin typeface="Times New Roman" pitchFamily="18" charset="0"/>
                </a:rPr>
                <a:t>fjc</a:t>
              </a:r>
              <a:endParaRPr lang="en-US" sz="2400" dirty="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1247" y="3360"/>
              <a:ext cx="241" cy="413"/>
              <a:chOff x="4175" y="1104"/>
              <a:chExt cx="241" cy="413"/>
            </a:xfrm>
          </p:grpSpPr>
          <p:sp>
            <p:nvSpPr>
              <p:cNvPr id="264215" name="Oval 2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4216" name="Text Box 24"/>
              <p:cNvSpPr txBox="1">
                <a:spLocks noChangeArrowheads="1"/>
              </p:cNvSpPr>
              <p:nvPr/>
            </p:nvSpPr>
            <p:spPr bwMode="auto">
              <a:xfrm>
                <a:off x="4175" y="1104"/>
                <a:ext cx="241" cy="4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24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64217" name="Text Box 25"/>
            <p:cNvSpPr txBox="1">
              <a:spLocks noChangeArrowheads="1"/>
            </p:cNvSpPr>
            <p:nvPr/>
          </p:nvSpPr>
          <p:spPr bwMode="auto">
            <a:xfrm>
              <a:off x="1247" y="3360"/>
              <a:ext cx="481" cy="4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264218" name="Text Box 26"/>
            <p:cNvSpPr txBox="1">
              <a:spLocks noChangeArrowheads="1"/>
            </p:cNvSpPr>
            <p:nvPr/>
          </p:nvSpPr>
          <p:spPr bwMode="auto">
            <a:xfrm>
              <a:off x="1535" y="3792"/>
              <a:ext cx="385" cy="4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 err="1">
                  <a:solidFill>
                    <a:schemeClr val="hlink"/>
                  </a:solidFill>
                  <a:latin typeface="Times New Roman" pitchFamily="18" charset="0"/>
                </a:rPr>
                <a:t>ei</a:t>
              </a:r>
              <a:endParaRPr lang="en-US" sz="2400" dirty="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64219" name="Line 27"/>
            <p:cNvSpPr>
              <a:spLocks noChangeShapeType="1"/>
            </p:cNvSpPr>
            <p:nvPr/>
          </p:nvSpPr>
          <p:spPr bwMode="auto">
            <a:xfrm flipH="1">
              <a:off x="1104" y="3648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20" name="Line 28"/>
            <p:cNvSpPr>
              <a:spLocks noChangeShapeType="1"/>
            </p:cNvSpPr>
            <p:nvPr/>
          </p:nvSpPr>
          <p:spPr bwMode="auto">
            <a:xfrm>
              <a:off x="1440" y="3648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5029921" y="4190839"/>
            <a:ext cx="3808800" cy="2383990"/>
            <a:chOff x="1248" y="2745"/>
            <a:chExt cx="2880" cy="1436"/>
          </a:xfrm>
        </p:grpSpPr>
        <p:grpSp>
          <p:nvGrpSpPr>
            <p:cNvPr id="8" name="Group 30"/>
            <p:cNvGrpSpPr>
              <a:grpSpLocks/>
            </p:cNvGrpSpPr>
            <p:nvPr/>
          </p:nvGrpSpPr>
          <p:grpSpPr bwMode="auto">
            <a:xfrm>
              <a:off x="2544" y="2745"/>
              <a:ext cx="240" cy="288"/>
              <a:chOff x="4176" y="1104"/>
              <a:chExt cx="240" cy="288"/>
            </a:xfrm>
          </p:grpSpPr>
          <p:sp>
            <p:nvSpPr>
              <p:cNvPr id="264223" name="Oval 3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4224" name="Text Box 3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8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24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64225" name="Text Box 33"/>
            <p:cNvSpPr txBox="1">
              <a:spLocks noChangeArrowheads="1"/>
            </p:cNvSpPr>
            <p:nvPr/>
          </p:nvSpPr>
          <p:spPr bwMode="auto">
            <a:xfrm>
              <a:off x="2544" y="2745"/>
              <a:ext cx="480" cy="2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64226" name="Text Box 34"/>
            <p:cNvSpPr txBox="1">
              <a:spLocks noChangeArrowheads="1"/>
            </p:cNvSpPr>
            <p:nvPr/>
          </p:nvSpPr>
          <p:spPr bwMode="auto">
            <a:xfrm>
              <a:off x="1248" y="3840"/>
              <a:ext cx="240" cy="2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>
                  <a:solidFill>
                    <a:schemeClr val="hlink"/>
                  </a:solidFill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264227" name="Text Box 35"/>
            <p:cNvSpPr txBox="1">
              <a:spLocks noChangeArrowheads="1"/>
            </p:cNvSpPr>
            <p:nvPr/>
          </p:nvSpPr>
          <p:spPr bwMode="auto">
            <a:xfrm>
              <a:off x="3312" y="3072"/>
              <a:ext cx="816" cy="2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 err="1">
                  <a:solidFill>
                    <a:schemeClr val="hlink"/>
                  </a:solidFill>
                  <a:latin typeface="Times New Roman" pitchFamily="18" charset="0"/>
                </a:rPr>
                <a:t>fjc</a:t>
              </a:r>
              <a:endParaRPr lang="en-US" sz="2400" dirty="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1824" y="3072"/>
              <a:ext cx="240" cy="288"/>
              <a:chOff x="4176" y="1104"/>
              <a:chExt cx="240" cy="288"/>
            </a:xfrm>
          </p:grpSpPr>
          <p:sp>
            <p:nvSpPr>
              <p:cNvPr id="264229" name="Oval 37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4230" name="Text Box 38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8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24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64231" name="Text Box 39"/>
            <p:cNvSpPr txBox="1">
              <a:spLocks noChangeArrowheads="1"/>
            </p:cNvSpPr>
            <p:nvPr/>
          </p:nvSpPr>
          <p:spPr bwMode="auto">
            <a:xfrm>
              <a:off x="1824" y="3072"/>
              <a:ext cx="480" cy="2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264232" name="Text Box 40"/>
            <p:cNvSpPr txBox="1">
              <a:spLocks noChangeArrowheads="1"/>
            </p:cNvSpPr>
            <p:nvPr/>
          </p:nvSpPr>
          <p:spPr bwMode="auto">
            <a:xfrm>
              <a:off x="2112" y="3504"/>
              <a:ext cx="383" cy="2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 err="1">
                  <a:solidFill>
                    <a:schemeClr val="hlink"/>
                  </a:solidFill>
                  <a:latin typeface="Times New Roman" pitchFamily="18" charset="0"/>
                </a:rPr>
                <a:t>ei</a:t>
              </a:r>
              <a:endParaRPr lang="en-US" sz="2400" dirty="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  <p:sp>
          <p:nvSpPr>
            <p:cNvPr id="264233" name="Line 41"/>
            <p:cNvSpPr>
              <a:spLocks noChangeShapeType="1"/>
            </p:cNvSpPr>
            <p:nvPr/>
          </p:nvSpPr>
          <p:spPr bwMode="auto">
            <a:xfrm flipH="1">
              <a:off x="1680" y="3360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34" name="Line 42"/>
            <p:cNvSpPr>
              <a:spLocks noChangeShapeType="1"/>
            </p:cNvSpPr>
            <p:nvPr/>
          </p:nvSpPr>
          <p:spPr bwMode="auto">
            <a:xfrm>
              <a:off x="2016" y="3360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35" name="Line 43"/>
            <p:cNvSpPr>
              <a:spLocks noChangeShapeType="1"/>
            </p:cNvSpPr>
            <p:nvPr/>
          </p:nvSpPr>
          <p:spPr bwMode="auto">
            <a:xfrm flipH="1">
              <a:off x="1968" y="2928"/>
              <a:ext cx="57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36" name="Line 44"/>
            <p:cNvSpPr>
              <a:spLocks noChangeShapeType="1"/>
            </p:cNvSpPr>
            <p:nvPr/>
          </p:nvSpPr>
          <p:spPr bwMode="auto">
            <a:xfrm>
              <a:off x="2784" y="2928"/>
              <a:ext cx="67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" name="Group 45"/>
            <p:cNvGrpSpPr>
              <a:grpSpLocks/>
            </p:cNvGrpSpPr>
            <p:nvPr/>
          </p:nvGrpSpPr>
          <p:grpSpPr bwMode="auto">
            <a:xfrm>
              <a:off x="1535" y="3504"/>
              <a:ext cx="241" cy="288"/>
              <a:chOff x="4175" y="1104"/>
              <a:chExt cx="241" cy="288"/>
            </a:xfrm>
          </p:grpSpPr>
          <p:sp>
            <p:nvSpPr>
              <p:cNvPr id="264238" name="Oval 4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4239" name="Text Box 47"/>
              <p:cNvSpPr txBox="1">
                <a:spLocks noChangeArrowheads="1"/>
              </p:cNvSpPr>
              <p:nvPr/>
            </p:nvSpPr>
            <p:spPr bwMode="auto">
              <a:xfrm>
                <a:off x="4175" y="1104"/>
                <a:ext cx="239" cy="28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24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64240" name="Text Box 48"/>
            <p:cNvSpPr txBox="1">
              <a:spLocks noChangeArrowheads="1"/>
            </p:cNvSpPr>
            <p:nvPr/>
          </p:nvSpPr>
          <p:spPr bwMode="auto">
            <a:xfrm>
              <a:off x="1535" y="3504"/>
              <a:ext cx="480" cy="2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264241" name="Line 49"/>
            <p:cNvSpPr>
              <a:spLocks noChangeShapeType="1"/>
            </p:cNvSpPr>
            <p:nvPr/>
          </p:nvSpPr>
          <p:spPr bwMode="auto">
            <a:xfrm flipH="1">
              <a:off x="1392" y="3792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42" name="Line 50"/>
            <p:cNvSpPr>
              <a:spLocks noChangeShapeType="1"/>
            </p:cNvSpPr>
            <p:nvPr/>
          </p:nvSpPr>
          <p:spPr bwMode="auto">
            <a:xfrm>
              <a:off x="1728" y="3792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64243" name="Text Box 51"/>
            <p:cNvSpPr txBox="1">
              <a:spLocks noChangeArrowheads="1"/>
            </p:cNvSpPr>
            <p:nvPr/>
          </p:nvSpPr>
          <p:spPr bwMode="auto">
            <a:xfrm>
              <a:off x="1872" y="3897"/>
              <a:ext cx="289" cy="2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400" dirty="0">
                  <a:solidFill>
                    <a:schemeClr val="hlink"/>
                  </a:solidFill>
                  <a:latin typeface="Times New Roman" pitchFamily="18" charset="0"/>
                </a:rPr>
                <a:t>h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-731160" y="948240"/>
              <a:ext cx="9748440" cy="5326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40520" y="939600"/>
                <a:ext cx="9763920" cy="534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5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Scan </a:t>
            </a:r>
            <a:r>
              <a:rPr lang="en-US" dirty="0" err="1"/>
              <a:t>postorder</a:t>
            </a:r>
            <a:r>
              <a:rPr lang="en-US" dirty="0"/>
              <a:t> from right to left using </a:t>
            </a:r>
            <a:r>
              <a:rPr lang="en-US" dirty="0" err="1"/>
              <a:t>inorder</a:t>
            </a:r>
            <a:r>
              <a:rPr lang="en-US" dirty="0"/>
              <a:t> to separate left and right subtrees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inorder</a:t>
            </a:r>
            <a:r>
              <a:rPr lang="en-US" dirty="0"/>
              <a:t> = </a:t>
            </a:r>
            <a:r>
              <a:rPr lang="en-US" dirty="0">
                <a:solidFill>
                  <a:schemeClr val="hlink"/>
                </a:solidFill>
              </a:rPr>
              <a:t>g d h b e </a:t>
            </a:r>
            <a:r>
              <a:rPr lang="en-US" dirty="0" err="1">
                <a:solidFill>
                  <a:schemeClr val="hlink"/>
                </a:solidFill>
              </a:rPr>
              <a:t>i</a:t>
            </a:r>
            <a:r>
              <a:rPr lang="en-US" dirty="0">
                <a:solidFill>
                  <a:schemeClr val="hlink"/>
                </a:solidFill>
              </a:rPr>
              <a:t> a f j 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postorder</a:t>
            </a:r>
            <a:r>
              <a:rPr lang="en-US" dirty="0"/>
              <a:t> = </a:t>
            </a:r>
            <a:r>
              <a:rPr lang="en-US" dirty="0">
                <a:solidFill>
                  <a:schemeClr val="hlink"/>
                </a:solidFill>
              </a:rPr>
              <a:t>g h d </a:t>
            </a:r>
            <a:r>
              <a:rPr lang="en-US" dirty="0" err="1">
                <a:solidFill>
                  <a:schemeClr val="hlink"/>
                </a:solidFill>
              </a:rPr>
              <a:t>i</a:t>
            </a:r>
            <a:r>
              <a:rPr lang="en-US" dirty="0">
                <a:solidFill>
                  <a:schemeClr val="hlink"/>
                </a:solidFill>
              </a:rPr>
              <a:t> e b j f c 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Tree root is </a:t>
            </a:r>
            <a:r>
              <a:rPr lang="en-US" dirty="0">
                <a:solidFill>
                  <a:schemeClr val="hlink"/>
                </a:solidFill>
              </a:rPr>
              <a:t>a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>
                <a:solidFill>
                  <a:schemeClr val="hlink"/>
                </a:solidFill>
              </a:rPr>
              <a:t>gdhbei</a:t>
            </a:r>
            <a:r>
              <a:rPr lang="en-US" dirty="0"/>
              <a:t> are in left subtree; </a:t>
            </a:r>
            <a:br>
              <a:rPr lang="en-US" dirty="0"/>
            </a:br>
            <a:r>
              <a:rPr lang="en-US" dirty="0" err="1">
                <a:solidFill>
                  <a:schemeClr val="hlink"/>
                </a:solidFill>
              </a:rPr>
              <a:t>fjc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are in right subtree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265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Inorder And Postorder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0680" y="1205280"/>
              <a:ext cx="7827120" cy="5370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80" y="1196640"/>
                <a:ext cx="7839360" cy="538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/>
              <a:t>preorder </a:t>
            </a:r>
            <a:r>
              <a:rPr lang="en-US" dirty="0">
                <a:solidFill>
                  <a:schemeClr val="hlink"/>
                </a:solidFill>
              </a:rPr>
              <a:t>= </a:t>
            </a:r>
            <a:r>
              <a:rPr lang="en-US" dirty="0" err="1">
                <a:solidFill>
                  <a:schemeClr val="hlink"/>
                </a:solidFill>
              </a:rPr>
              <a:t>ab</a:t>
            </a:r>
            <a:endParaRPr lang="en-US" dirty="0">
              <a:solidFill>
                <a:schemeClr val="hlink"/>
              </a:solidFill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Preorder And Postorder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6560" y="1371024"/>
            <a:ext cx="1294560" cy="1203859"/>
            <a:chOff x="2448" y="864"/>
            <a:chExt cx="816" cy="75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448" y="1248"/>
              <a:ext cx="240" cy="374"/>
              <a:chOff x="4176" y="1104"/>
              <a:chExt cx="240" cy="374"/>
            </a:xfrm>
          </p:grpSpPr>
          <p:sp>
            <p:nvSpPr>
              <p:cNvPr id="263174" name="Oval 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7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32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2784" y="864"/>
              <a:ext cx="240" cy="374"/>
              <a:chOff x="4176" y="1104"/>
              <a:chExt cx="240" cy="374"/>
            </a:xfrm>
          </p:grpSpPr>
          <p:sp>
            <p:nvSpPr>
              <p:cNvPr id="263177" name="Oval 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3178" name="Text Box 1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7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32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63179" name="Text Box 11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3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800" dirty="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63180" name="Text Box 12"/>
            <p:cNvSpPr txBox="1">
              <a:spLocks noChangeArrowheads="1"/>
            </p:cNvSpPr>
            <p:nvPr/>
          </p:nvSpPr>
          <p:spPr bwMode="auto">
            <a:xfrm>
              <a:off x="2448" y="1248"/>
              <a:ext cx="480" cy="33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800" dirty="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263181" name="Line 13"/>
            <p:cNvSpPr>
              <a:spLocks noChangeShapeType="1"/>
            </p:cNvSpPr>
            <p:nvPr/>
          </p:nvSpPr>
          <p:spPr bwMode="auto">
            <a:xfrm flipH="1">
              <a:off x="2640" y="1104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629761" y="1371024"/>
            <a:ext cx="1294560" cy="1203859"/>
            <a:chOff x="4176" y="816"/>
            <a:chExt cx="816" cy="758"/>
          </a:xfrm>
        </p:grpSpPr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4512" y="1200"/>
              <a:ext cx="240" cy="374"/>
              <a:chOff x="4176" y="1104"/>
              <a:chExt cx="240" cy="374"/>
            </a:xfrm>
          </p:grpSpPr>
          <p:sp>
            <p:nvSpPr>
              <p:cNvPr id="263184" name="Oval 1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3185" name="Text Box 1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7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32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4176" y="816"/>
              <a:ext cx="240" cy="374"/>
              <a:chOff x="4176" y="1104"/>
              <a:chExt cx="240" cy="374"/>
            </a:xfrm>
          </p:grpSpPr>
          <p:sp>
            <p:nvSpPr>
              <p:cNvPr id="263187" name="Oval 1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3188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7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100794" tIns="50397" rIns="100794" bIns="50397">
                <a:spAutoFit/>
              </a:bodyPr>
              <a:lstStyle/>
              <a:p>
                <a:pPr defTabSz="914414" eaLnBrk="0" hangingPunct="0">
                  <a:spcBef>
                    <a:spcPct val="50000"/>
                  </a:spcBef>
                </a:pPr>
                <a:endParaRPr lang="en-US" sz="3200" dirty="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63189" name="Text Box 21"/>
            <p:cNvSpPr txBox="1">
              <a:spLocks noChangeArrowheads="1"/>
            </p:cNvSpPr>
            <p:nvPr/>
          </p:nvSpPr>
          <p:spPr bwMode="auto">
            <a:xfrm>
              <a:off x="4176" y="816"/>
              <a:ext cx="480" cy="33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800" dirty="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63190" name="Text Box 22"/>
            <p:cNvSpPr txBox="1">
              <a:spLocks noChangeArrowheads="1"/>
            </p:cNvSpPr>
            <p:nvPr/>
          </p:nvSpPr>
          <p:spPr bwMode="auto">
            <a:xfrm>
              <a:off x="4512" y="1200"/>
              <a:ext cx="480" cy="33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100794" tIns="50397" rIns="100794" bIns="50397">
              <a:spAutoFit/>
            </a:bodyPr>
            <a:lstStyle/>
            <a:p>
              <a:pPr defTabSz="914414" eaLnBrk="0" hangingPunct="0">
                <a:spcBef>
                  <a:spcPct val="50000"/>
                </a:spcBef>
              </a:pPr>
              <a:r>
                <a:rPr lang="en-US" sz="2800" dirty="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263191" name="Line 23"/>
            <p:cNvSpPr>
              <a:spLocks noChangeShapeType="1"/>
            </p:cNvSpPr>
            <p:nvPr/>
          </p:nvSpPr>
          <p:spPr bwMode="auto">
            <a:xfrm>
              <a:off x="4368" y="1056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3192" name="Rectangle 24"/>
          <p:cNvSpPr>
            <a:spLocks noChangeArrowheads="1"/>
          </p:cNvSpPr>
          <p:nvPr/>
        </p:nvSpPr>
        <p:spPr bwMode="auto">
          <a:xfrm>
            <a:off x="761761" y="1981648"/>
            <a:ext cx="2743200" cy="12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65" tIns="46034" rIns="92065" bIns="46034"/>
          <a:lstStyle/>
          <a:p>
            <a:pPr marL="342725" indent="-342725" defTabSz="914414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sz="2800" dirty="0" err="1">
                <a:latin typeface="Tahoma" pitchFamily="34" charset="0"/>
              </a:rPr>
              <a:t>postorder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>
                <a:solidFill>
                  <a:schemeClr val="hlink"/>
                </a:solidFill>
                <a:latin typeface="Tahoma" pitchFamily="34" charset="0"/>
              </a:rPr>
              <a:t>= </a:t>
            </a:r>
            <a:r>
              <a:rPr lang="en-US" sz="2800" dirty="0" err="1">
                <a:solidFill>
                  <a:schemeClr val="hlink"/>
                </a:solidFill>
                <a:latin typeface="Tahoma" pitchFamily="34" charset="0"/>
              </a:rPr>
              <a:t>ba</a:t>
            </a:r>
            <a:endParaRPr lang="en-US" sz="2800" dirty="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263193" name="Text Box 25"/>
          <p:cNvSpPr txBox="1">
            <a:spLocks noChangeArrowheads="1"/>
          </p:cNvSpPr>
          <p:nvPr/>
        </p:nvSpPr>
        <p:spPr bwMode="auto">
          <a:xfrm>
            <a:off x="305280" y="2741646"/>
            <a:ext cx="8533920" cy="224675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91430" tIns="45715" rIns="91430" bIns="45715">
            <a:spAutoFit/>
          </a:bodyPr>
          <a:lstStyle/>
          <a:p>
            <a:pPr marL="457200" indent="-457200" defTabSz="914414" eaLnBrk="0" hangingPunct="0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Tahoma" pitchFamily="34" charset="0"/>
              </a:rPr>
              <a:t>Preorder and </a:t>
            </a:r>
            <a:r>
              <a:rPr lang="en-US" sz="2800" dirty="0" err="1">
                <a:latin typeface="Tahoma" pitchFamily="34" charset="0"/>
              </a:rPr>
              <a:t>postorder</a:t>
            </a:r>
            <a:r>
              <a:rPr lang="en-US" sz="2800" dirty="0">
                <a:latin typeface="Tahoma" pitchFamily="34" charset="0"/>
              </a:rPr>
              <a:t> do not uniquely define a binary tree.</a:t>
            </a:r>
          </a:p>
          <a:p>
            <a:pPr marL="457200" indent="-457200" defTabSz="914414" eaLnBrk="0" hangingPunct="0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Tahoma" pitchFamily="34" charset="0"/>
              </a:rPr>
              <a:t>Nor do preorder and level order (same example)</a:t>
            </a:r>
          </a:p>
          <a:p>
            <a:pPr marL="457200" indent="-457200" defTabSz="914414" eaLnBrk="0" hangingPunct="0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Tahoma" pitchFamily="34" charset="0"/>
              </a:rPr>
              <a:t>Nor do </a:t>
            </a:r>
            <a:r>
              <a:rPr lang="en-US" sz="2800" dirty="0" err="1">
                <a:latin typeface="Tahoma" pitchFamily="34" charset="0"/>
              </a:rPr>
              <a:t>postorder</a:t>
            </a:r>
            <a:r>
              <a:rPr lang="en-US" sz="2800" dirty="0">
                <a:latin typeface="Tahoma" pitchFamily="34" charset="0"/>
              </a:rPr>
              <a:t> and level order (same example</a:t>
            </a:r>
            <a:r>
              <a:rPr lang="en-US" sz="2800" dirty="0" smtClean="0">
                <a:latin typeface="Tahoma" pitchFamily="34" charset="0"/>
              </a:rPr>
              <a:t>)</a:t>
            </a:r>
            <a:endParaRPr lang="en-US" sz="2800" dirty="0">
              <a:solidFill>
                <a:schemeClr val="hlink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29560" y="132840"/>
              <a:ext cx="6722280" cy="5012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360" y="123840"/>
                <a:ext cx="6738840" cy="502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  <p:bldP spid="263192" grpId="0"/>
      <p:bldP spid="26319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Give </a:t>
            </a:r>
            <a:r>
              <a:rPr lang="en-IN" dirty="0"/>
              <a:t>an </a:t>
            </a:r>
            <a:r>
              <a:rPr lang="en-IN" b="1" dirty="0"/>
              <a:t>O(n)</a:t>
            </a:r>
            <a:r>
              <a:rPr lang="en-IN" dirty="0"/>
              <a:t>-time algorithm for computing the depths of all the nodes of a tree </a:t>
            </a:r>
            <a:r>
              <a:rPr lang="en-IN" b="1" i="1" dirty="0"/>
              <a:t>T</a:t>
            </a:r>
            <a:r>
              <a:rPr lang="en-IN" dirty="0"/>
              <a:t>, where </a:t>
            </a:r>
            <a:r>
              <a:rPr lang="en-IN" b="1" i="1" dirty="0"/>
              <a:t>n</a:t>
            </a:r>
            <a:r>
              <a:rPr lang="en-IN" dirty="0"/>
              <a:t> is the number of nodes of </a:t>
            </a:r>
            <a:r>
              <a:rPr lang="en-IN" b="1" i="1" dirty="0"/>
              <a:t>T</a:t>
            </a:r>
            <a:r>
              <a:rPr lang="en-IN" dirty="0"/>
              <a:t>.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60560" y="1982160"/>
              <a:ext cx="7471440" cy="360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000" y="1974240"/>
                <a:ext cx="7485480" cy="362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IN" sz="2000" b="1" dirty="0" smtClean="0"/>
              <a:t>Algorithm </a:t>
            </a:r>
            <a:r>
              <a:rPr lang="en-IN" sz="2000" dirty="0" err="1" smtClean="0"/>
              <a:t>computingDepths</a:t>
            </a:r>
            <a:r>
              <a:rPr lang="en-IN" sz="2000" dirty="0" smtClean="0"/>
              <a:t>(v, d) </a:t>
            </a:r>
          </a:p>
          <a:p>
            <a:pPr>
              <a:buNone/>
            </a:pPr>
            <a:r>
              <a:rPr lang="en-IN" sz="2000" dirty="0" smtClean="0"/>
              <a:t>{ </a:t>
            </a:r>
          </a:p>
          <a:p>
            <a:pPr>
              <a:buNone/>
            </a:pPr>
            <a:r>
              <a:rPr lang="en-IN" sz="2000" dirty="0"/>
              <a:t>	</a:t>
            </a:r>
            <a:r>
              <a:rPr lang="en-IN" sz="2000" dirty="0" err="1" smtClean="0"/>
              <a:t>v.depth</a:t>
            </a:r>
            <a:r>
              <a:rPr lang="en-IN" sz="2000" dirty="0" smtClean="0"/>
              <a:t>=d; </a:t>
            </a:r>
          </a:p>
          <a:p>
            <a:pPr>
              <a:buNone/>
            </a:pPr>
            <a:r>
              <a:rPr lang="en-IN" sz="2000" dirty="0"/>
              <a:t>	</a:t>
            </a:r>
            <a:r>
              <a:rPr lang="en-IN" sz="2000" dirty="0" smtClean="0"/>
              <a:t>if ( v has no child ) </a:t>
            </a:r>
          </a:p>
          <a:p>
            <a:pPr>
              <a:buNone/>
            </a:pPr>
            <a:r>
              <a:rPr lang="en-IN" sz="2000" dirty="0"/>
              <a:t>	</a:t>
            </a:r>
            <a:r>
              <a:rPr lang="en-IN" sz="2000" dirty="0" smtClean="0"/>
              <a:t>	return; </a:t>
            </a:r>
          </a:p>
          <a:p>
            <a:pPr>
              <a:buNone/>
            </a:pPr>
            <a:r>
              <a:rPr lang="en-IN" sz="2000" dirty="0"/>
              <a:t>	</a:t>
            </a:r>
            <a:r>
              <a:rPr lang="en-IN" sz="2000" dirty="0" smtClean="0"/>
              <a:t>else </a:t>
            </a:r>
          </a:p>
          <a:p>
            <a:pPr>
              <a:buNone/>
            </a:pPr>
            <a:r>
              <a:rPr lang="en-IN" sz="2000" dirty="0"/>
              <a:t>	</a:t>
            </a:r>
            <a:r>
              <a:rPr lang="en-IN" sz="2000" dirty="0" smtClean="0"/>
              <a:t>	for each child v′ do </a:t>
            </a:r>
          </a:p>
          <a:p>
            <a:pPr>
              <a:buNone/>
            </a:pPr>
            <a:r>
              <a:rPr lang="en-IN" sz="2000" dirty="0"/>
              <a:t>	</a:t>
            </a:r>
            <a:r>
              <a:rPr lang="en-IN" sz="2000" dirty="0" smtClean="0"/>
              <a:t>		</a:t>
            </a:r>
            <a:r>
              <a:rPr lang="en-IN" sz="2000" dirty="0" err="1" smtClean="0"/>
              <a:t>computingDepths</a:t>
            </a:r>
            <a:r>
              <a:rPr lang="en-IN" sz="2000" dirty="0" smtClean="0"/>
              <a:t>(v′, d+1)); </a:t>
            </a:r>
          </a:p>
          <a:p>
            <a:pPr>
              <a:buNone/>
            </a:pPr>
            <a:r>
              <a:rPr lang="en-IN" sz="2000" dirty="0"/>
              <a:t>	</a:t>
            </a:r>
            <a:r>
              <a:rPr lang="en-IN" sz="2000" dirty="0" smtClean="0"/>
              <a:t>	return; </a:t>
            </a:r>
          </a:p>
          <a:p>
            <a:pPr>
              <a:buNone/>
            </a:pPr>
            <a:r>
              <a:rPr lang="en-IN" sz="2000" dirty="0" smtClean="0"/>
              <a:t>} </a:t>
            </a:r>
          </a:p>
          <a:p>
            <a:pPr marL="0" indent="0">
              <a:buNone/>
            </a:pPr>
            <a:r>
              <a:rPr lang="en-IN" sz="2000" dirty="0" smtClean="0"/>
              <a:t>To compute the depth of each node, simply call </a:t>
            </a:r>
            <a:r>
              <a:rPr lang="en-IN" sz="2000" dirty="0" err="1" smtClean="0"/>
              <a:t>computeDepth</a:t>
            </a:r>
            <a:r>
              <a:rPr lang="en-IN" sz="2000" dirty="0" smtClean="0"/>
              <a:t>(root, 0). This algorithm visits each node only once and each visit takes constant time. Therefore, it’s running time is O(n). </a:t>
            </a:r>
            <a:endParaRPr lang="en-IN" sz="20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IN" dirty="0" smtClean="0"/>
              <a:t>depths of all the nodes of a tree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9600" y="714600"/>
              <a:ext cx="8814600" cy="596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80" y="704520"/>
                <a:ext cx="8830800" cy="598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3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Representations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000" y="165960"/>
              <a:ext cx="9024480" cy="6595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20" y="156240"/>
                <a:ext cx="9041040" cy="66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27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Insertion and deletion of elements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039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:\stacks_fig1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1153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mtClean="0">
                <a:cs typeface="Times New Roman" panose="02020603050405020304" pitchFamily="18" charset="0"/>
              </a:rPr>
              <a:t>Operations on stack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8080" y="1107360"/>
              <a:ext cx="8030880" cy="375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600" y="1097640"/>
                <a:ext cx="8047080" cy="37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71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Heap implementation of priority queue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95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US" dirty="0"/>
              <a:t>Heap sort</a:t>
            </a:r>
            <a:endParaRPr lang="en-IN" sz="2800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8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#include "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ItemType.h</a:t>
            </a:r>
            <a:r>
              <a:rPr lang="en-US" altLang="en-US" sz="2000" dirty="0">
                <a:cs typeface="Times New Roman" panose="02020603050405020304" pitchFamily="18" charset="0"/>
              </a:rPr>
              <a:t>"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// Must be provided by the user of the class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// Contains definitions for MAX_ITEMS and 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 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class </a:t>
            </a:r>
            <a:r>
              <a:rPr lang="en-US" altLang="en-US" sz="2000" dirty="0" err="1">
                <a:cs typeface="Times New Roman" panose="02020603050405020304" pitchFamily="18" charset="0"/>
              </a:rPr>
              <a:t>StackType</a:t>
            </a:r>
            <a:r>
              <a:rPr lang="en-US" altLang="en-US" sz="2000" dirty="0">
                <a:cs typeface="Times New Roman" panose="02020603050405020304" pitchFamily="18" charset="0"/>
              </a:rPr>
              <a:t> {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public: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</a:t>
            </a:r>
            <a:r>
              <a:rPr lang="en-US" altLang="en-US" sz="2000" dirty="0" err="1">
                <a:cs typeface="Times New Roman" panose="02020603050405020304" pitchFamily="18" charset="0"/>
              </a:rPr>
              <a:t>StackType</a:t>
            </a:r>
            <a:r>
              <a:rPr lang="en-US" altLang="en-US" sz="2000" dirty="0">
                <a:cs typeface="Times New Roman" panose="02020603050405020304" pitchFamily="18" charset="0"/>
              </a:rPr>
              <a:t>();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void </a:t>
            </a:r>
            <a:r>
              <a:rPr lang="en-US" altLang="en-US" sz="2000" dirty="0" err="1">
                <a:cs typeface="Times New Roman" panose="02020603050405020304" pitchFamily="18" charset="0"/>
              </a:rPr>
              <a:t>MakeEmpty</a:t>
            </a:r>
            <a:r>
              <a:rPr lang="en-US" altLang="en-US" sz="2000" dirty="0"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	bool </a:t>
            </a:r>
            <a:r>
              <a:rPr lang="en-US" altLang="en-US" sz="2000" dirty="0" err="1">
                <a:cs typeface="Times New Roman" panose="02020603050405020304" pitchFamily="18" charset="0"/>
              </a:rPr>
              <a:t>IsEmpty</a:t>
            </a:r>
            <a:r>
              <a:rPr lang="en-US" altLang="en-US" sz="2000" dirty="0">
                <a:cs typeface="Times New Roman" panose="02020603050405020304" pitchFamily="18" charset="0"/>
              </a:rPr>
              <a:t>() </a:t>
            </a:r>
            <a:r>
              <a:rPr lang="en-US" altLang="en-US" sz="2000" dirty="0" err="1">
                <a:cs typeface="Times New Roman" panose="02020603050405020304" pitchFamily="18" charset="0"/>
              </a:rPr>
              <a:t>const</a:t>
            </a:r>
            <a:r>
              <a:rPr lang="en-US" altLang="en-US" sz="2000" dirty="0">
                <a:cs typeface="Times New Roman" panose="02020603050405020304" pitchFamily="18" charset="0"/>
              </a:rPr>
              <a:t>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bool </a:t>
            </a:r>
            <a:r>
              <a:rPr lang="en-US" altLang="en-US" sz="2000" dirty="0" err="1">
                <a:cs typeface="Times New Roman" panose="02020603050405020304" pitchFamily="18" charset="0"/>
              </a:rPr>
              <a:t>IsFull</a:t>
            </a:r>
            <a:r>
              <a:rPr lang="en-US" altLang="en-US" sz="2000" dirty="0">
                <a:cs typeface="Times New Roman" panose="02020603050405020304" pitchFamily="18" charset="0"/>
              </a:rPr>
              <a:t>() </a:t>
            </a:r>
            <a:r>
              <a:rPr lang="en-US" altLang="en-US" sz="2000" dirty="0" err="1">
                <a:cs typeface="Times New Roman" panose="02020603050405020304" pitchFamily="18" charset="0"/>
              </a:rPr>
              <a:t>const</a:t>
            </a:r>
            <a:r>
              <a:rPr lang="en-US" altLang="en-US" sz="2000" dirty="0">
                <a:cs typeface="Times New Roman" panose="02020603050405020304" pitchFamily="18" charset="0"/>
              </a:rPr>
              <a:t>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void Push(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r>
              <a:rPr lang="en-US" altLang="en-US" sz="2000" dirty="0">
                <a:cs typeface="Times New Roman" panose="02020603050405020304" pitchFamily="18" charset="0"/>
              </a:rPr>
              <a:t>);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void Pop(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r>
              <a:rPr lang="en-US" altLang="en-US" sz="2000" dirty="0">
                <a:cs typeface="Times New Roman" panose="02020603050405020304" pitchFamily="18" charset="0"/>
              </a:rPr>
              <a:t>&amp;);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</a:t>
            </a:r>
            <a:r>
              <a:rPr lang="en-US" altLang="en-US" sz="2000" dirty="0" err="1">
                <a:cs typeface="Times New Roman" panose="02020603050405020304" pitchFamily="18" charset="0"/>
              </a:rPr>
              <a:t>int</a:t>
            </a:r>
            <a:r>
              <a:rPr lang="en-US" altLang="en-US" sz="2000" dirty="0">
                <a:cs typeface="Times New Roman" panose="02020603050405020304" pitchFamily="18" charset="0"/>
              </a:rPr>
              <a:t> top;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r>
              <a:rPr lang="en-US" altLang="en-US" sz="2000" dirty="0">
                <a:cs typeface="Times New Roman" panose="02020603050405020304" pitchFamily="18" charset="0"/>
              </a:rPr>
              <a:t> items[MAX_ITEMS];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77724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>
                <a:ea typeface="MS Mincho" panose="02020609040205080304" pitchFamily="49" charset="-128"/>
              </a:rPr>
              <a:t>Stack Implementation</a:t>
            </a:r>
            <a:r>
              <a:rPr lang="en-US" alt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480" y="788040"/>
              <a:ext cx="8591400" cy="543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280" y="779040"/>
                <a:ext cx="8604720" cy="54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28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4769</TotalTime>
  <Words>2820</Words>
  <Application>Microsoft Office PowerPoint</Application>
  <PresentationFormat>On-screen Show (4:3)</PresentationFormat>
  <Paragraphs>802</Paragraphs>
  <Slides>82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MS Mincho</vt:lpstr>
      <vt:lpstr>ＭＳ Ｐゴシック</vt:lpstr>
      <vt:lpstr>Arial</vt:lpstr>
      <vt:lpstr>Calibri</vt:lpstr>
      <vt:lpstr>Courier New</vt:lpstr>
      <vt:lpstr>Symbol</vt:lpstr>
      <vt:lpstr>Tahoma</vt:lpstr>
      <vt:lpstr>Times New Roman</vt:lpstr>
      <vt:lpstr>Verdana</vt:lpstr>
      <vt:lpstr>Wingdings</vt:lpstr>
      <vt:lpstr>Office Theme</vt:lpstr>
      <vt:lpstr>Data Structures, Algorithms and Design</vt:lpstr>
      <vt:lpstr>PowerPoint Presentation</vt:lpstr>
      <vt:lpstr>PowerPoint Presentation</vt:lpstr>
      <vt:lpstr>Stacks</vt:lpstr>
      <vt:lpstr>What is a stack?</vt:lpstr>
      <vt:lpstr>Stack Specification</vt:lpstr>
      <vt:lpstr>Operations on stack</vt:lpstr>
      <vt:lpstr>PowerPoint Presentation</vt:lpstr>
      <vt:lpstr>Stack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a Path</vt:lpstr>
      <vt:lpstr>Finding a Path</vt:lpstr>
      <vt:lpstr>Stack is used for:</vt:lpstr>
      <vt:lpstr>Stack Summary</vt:lpstr>
      <vt:lpstr>PowerPoint Presentation</vt:lpstr>
      <vt:lpstr>Queues</vt:lpstr>
      <vt:lpstr>Queues</vt:lpstr>
      <vt:lpstr>Insertion in Queue (Enqueue)</vt:lpstr>
      <vt:lpstr>Deletion from Queue (Dequeue)</vt:lpstr>
      <vt:lpstr>PowerPoint Presentation</vt:lpstr>
      <vt:lpstr>PowerPoint Presentation</vt:lpstr>
      <vt:lpstr>PowerPoint Presentation</vt:lpstr>
      <vt:lpstr>Queue Summary</vt:lpstr>
      <vt:lpstr>Implementing a queue using two stacks (method 1)</vt:lpstr>
      <vt:lpstr>Implementing a queue using two stacks (method 2)</vt:lpstr>
      <vt:lpstr>Implement stack using two queues</vt:lpstr>
      <vt:lpstr>Implement stack using two queues</vt:lpstr>
      <vt:lpstr>PowerPoint Presentation</vt:lpstr>
      <vt:lpstr>Definition</vt:lpstr>
      <vt:lpstr>Tree</vt:lpstr>
      <vt:lpstr>Levels of a Tree</vt:lpstr>
      <vt:lpstr>Node Degree = Number Of Children</vt:lpstr>
      <vt:lpstr>Tree Degree = Max Node Degree</vt:lpstr>
      <vt:lpstr>Binary Tree</vt:lpstr>
      <vt:lpstr>Differences Between A Tree &amp; A Binary Tree</vt:lpstr>
      <vt:lpstr>PowerPoint Presentation</vt:lpstr>
      <vt:lpstr>Binary Tree Form</vt:lpstr>
      <vt:lpstr>PowerPoint Presentation</vt:lpstr>
      <vt:lpstr>Minimum Number Of Nodes</vt:lpstr>
      <vt:lpstr>Maximum Number Of Nodes</vt:lpstr>
      <vt:lpstr>Number Of Nodes &amp; Height</vt:lpstr>
      <vt:lpstr>Full Binary Tree</vt:lpstr>
      <vt:lpstr>Numbering Nodes In A Full Binary Tree</vt:lpstr>
      <vt:lpstr>Node Number Properties </vt:lpstr>
      <vt:lpstr>Node Number Properties </vt:lpstr>
      <vt:lpstr>Node Number Properties </vt:lpstr>
      <vt:lpstr>Complete Binary Tree With n Nodes</vt:lpstr>
      <vt:lpstr>Example</vt:lpstr>
      <vt:lpstr>Some Binary Tree Operations</vt:lpstr>
      <vt:lpstr>Binary Tree Traversal</vt:lpstr>
      <vt:lpstr>Binary Tree Traversal Methods</vt:lpstr>
      <vt:lpstr>Preorder Traversal</vt:lpstr>
      <vt:lpstr>Preorder Example (visit = print)</vt:lpstr>
      <vt:lpstr>Preorder Example (visit = print)</vt:lpstr>
      <vt:lpstr>Preorder Of Expression Tree</vt:lpstr>
      <vt:lpstr>Inorder Traversal</vt:lpstr>
      <vt:lpstr>Inorder Example (visit = print)</vt:lpstr>
      <vt:lpstr>Inorder Example (visit = print)</vt:lpstr>
      <vt:lpstr>Inorder Of Expression Tree</vt:lpstr>
      <vt:lpstr>Postorder Traversal</vt:lpstr>
      <vt:lpstr>Postorder Example (visit = print)</vt:lpstr>
      <vt:lpstr>Postorder Example (visit = print)</vt:lpstr>
      <vt:lpstr>Postorder Of Expression Tree</vt:lpstr>
      <vt:lpstr>Binary tree traversal</vt:lpstr>
      <vt:lpstr>Binary Tree Construction</vt:lpstr>
      <vt:lpstr>Inorder And Preorder</vt:lpstr>
      <vt:lpstr>Inorder And Postorder</vt:lpstr>
      <vt:lpstr>Preorder And Postorder</vt:lpstr>
      <vt:lpstr>PowerPoint Presentation</vt:lpstr>
      <vt:lpstr>depths of all the nodes of a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and Algorithm</dc:title>
  <dc:creator>Administrator</dc:creator>
  <cp:lastModifiedBy>Admin</cp:lastModifiedBy>
  <cp:revision>284</cp:revision>
  <dcterms:created xsi:type="dcterms:W3CDTF">2006-08-16T00:00:00Z</dcterms:created>
  <dcterms:modified xsi:type="dcterms:W3CDTF">2020-09-12T04:32:10Z</dcterms:modified>
</cp:coreProperties>
</file>